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62" r:id="rId3"/>
    <p:sldId id="263" r:id="rId4"/>
    <p:sldId id="266" r:id="rId5"/>
    <p:sldId id="259" r:id="rId6"/>
    <p:sldId id="264" r:id="rId7"/>
    <p:sldId id="265" r:id="rId8"/>
    <p:sldId id="260" r:id="rId9"/>
    <p:sldId id="261" r:id="rId10"/>
  </p:sldIdLst>
  <p:sldSz cx="12188825"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767">
          <p15:clr>
            <a:srgbClr val="A4A3A4"/>
          </p15:clr>
        </p15:guide>
        <p15:guide id="3" pos="3939">
          <p15:clr>
            <a:srgbClr val="A4A3A4"/>
          </p15:clr>
        </p15:guide>
        <p15:guide id="4" pos="691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841" autoAdjust="0"/>
    <p:restoredTop sz="95165" autoAdjust="0"/>
  </p:normalViewPr>
  <p:slideViewPr>
    <p:cSldViewPr snapToGrid="0" showGuides="1">
      <p:cViewPr varScale="1">
        <p:scale>
          <a:sx n="77" d="100"/>
          <a:sy n="77" d="100"/>
        </p:scale>
        <p:origin x="1416" y="67"/>
      </p:cViewPr>
      <p:guideLst>
        <p:guide orient="horz" pos="1728"/>
        <p:guide pos="767"/>
        <p:guide pos="3939"/>
        <p:guide pos="691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0" y="0"/>
            <a:ext cx="12188825" cy="6858000"/>
          </a:xfrm>
          <a:prstGeom prst="rect">
            <a:avLst/>
          </a:prstGeom>
          <a:solidFill>
            <a:schemeClr val="bg1">
              <a:alpha val="8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p>
        </p:txBody>
      </p:sp>
      <p:sp>
        <p:nvSpPr>
          <p:cNvPr id="6" name="Title 1"/>
          <p:cNvSpPr>
            <a:spLocks noGrp="1"/>
          </p:cNvSpPr>
          <p:nvPr>
            <p:ph type="ctrTitle"/>
          </p:nvPr>
        </p:nvSpPr>
        <p:spPr>
          <a:xfrm>
            <a:off x="435836" y="908717"/>
            <a:ext cx="11320328" cy="2387600"/>
          </a:xfrm>
          <a:noFill/>
        </p:spPr>
        <p:txBody>
          <a:bodyPr anchor="b"/>
          <a:lstStyle>
            <a:lvl1pPr algn="ctr">
              <a:defRPr sz="6000" spc="100" baseline="0">
                <a:solidFill>
                  <a:srgbClr val="993300"/>
                </a:solidFill>
                <a:latin typeface="Candara" panose="020E0502030303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435836" y="3602038"/>
            <a:ext cx="11320328" cy="1655762"/>
          </a:xfrm>
          <a:prstGeom prst="rect">
            <a:avLst/>
          </a:prstGeom>
        </p:spPr>
        <p:txBody>
          <a:bodyPr>
            <a:normAutofit/>
          </a:bodyPr>
          <a:lstStyle>
            <a:lvl1pPr marL="0" indent="0" algn="ctr">
              <a:buNone/>
              <a:defRPr sz="3600">
                <a:solidFill>
                  <a:srgbClr val="993300"/>
                </a:solidFill>
                <a:latin typeface="Candara" panose="020E05020303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1217614" y="1828800"/>
            <a:ext cx="9753600" cy="4343400"/>
          </a:xfrm>
          <a:prstGeom prst="rect">
            <a:avLst/>
          </a:prstGeom>
        </p:spPr>
        <p:txBody>
          <a:bodyPr vert="eaVert"/>
          <a:lstStyle>
            <a:lvl1pPr>
              <a:defRPr>
                <a:solidFill>
                  <a:schemeClr val="tx1">
                    <a:lumMod val="75000"/>
                  </a:schemeClr>
                </a:solidFill>
              </a:defRPr>
            </a:lvl1pPr>
            <a:lvl2pPr>
              <a:defRPr>
                <a:solidFill>
                  <a:schemeClr val="tx1">
                    <a:lumMod val="75000"/>
                  </a:schemeClr>
                </a:solidFill>
              </a:defRPr>
            </a:lvl2pPr>
            <a:lvl3pPr>
              <a:defRPr>
                <a:solidFill>
                  <a:schemeClr val="tx1">
                    <a:lumMod val="75000"/>
                  </a:schemeClr>
                </a:solidFill>
              </a:defRPr>
            </a:lvl3pPr>
            <a:lvl4pPr>
              <a:defRPr>
                <a:solidFill>
                  <a:schemeClr val="tx1">
                    <a:lumMod val="75000"/>
                  </a:schemeClr>
                </a:solidFill>
              </a:defRPr>
            </a:lvl4pPr>
            <a:lvl5pPr>
              <a:defRPr>
                <a:solidFill>
                  <a:schemeClr val="tx1">
                    <a:lumMod val="75000"/>
                  </a:schemeClr>
                </a:solidFill>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11"/>
          </p:nvPr>
        </p:nvSpPr>
        <p:spPr/>
        <p:txBody>
          <a:bodyPr/>
          <a:lstStyle/>
          <a:p>
            <a:r>
              <a:rPr lang="en-US"/>
              <a:t>Csapo</a:t>
            </a:r>
            <a:endParaRPr dirty="0"/>
          </a:p>
        </p:txBody>
      </p:sp>
      <p:sp>
        <p:nvSpPr>
          <p:cNvPr id="4" name="Date Placeholder 3"/>
          <p:cNvSpPr>
            <a:spLocks noGrp="1"/>
          </p:cNvSpPr>
          <p:nvPr>
            <p:ph type="dt" sz="half" idx="10"/>
          </p:nvPr>
        </p:nvSpPr>
        <p:spPr/>
        <p:txBody>
          <a:bodyPr/>
          <a:lstStyle/>
          <a:p>
            <a:r>
              <a:rPr lang="en-US"/>
              <a:t>13-Sep-11</a:t>
            </a:r>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a:prstGeom prst="rect">
            <a:avLst/>
          </a:prstGeom>
        </p:spPr>
        <p:txBody>
          <a:bodyPr vert="eaVert"/>
          <a:lstStyle>
            <a:lvl1pPr>
              <a:defRPr>
                <a:solidFill>
                  <a:schemeClr val="tx1">
                    <a:lumMod val="75000"/>
                  </a:schemeClr>
                </a:solidFill>
              </a:defRPr>
            </a:lvl1pPr>
            <a:lvl2pPr>
              <a:defRPr>
                <a:solidFill>
                  <a:schemeClr val="tx1">
                    <a:lumMod val="75000"/>
                  </a:schemeClr>
                </a:solidFill>
              </a:defRPr>
            </a:lvl2pPr>
            <a:lvl3pPr>
              <a:defRPr>
                <a:solidFill>
                  <a:schemeClr val="tx1">
                    <a:lumMod val="75000"/>
                  </a:schemeClr>
                </a:solidFill>
              </a:defRPr>
            </a:lvl3pPr>
            <a:lvl4pPr>
              <a:defRPr>
                <a:solidFill>
                  <a:schemeClr val="tx1">
                    <a:lumMod val="75000"/>
                  </a:schemeClr>
                </a:solidFill>
              </a:defRPr>
            </a:lvl4pPr>
            <a:lvl5pPr>
              <a:defRPr>
                <a:solidFill>
                  <a:schemeClr val="tx1">
                    <a:lumMod val="75000"/>
                  </a:schemeClr>
                </a:solidFill>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11"/>
          </p:nvPr>
        </p:nvSpPr>
        <p:spPr/>
        <p:txBody>
          <a:bodyPr/>
          <a:lstStyle/>
          <a:p>
            <a:r>
              <a:rPr lang="en-US"/>
              <a:t>Csapo</a:t>
            </a:r>
            <a:endParaRPr dirty="0"/>
          </a:p>
        </p:txBody>
      </p:sp>
      <p:sp>
        <p:nvSpPr>
          <p:cNvPr id="4" name="Date Placeholder 3"/>
          <p:cNvSpPr>
            <a:spLocks noGrp="1"/>
          </p:cNvSpPr>
          <p:nvPr>
            <p:ph type="dt" sz="half" idx="10"/>
          </p:nvPr>
        </p:nvSpPr>
        <p:spPr/>
        <p:txBody>
          <a:bodyPr/>
          <a:lstStyle/>
          <a:p>
            <a:r>
              <a:rPr lang="en-US"/>
              <a:t>13-Sep-11</a:t>
            </a:r>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812588" y="117475"/>
            <a:ext cx="10868369" cy="1143000"/>
          </a:xfrm>
        </p:spPr>
        <p:txBody>
          <a:bodyPr/>
          <a:lstStyle/>
          <a:p>
            <a:r>
              <a:rPr lang="en-US"/>
              <a:t>Click to edit Master title style</a:t>
            </a:r>
          </a:p>
        </p:txBody>
      </p:sp>
      <p:sp>
        <p:nvSpPr>
          <p:cNvPr id="3" name="Text Placeholder 2"/>
          <p:cNvSpPr>
            <a:spLocks noGrp="1"/>
          </p:cNvSpPr>
          <p:nvPr>
            <p:ph type="body" sz="half" idx="1"/>
          </p:nvPr>
        </p:nvSpPr>
        <p:spPr>
          <a:xfrm>
            <a:off x="812588" y="1676400"/>
            <a:ext cx="10868369" cy="2095500"/>
          </a:xfrm>
          <a:prstGeom prst="rect">
            <a:avLst/>
          </a:prstGeom>
        </p:spPr>
        <p:txBody>
          <a:bodyPr/>
          <a:lstStyle>
            <a:lvl1pPr>
              <a:defRPr>
                <a:solidFill>
                  <a:schemeClr val="tx1">
                    <a:lumMod val="75000"/>
                  </a:schemeClr>
                </a:solidFill>
              </a:defRPr>
            </a:lvl1pPr>
            <a:lvl2pPr>
              <a:defRPr>
                <a:solidFill>
                  <a:schemeClr val="tx1">
                    <a:lumMod val="75000"/>
                  </a:schemeClr>
                </a:solidFill>
              </a:defRPr>
            </a:lvl2pPr>
            <a:lvl3pPr>
              <a:defRPr>
                <a:solidFill>
                  <a:schemeClr val="tx1">
                    <a:lumMod val="75000"/>
                  </a:schemeClr>
                </a:solidFill>
              </a:defRPr>
            </a:lvl3pPr>
            <a:lvl4pPr>
              <a:defRPr>
                <a:solidFill>
                  <a:schemeClr val="tx1">
                    <a:lumMod val="75000"/>
                  </a:schemeClr>
                </a:solidFill>
              </a:defRPr>
            </a:lvl4pPr>
            <a:lvl5pPr>
              <a:defRPr>
                <a:solidFill>
                  <a:schemeClr val="tx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12588" y="3924300"/>
            <a:ext cx="10868369" cy="2095500"/>
          </a:xfrm>
          <a:prstGeom prst="rect">
            <a:avLst/>
          </a:prstGeom>
        </p:spPr>
        <p:txBody>
          <a:bodyPr/>
          <a:lstStyle>
            <a:lvl1pPr>
              <a:defRPr>
                <a:solidFill>
                  <a:schemeClr val="tx1">
                    <a:lumMod val="75000"/>
                  </a:schemeClr>
                </a:solidFill>
              </a:defRPr>
            </a:lvl1pPr>
            <a:lvl2pPr>
              <a:defRPr>
                <a:solidFill>
                  <a:schemeClr val="tx1">
                    <a:lumMod val="75000"/>
                  </a:schemeClr>
                </a:solidFill>
              </a:defRPr>
            </a:lvl2pPr>
            <a:lvl3pPr>
              <a:defRPr>
                <a:solidFill>
                  <a:schemeClr val="tx1">
                    <a:lumMod val="75000"/>
                  </a:schemeClr>
                </a:solidFill>
              </a:defRPr>
            </a:lvl3pPr>
            <a:lvl4pPr>
              <a:defRPr>
                <a:solidFill>
                  <a:schemeClr val="tx1">
                    <a:lumMod val="75000"/>
                  </a:schemeClr>
                </a:solidFill>
              </a:defRPr>
            </a:lvl4pPr>
            <a:lvl5pPr>
              <a:defRPr>
                <a:solidFill>
                  <a:schemeClr val="tx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226575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rgbClr val="BE7F42">
                  <a:alpha val="34000"/>
                  <a:lumMod val="75000"/>
                  <a:lumOff val="25000"/>
                </a:srgbClr>
              </a:gs>
              <a:gs pos="100000">
                <a:srgbClr val="FFFFFF">
                  <a:alpha val="0"/>
                </a:srgbClr>
              </a:gs>
            </a:gsLst>
            <a:lin ang="2700000" scaled="0"/>
          </a:gradFill>
        </p:spPr>
        <p:txBody>
          <a:bodyPr/>
          <a:lstStyle/>
          <a:p>
            <a:r>
              <a:rPr lang="en-US"/>
              <a:t>Click to edit Master title style</a:t>
            </a:r>
            <a:endParaRPr/>
          </a:p>
        </p:txBody>
      </p:sp>
      <p:sp>
        <p:nvSpPr>
          <p:cNvPr id="3" name="Content Placeholder 2"/>
          <p:cNvSpPr>
            <a:spLocks noGrp="1"/>
          </p:cNvSpPr>
          <p:nvPr>
            <p:ph idx="1"/>
          </p:nvPr>
        </p:nvSpPr>
        <p:spPr>
          <a:xfrm>
            <a:off x="1217614" y="1828800"/>
            <a:ext cx="9753600" cy="4343400"/>
          </a:xfrm>
          <a:prstGeom prst="rect">
            <a:avLst/>
          </a:prstGeom>
        </p:spPr>
        <p:txBody>
          <a:bodyPr/>
          <a:lstStyle>
            <a:lvl1pPr>
              <a:lnSpc>
                <a:spcPct val="114000"/>
              </a:lnSpc>
              <a:spcBef>
                <a:spcPts val="900"/>
              </a:spcBef>
              <a:defRPr sz="3600">
                <a:solidFill>
                  <a:schemeClr val="tx1">
                    <a:lumMod val="75000"/>
                  </a:schemeClr>
                </a:solidFill>
              </a:defRPr>
            </a:lvl1pPr>
            <a:lvl2pPr marL="573088" indent="-228600">
              <a:lnSpc>
                <a:spcPct val="114000"/>
              </a:lnSpc>
              <a:spcBef>
                <a:spcPts val="300"/>
              </a:spcBef>
              <a:buFont typeface="Wingdings" panose="05000000000000000000" pitchFamily="2" charset="2"/>
              <a:buChar char="§"/>
              <a:defRPr sz="3000">
                <a:solidFill>
                  <a:schemeClr val="tx1">
                    <a:lumMod val="75000"/>
                  </a:schemeClr>
                </a:solidFill>
              </a:defRPr>
            </a:lvl2pPr>
            <a:lvl3pPr marL="854075" indent="-228600">
              <a:lnSpc>
                <a:spcPct val="114000"/>
              </a:lnSpc>
              <a:spcBef>
                <a:spcPts val="0"/>
              </a:spcBef>
              <a:defRPr sz="2400">
                <a:solidFill>
                  <a:schemeClr val="tx1">
                    <a:lumMod val="75000"/>
                  </a:schemeClr>
                </a:solidFill>
              </a:defRPr>
            </a:lvl3pPr>
            <a:lvl4pPr>
              <a:lnSpc>
                <a:spcPct val="114000"/>
              </a:lnSpc>
              <a:defRPr sz="2000">
                <a:solidFill>
                  <a:schemeClr val="tx1">
                    <a:lumMod val="75000"/>
                  </a:schemeClr>
                </a:solidFill>
              </a:defRPr>
            </a:lvl4pPr>
            <a:lvl5pPr>
              <a:lnSpc>
                <a:spcPct val="114000"/>
              </a:lnSpc>
              <a:defRPr sz="2000">
                <a:solidFill>
                  <a:schemeClr val="tx1">
                    <a:lumMod val="75000"/>
                  </a:schemeClr>
                </a:solidFill>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11"/>
          </p:nvPr>
        </p:nvSpPr>
        <p:spPr/>
        <p:txBody>
          <a:bodyPr/>
          <a:lstStyle/>
          <a:p>
            <a:r>
              <a:rPr lang="en-US"/>
              <a:t>Csapo</a:t>
            </a:r>
            <a:endParaRPr dirty="0"/>
          </a:p>
        </p:txBody>
      </p:sp>
      <p:sp>
        <p:nvSpPr>
          <p:cNvPr id="4" name="Date Placeholder 3"/>
          <p:cNvSpPr>
            <a:spLocks noGrp="1"/>
          </p:cNvSpPr>
          <p:nvPr>
            <p:ph type="dt" sz="half" idx="10"/>
          </p:nvPr>
        </p:nvSpPr>
        <p:spPr/>
        <p:txBody>
          <a:bodyPr/>
          <a:lstStyle/>
          <a:p>
            <a:r>
              <a:rPr lang="en-US"/>
              <a:t>13-Sep-11</a:t>
            </a:r>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4" name="Title 1"/>
          <p:cNvSpPr>
            <a:spLocks noGrp="1"/>
          </p:cNvSpPr>
          <p:nvPr>
            <p:ph type="title"/>
          </p:nvPr>
        </p:nvSpPr>
        <p:spPr>
          <a:xfrm>
            <a:off x="1217614" y="2091267"/>
            <a:ext cx="9753600" cy="1354665"/>
          </a:xfrm>
        </p:spPr>
        <p:txBody>
          <a:bodyPr bIns="137160" anchor="b">
            <a:normAutofit/>
          </a:bodyPr>
          <a:lstStyle>
            <a:lvl1pPr algn="l">
              <a:defRPr sz="4400" b="0" cap="none" baseline="0"/>
            </a:lvl1pPr>
          </a:lstStyle>
          <a:p>
            <a:r>
              <a:rPr lang="en-US"/>
              <a:t>Click to edit Master title style</a:t>
            </a:r>
            <a:endParaRPr dirty="0"/>
          </a:p>
        </p:txBody>
      </p:sp>
      <p:sp>
        <p:nvSpPr>
          <p:cNvPr id="5" name="Text Placeholder 2"/>
          <p:cNvSpPr>
            <a:spLocks noGrp="1"/>
          </p:cNvSpPr>
          <p:nvPr>
            <p:ph type="body" idx="1"/>
          </p:nvPr>
        </p:nvSpPr>
        <p:spPr>
          <a:xfrm>
            <a:off x="1213150" y="3742277"/>
            <a:ext cx="9758063" cy="1142999"/>
          </a:xfrm>
          <a:prstGeom prst="rect">
            <a:avLst/>
          </a:prstGeom>
        </p:spPr>
        <p:txBody>
          <a:bodyPr anchor="t">
            <a:normAutofit/>
          </a:bodyPr>
          <a:lstStyle>
            <a:lvl1pPr marL="0" indent="0">
              <a:spcBef>
                <a:spcPts val="0"/>
              </a:spcBef>
              <a:buNone/>
              <a:defRPr sz="3600">
                <a:solidFill>
                  <a:schemeClr val="tx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a:prstGeom prst="rect">
            <a:avLst/>
          </a:prstGeom>
        </p:spPr>
        <p:txBody>
          <a:bodyPr>
            <a:normAutofit/>
          </a:bodyPr>
          <a:lstStyle>
            <a:lvl1pPr>
              <a:lnSpc>
                <a:spcPct val="114000"/>
              </a:lnSpc>
              <a:spcBef>
                <a:spcPts val="900"/>
              </a:spcBef>
              <a:defRPr sz="3600">
                <a:solidFill>
                  <a:schemeClr val="tx1">
                    <a:lumMod val="75000"/>
                  </a:schemeClr>
                </a:solidFill>
              </a:defRPr>
            </a:lvl1pPr>
            <a:lvl2pPr marL="502920" indent="-228600">
              <a:buFont typeface="Wingdings" panose="05000000000000000000" pitchFamily="2" charset="2"/>
              <a:buChar char="§"/>
              <a:defRPr sz="3200">
                <a:solidFill>
                  <a:schemeClr val="tx1">
                    <a:lumMod val="75000"/>
                  </a:schemeClr>
                </a:solidFill>
              </a:defRPr>
            </a:lvl2pPr>
            <a:lvl3pPr>
              <a:defRPr sz="2800">
                <a:solidFill>
                  <a:schemeClr val="tx1">
                    <a:lumMod val="75000"/>
                  </a:schemeClr>
                </a:solidFill>
              </a:defRPr>
            </a:lvl3pPr>
            <a:lvl4pPr>
              <a:defRPr sz="2400">
                <a:solidFill>
                  <a:schemeClr val="tx1">
                    <a:lumMod val="75000"/>
                  </a:schemeClr>
                </a:solidFill>
              </a:defRPr>
            </a:lvl4pPr>
            <a:lvl5pPr>
              <a:defRPr sz="2400">
                <a:solidFill>
                  <a:schemeClr val="tx1">
                    <a:lumMod val="75000"/>
                  </a:schemeClr>
                </a:solidFill>
              </a:defRPr>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262479" y="1828800"/>
            <a:ext cx="4708734" cy="4343400"/>
          </a:xfrm>
          <a:prstGeom prst="rect">
            <a:avLst/>
          </a:prstGeom>
        </p:spPr>
        <p:txBody>
          <a:bodyPr>
            <a:normAutofit/>
          </a:bodyPr>
          <a:lstStyle>
            <a:lvl1pPr>
              <a:lnSpc>
                <a:spcPct val="113000"/>
              </a:lnSpc>
              <a:spcBef>
                <a:spcPts val="900"/>
              </a:spcBef>
              <a:defRPr sz="3600">
                <a:solidFill>
                  <a:schemeClr val="tx1">
                    <a:lumMod val="75000"/>
                  </a:schemeClr>
                </a:solidFill>
              </a:defRPr>
            </a:lvl1pPr>
            <a:lvl2pPr marL="502920" indent="-228600">
              <a:buFont typeface="Wingdings" panose="05000000000000000000" pitchFamily="2" charset="2"/>
              <a:buChar char="§"/>
              <a:defRPr sz="3200">
                <a:solidFill>
                  <a:schemeClr val="tx1">
                    <a:lumMod val="75000"/>
                  </a:schemeClr>
                </a:solidFill>
              </a:defRPr>
            </a:lvl2pPr>
            <a:lvl3pPr>
              <a:defRPr sz="2800">
                <a:solidFill>
                  <a:schemeClr val="tx1">
                    <a:lumMod val="75000"/>
                  </a:schemeClr>
                </a:solidFill>
              </a:defRPr>
            </a:lvl3pPr>
            <a:lvl4pPr>
              <a:defRPr sz="2400">
                <a:solidFill>
                  <a:schemeClr val="tx1">
                    <a:lumMod val="75000"/>
                  </a:schemeClr>
                </a:solidFill>
              </a:defRPr>
            </a:lvl4pPr>
            <a:lvl5pPr>
              <a:defRPr sz="2400">
                <a:solidFill>
                  <a:schemeClr val="tx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Footer Placeholder 5"/>
          <p:cNvSpPr>
            <a:spLocks noGrp="1"/>
          </p:cNvSpPr>
          <p:nvPr>
            <p:ph type="ftr" sz="quarter" idx="11"/>
          </p:nvPr>
        </p:nvSpPr>
        <p:spPr/>
        <p:txBody>
          <a:bodyPr/>
          <a:lstStyle/>
          <a:p>
            <a:r>
              <a:rPr lang="en-US"/>
              <a:t>Csapo</a:t>
            </a:r>
            <a:endParaRPr dirty="0"/>
          </a:p>
        </p:txBody>
      </p:sp>
      <p:sp>
        <p:nvSpPr>
          <p:cNvPr id="5" name="Date Placeholder 4"/>
          <p:cNvSpPr>
            <a:spLocks noGrp="1"/>
          </p:cNvSpPr>
          <p:nvPr>
            <p:ph type="dt" sz="half" idx="10"/>
          </p:nvPr>
        </p:nvSpPr>
        <p:spPr/>
        <p:txBody>
          <a:bodyPr/>
          <a:lstStyle/>
          <a:p>
            <a:r>
              <a:rPr lang="en-US"/>
              <a:t>13-Sep-11</a:t>
            </a:r>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cxnSp>
        <p:nvCxnSpPr>
          <p:cNvPr id="8" name="Straight Connector 7"/>
          <p:cNvCxnSpPr/>
          <p:nvPr/>
        </p:nvCxnSpPr>
        <p:spPr>
          <a:xfrm>
            <a:off x="6094413" y="1954566"/>
            <a:ext cx="0" cy="3352372"/>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761744"/>
            <a:ext cx="4709160" cy="838201"/>
          </a:xfrm>
          <a:prstGeom prst="rect">
            <a:avLst/>
          </a:prstGeom>
          <a:solidFill>
            <a:schemeClr val="bg2">
              <a:alpha val="15000"/>
            </a:schemeClr>
          </a:solidFill>
        </p:spPr>
        <p:txBody>
          <a:bodyPr anchor="ctr"/>
          <a:lstStyle>
            <a:lvl1pPr marL="0" indent="0">
              <a:spcBef>
                <a:spcPts val="0"/>
              </a:spcBef>
              <a:buNone/>
              <a:defRPr lang="en-US" sz="2800" b="0" kern="1200" cap="none" baseline="0" dirty="0" smtClean="0">
                <a:solidFill>
                  <a:schemeClr val="tx1">
                    <a:lumMod val="50000"/>
                  </a:schemeClr>
                </a:solidFill>
                <a:latin typeface="Calibri" panose="020F0502020204030204" pitchFamily="34" charset="0"/>
                <a:ea typeface="+mn-ea"/>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0"/>
              </a:spcBef>
              <a:buClr>
                <a:schemeClr val="tx1"/>
              </a:buClr>
              <a:buSzPct val="80000"/>
              <a:buFont typeface="Arial" pitchFamily="34" charset="0"/>
              <a:buNone/>
            </a:pPr>
            <a:r>
              <a:rPr lang="en-US"/>
              <a:t>Click to edit Master text styles</a:t>
            </a:r>
          </a:p>
        </p:txBody>
      </p:sp>
      <p:sp>
        <p:nvSpPr>
          <p:cNvPr id="4" name="Content Placeholder 3"/>
          <p:cNvSpPr>
            <a:spLocks noGrp="1"/>
          </p:cNvSpPr>
          <p:nvPr>
            <p:ph sz="half" idx="2"/>
          </p:nvPr>
        </p:nvSpPr>
        <p:spPr>
          <a:xfrm>
            <a:off x="1217614" y="2743200"/>
            <a:ext cx="4709160" cy="3428999"/>
          </a:xfrm>
          <a:prstGeom prst="rect">
            <a:avLst/>
          </a:prstGeom>
        </p:spPr>
        <p:txBody>
          <a:bodyPr>
            <a:normAutofit/>
          </a:bodyPr>
          <a:lstStyle>
            <a:lvl1pPr>
              <a:defRPr sz="3200">
                <a:solidFill>
                  <a:schemeClr val="tx1">
                    <a:lumMod val="75000"/>
                  </a:schemeClr>
                </a:solidFill>
              </a:defRPr>
            </a:lvl1pPr>
            <a:lvl2pPr marL="502920" indent="-228600">
              <a:buFont typeface="Wingdings" panose="05000000000000000000" pitchFamily="2" charset="2"/>
              <a:buChar char="§"/>
              <a:defRPr sz="2800">
                <a:solidFill>
                  <a:schemeClr val="tx1">
                    <a:lumMod val="75000"/>
                  </a:schemeClr>
                </a:solidFill>
              </a:defRPr>
            </a:lvl2pPr>
            <a:lvl3pPr>
              <a:defRPr sz="2400">
                <a:solidFill>
                  <a:schemeClr val="tx1">
                    <a:lumMod val="75000"/>
                  </a:schemeClr>
                </a:solidFill>
              </a:defRPr>
            </a:lvl3pPr>
            <a:lvl4pPr>
              <a:defRPr sz="2000">
                <a:solidFill>
                  <a:schemeClr val="tx1">
                    <a:lumMod val="75000"/>
                  </a:schemeClr>
                </a:solidFill>
              </a:defRPr>
            </a:lvl4pPr>
            <a:lvl5pPr>
              <a:defRPr sz="2000">
                <a:solidFill>
                  <a:schemeClr val="tx1">
                    <a:lumMod val="75000"/>
                  </a:schemeClr>
                </a:solidFill>
              </a:defRPr>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262054" y="1761744"/>
            <a:ext cx="4709160" cy="838201"/>
          </a:xfrm>
          <a:prstGeom prst="rect">
            <a:avLst/>
          </a:prstGeom>
          <a:solidFill>
            <a:schemeClr val="bg2">
              <a:alpha val="15000"/>
            </a:schemeClr>
          </a:solidFill>
        </p:spPr>
        <p:txBody>
          <a:bodyPr anchor="ctr"/>
          <a:lstStyle>
            <a:lvl1pPr marL="0" indent="0">
              <a:spcBef>
                <a:spcPts val="0"/>
              </a:spcBef>
              <a:buNone/>
              <a:defRPr sz="2800" b="0" cap="none"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a:prstGeom prst="rect">
            <a:avLst/>
          </a:prstGeom>
        </p:spPr>
        <p:txBody>
          <a:bodyPr>
            <a:normAutofit/>
          </a:bodyPr>
          <a:lstStyle>
            <a:lvl1pPr>
              <a:defRPr sz="3200">
                <a:solidFill>
                  <a:schemeClr val="tx1">
                    <a:lumMod val="75000"/>
                  </a:schemeClr>
                </a:solidFill>
              </a:defRPr>
            </a:lvl1pPr>
            <a:lvl2pPr marL="502920" indent="-228600">
              <a:buFont typeface="Wingdings" panose="05000000000000000000" pitchFamily="2" charset="2"/>
              <a:buChar char="§"/>
              <a:defRPr sz="2800">
                <a:solidFill>
                  <a:schemeClr val="tx1">
                    <a:lumMod val="75000"/>
                  </a:schemeClr>
                </a:solidFill>
              </a:defRPr>
            </a:lvl2pPr>
            <a:lvl3pPr>
              <a:defRPr sz="2400">
                <a:solidFill>
                  <a:schemeClr val="tx1">
                    <a:lumMod val="75000"/>
                  </a:schemeClr>
                </a:solidFill>
              </a:defRPr>
            </a:lvl3pPr>
            <a:lvl4pPr>
              <a:defRPr sz="2000">
                <a:solidFill>
                  <a:schemeClr val="tx1">
                    <a:lumMod val="75000"/>
                  </a:schemeClr>
                </a:solidFill>
              </a:defRPr>
            </a:lvl4pPr>
            <a:lvl5pPr>
              <a:defRPr sz="2000">
                <a:solidFill>
                  <a:schemeClr val="tx1">
                    <a:lumMod val="75000"/>
                  </a:schemeClr>
                </a:solidFill>
              </a:defRPr>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8" name="Footer Placeholder 7"/>
          <p:cNvSpPr>
            <a:spLocks noGrp="1"/>
          </p:cNvSpPr>
          <p:nvPr>
            <p:ph type="ftr" sz="quarter" idx="11"/>
          </p:nvPr>
        </p:nvSpPr>
        <p:spPr/>
        <p:txBody>
          <a:bodyPr/>
          <a:lstStyle/>
          <a:p>
            <a:r>
              <a:rPr lang="en-US"/>
              <a:t>Csapo</a:t>
            </a:r>
            <a:endParaRPr dirty="0"/>
          </a:p>
        </p:txBody>
      </p:sp>
      <p:sp>
        <p:nvSpPr>
          <p:cNvPr id="7" name="Date Placeholder 6"/>
          <p:cNvSpPr>
            <a:spLocks noGrp="1"/>
          </p:cNvSpPr>
          <p:nvPr>
            <p:ph type="dt" sz="half" idx="10"/>
          </p:nvPr>
        </p:nvSpPr>
        <p:spPr/>
        <p:txBody>
          <a:bodyPr/>
          <a:lstStyle/>
          <a:p>
            <a:r>
              <a:rPr lang="en-US"/>
              <a:t>13-Sep-11</a:t>
            </a:r>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chorCtr="0"/>
          <a:lstStyle>
            <a:lvl1pPr algn="ctr">
              <a:defRPr/>
            </a:lvl1pPr>
          </a:lstStyle>
          <a:p>
            <a:r>
              <a:rPr lang="en-US"/>
              <a:t>Click to edit Master title style</a:t>
            </a:r>
            <a:endParaRPr dirty="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a:prstGeom prst="rect">
            <a:avLst/>
          </a:prstGeom>
        </p:spPr>
        <p:txBody>
          <a:bodyPr>
            <a:normAutofit/>
          </a:bodyPr>
          <a:lstStyle>
            <a:lvl1pPr>
              <a:defRPr sz="2400">
                <a:solidFill>
                  <a:schemeClr val="tx1">
                    <a:lumMod val="75000"/>
                  </a:schemeClr>
                </a:solidFill>
              </a:defRPr>
            </a:lvl1pPr>
            <a:lvl2pPr>
              <a:defRPr sz="2000">
                <a:solidFill>
                  <a:schemeClr val="tx1">
                    <a:lumMod val="75000"/>
                  </a:schemeClr>
                </a:solidFill>
              </a:defRPr>
            </a:lvl2pPr>
            <a:lvl3pPr>
              <a:defRPr sz="1800">
                <a:solidFill>
                  <a:schemeClr val="tx1">
                    <a:lumMod val="75000"/>
                  </a:schemeClr>
                </a:solidFill>
              </a:defRPr>
            </a:lvl3pPr>
            <a:lvl4pPr>
              <a:defRPr sz="1600">
                <a:solidFill>
                  <a:schemeClr val="tx1">
                    <a:lumMod val="75000"/>
                  </a:schemeClr>
                </a:solidFill>
              </a:defRPr>
            </a:lvl4pPr>
            <a:lvl5pPr>
              <a:defRPr sz="1600">
                <a:solidFill>
                  <a:schemeClr val="tx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84213" y="4876800"/>
            <a:ext cx="3886200" cy="1295400"/>
          </a:xfrm>
          <a:prstGeom prst="rect">
            <a:avLst/>
          </a:prstGeo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Csapo</a:t>
            </a:r>
            <a:endParaRPr dirty="0"/>
          </a:p>
        </p:txBody>
      </p:sp>
      <p:sp>
        <p:nvSpPr>
          <p:cNvPr id="5" name="Date Placeholder 4"/>
          <p:cNvSpPr>
            <a:spLocks noGrp="1"/>
          </p:cNvSpPr>
          <p:nvPr>
            <p:ph type="dt" sz="half" idx="10"/>
          </p:nvPr>
        </p:nvSpPr>
        <p:spPr/>
        <p:txBody>
          <a:bodyPr/>
          <a:lstStyle/>
          <a:p>
            <a:r>
              <a:rPr lang="en-US"/>
              <a:t>13-Sep-11</a:t>
            </a:r>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prstGeom prst="rect">
            <a:avLst/>
          </a:prstGeo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a:prstGeom prst="rect">
            <a:avLst/>
          </a:prstGeo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Csapo</a:t>
            </a:r>
            <a:endParaRPr dirty="0"/>
          </a:p>
        </p:txBody>
      </p:sp>
      <p:sp>
        <p:nvSpPr>
          <p:cNvPr id="5" name="Date Placeholder 4"/>
          <p:cNvSpPr>
            <a:spLocks noGrp="1"/>
          </p:cNvSpPr>
          <p:nvPr>
            <p:ph type="dt" sz="half" idx="10"/>
          </p:nvPr>
        </p:nvSpPr>
        <p:spPr/>
        <p:txBody>
          <a:bodyPr/>
          <a:lstStyle/>
          <a:p>
            <a:r>
              <a:rPr lang="en-US"/>
              <a:t>13-Sep-11</a:t>
            </a:r>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a:gradFill>
            <a:gsLst>
              <a:gs pos="0">
                <a:srgbClr val="BE7F42">
                  <a:alpha val="34000"/>
                  <a:lumMod val="75000"/>
                  <a:lumOff val="25000"/>
                </a:srgbClr>
              </a:gs>
              <a:gs pos="100000">
                <a:srgbClr val="FFFFFF">
                  <a:alpha val="0"/>
                </a:srgbClr>
              </a:gs>
            </a:gsLst>
            <a:lin ang="2700000" scaled="0"/>
          </a:gradFill>
        </p:spPr>
        <p:txBody>
          <a:bodyPr vert="horz" lIns="91440" tIns="45720" rIns="91440" bIns="45720" rtlCol="0" anchor="b">
            <a:normAutofit/>
          </a:bodyPr>
          <a:lstStyle/>
          <a:p>
            <a:r>
              <a:rPr lang="en-US"/>
              <a:t>Click to edit Master title style</a:t>
            </a:r>
            <a:endParaRPr dirty="0"/>
          </a:p>
        </p:txBody>
      </p:sp>
      <p:sp>
        <p:nvSpPr>
          <p:cNvPr id="5" name="Footer Placeholder 4"/>
          <p:cNvSpPr>
            <a:spLocks noGrp="1"/>
          </p:cNvSpPr>
          <p:nvPr>
            <p:ph type="ftr" sz="quarter" idx="3"/>
          </p:nvPr>
        </p:nvSpPr>
        <p:spPr>
          <a:xfrm>
            <a:off x="1208836" y="6408109"/>
            <a:ext cx="1849324" cy="261610"/>
          </a:xfrm>
          <a:prstGeom prst="rect">
            <a:avLst/>
          </a:prstGeom>
        </p:spPr>
        <p:txBody>
          <a:bodyPr vert="horz" wrap="square" lIns="91440" tIns="45720" rIns="91440" bIns="45720" rtlCol="0" anchor="ctr">
            <a:spAutoFit/>
          </a:bodyPr>
          <a:lstStyle>
            <a:lvl1pPr algn="l">
              <a:defRPr sz="1100" cap="none" baseline="0">
                <a:solidFill>
                  <a:schemeClr val="tx1"/>
                </a:solidFill>
              </a:defRPr>
            </a:lvl1pPr>
          </a:lstStyle>
          <a:p>
            <a:r>
              <a:rPr lang="en-US"/>
              <a:t>Csapo</a:t>
            </a:r>
            <a:endParaRPr lang="en-US" dirty="0"/>
          </a:p>
        </p:txBody>
      </p:sp>
      <p:sp>
        <p:nvSpPr>
          <p:cNvPr id="4" name="Date Placeholder 3"/>
          <p:cNvSpPr>
            <a:spLocks noGrp="1"/>
          </p:cNvSpPr>
          <p:nvPr>
            <p:ph type="dt" sz="half" idx="2"/>
          </p:nvPr>
        </p:nvSpPr>
        <p:spPr>
          <a:xfrm>
            <a:off x="5606939" y="6408109"/>
            <a:ext cx="974946" cy="261610"/>
          </a:xfrm>
          <a:prstGeom prst="rect">
            <a:avLst/>
          </a:prstGeom>
        </p:spPr>
        <p:txBody>
          <a:bodyPr vert="horz" wrap="none" lIns="91440" tIns="45720" rIns="91440" bIns="45720" rtlCol="0" anchor="ctr">
            <a:spAutoFit/>
          </a:bodyPr>
          <a:lstStyle>
            <a:lvl1pPr algn="ctr">
              <a:defRPr sz="1100">
                <a:solidFill>
                  <a:schemeClr val="tx1"/>
                </a:solidFill>
              </a:defRPr>
            </a:lvl1pPr>
          </a:lstStyle>
          <a:p>
            <a:r>
              <a:rPr lang="en-US"/>
              <a:t>13-Sep-11</a:t>
            </a:r>
          </a:p>
        </p:txBody>
      </p:sp>
      <p:sp>
        <p:nvSpPr>
          <p:cNvPr id="6" name="Slide Number Placeholder 5"/>
          <p:cNvSpPr>
            <a:spLocks noGrp="1"/>
          </p:cNvSpPr>
          <p:nvPr>
            <p:ph type="sldNum" sz="quarter" idx="4"/>
          </p:nvPr>
        </p:nvSpPr>
        <p:spPr>
          <a:xfrm>
            <a:off x="10615026" y="6408109"/>
            <a:ext cx="356187" cy="261610"/>
          </a:xfrm>
          <a:prstGeom prst="rect">
            <a:avLst/>
          </a:prstGeom>
        </p:spPr>
        <p:txBody>
          <a:bodyPr vert="horz" wrap="none" lIns="91440" tIns="45720" rIns="91440" bIns="45720" rtlCol="0" anchor="ctr">
            <a:spAutoFit/>
          </a:bodyPr>
          <a:lstStyle>
            <a:lvl1pPr algn="r">
              <a:defRPr sz="1100">
                <a:solidFill>
                  <a:schemeClr val="tx1"/>
                </a:solidFill>
              </a:defRPr>
            </a:lvl1pPr>
          </a:lstStyle>
          <a:p>
            <a:fld id="{F36C87F6-986D-49E6-AF40-1B3A1EE8064D}" type="slidenum">
              <a:rPr lang="en-US" smtClean="0"/>
              <a:pPr/>
              <a:t>‹#›</a:t>
            </a:fld>
            <a:endParaRPr lang="en-US"/>
          </a:p>
        </p:txBody>
      </p:sp>
      <p:sp>
        <p:nvSpPr>
          <p:cNvPr id="7" name="Content Placeholder 2"/>
          <p:cNvSpPr txBox="1">
            <a:spLocks/>
          </p:cNvSpPr>
          <p:nvPr/>
        </p:nvSpPr>
        <p:spPr>
          <a:xfrm>
            <a:off x="1217614" y="1828800"/>
            <a:ext cx="9753600" cy="4343400"/>
          </a:xfrm>
          <a:prstGeom prst="rect">
            <a:avLst/>
          </a:prstGeom>
        </p:spPr>
        <p:txBody>
          <a:bodyPr/>
          <a:lstStyle>
            <a:lvl1pPr marL="274320" indent="-228600" algn="l" defTabSz="914400" rtl="0" eaLnBrk="1" latinLnBrk="0" hangingPunct="1">
              <a:lnSpc>
                <a:spcPct val="114000"/>
              </a:lnSpc>
              <a:spcBef>
                <a:spcPts val="1800"/>
              </a:spcBef>
              <a:buClr>
                <a:schemeClr val="tx1"/>
              </a:buClr>
              <a:buSzPct val="80000"/>
              <a:buFont typeface="Arial" pitchFamily="34" charset="0"/>
              <a:buChar char="•"/>
              <a:defRPr sz="3200" kern="1200">
                <a:solidFill>
                  <a:schemeClr val="tx1"/>
                </a:solidFill>
                <a:latin typeface="Calibri" panose="020F0502020204030204" pitchFamily="34" charset="0"/>
                <a:ea typeface="+mn-ea"/>
                <a:cs typeface="Calibri" panose="020F0502020204030204" pitchFamily="34" charset="0"/>
              </a:defRPr>
            </a:lvl1pPr>
            <a:lvl2pPr marL="502920" indent="-228600" algn="l" defTabSz="914400" rtl="0" eaLnBrk="1" latinLnBrk="0" hangingPunct="1">
              <a:lnSpc>
                <a:spcPct val="114000"/>
              </a:lnSpc>
              <a:spcBef>
                <a:spcPts val="1200"/>
              </a:spcBef>
              <a:buClr>
                <a:schemeClr val="tx1"/>
              </a:buClr>
              <a:buSzPct val="80000"/>
              <a:buFont typeface="Arial"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731520" indent="-228600" algn="l" defTabSz="914400" rtl="0" eaLnBrk="1" latinLnBrk="0" hangingPunct="1">
              <a:lnSpc>
                <a:spcPct val="114000"/>
              </a:lnSpc>
              <a:spcBef>
                <a:spcPts val="800"/>
              </a:spcBef>
              <a:buClr>
                <a:schemeClr val="tx1"/>
              </a:buClr>
              <a:buSzPct val="80000"/>
              <a:buFont typeface="Arial"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960120" indent="-228600" algn="l" defTabSz="914400" rtl="0" eaLnBrk="1" latinLnBrk="0" hangingPunct="1">
              <a:lnSpc>
                <a:spcPct val="114000"/>
              </a:lnSpc>
              <a:spcBef>
                <a:spcPts val="600"/>
              </a:spcBef>
              <a:buClr>
                <a:schemeClr val="tx1"/>
              </a:buClr>
              <a:buSzPct val="80000"/>
              <a:buFont typeface="Arial"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188720" indent="-228600" algn="l" defTabSz="914400" rtl="0" eaLnBrk="1" latinLnBrk="0" hangingPunct="1">
              <a:lnSpc>
                <a:spcPct val="114000"/>
              </a:lnSpc>
              <a:spcBef>
                <a:spcPts val="600"/>
              </a:spcBef>
              <a:buClr>
                <a:schemeClr val="tx1"/>
              </a:buClr>
              <a:buSzPct val="80000"/>
              <a:buFont typeface="Arial"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pPr>
              <a:spcBef>
                <a:spcPts val="900"/>
              </a:spcBef>
            </a:pPr>
            <a:r>
              <a:rPr lang="en-US" sz="3600" dirty="0">
                <a:solidFill>
                  <a:schemeClr val="tx1">
                    <a:lumMod val="75000"/>
                  </a:schemeClr>
                </a:solidFill>
              </a:rPr>
              <a:t>Edit Master text styles</a:t>
            </a:r>
          </a:p>
          <a:p>
            <a:pPr lvl="1">
              <a:spcBef>
                <a:spcPts val="900"/>
              </a:spcBef>
            </a:pPr>
            <a:r>
              <a:rPr lang="en-US" sz="3200" dirty="0">
                <a:solidFill>
                  <a:schemeClr val="tx1">
                    <a:lumMod val="75000"/>
                  </a:schemeClr>
                </a:solidFill>
              </a:rPr>
              <a:t>Second level</a:t>
            </a:r>
          </a:p>
          <a:p>
            <a:pPr lvl="2"/>
            <a:r>
              <a:rPr lang="en-US" sz="2800" dirty="0">
                <a:solidFill>
                  <a:schemeClr val="tx1">
                    <a:lumMod val="75000"/>
                  </a:schemeClr>
                </a:solidFill>
              </a:rPr>
              <a:t>Third level</a:t>
            </a:r>
          </a:p>
          <a:p>
            <a:pPr lvl="3"/>
            <a:r>
              <a:rPr lang="en-US" sz="2400" dirty="0">
                <a:solidFill>
                  <a:schemeClr val="tx1">
                    <a:lumMod val="75000"/>
                  </a:schemeClr>
                </a:solidFill>
              </a:rPr>
              <a:t>Fourth level</a:t>
            </a:r>
          </a:p>
          <a:p>
            <a:pPr lvl="4"/>
            <a:r>
              <a:rPr lang="en-US" sz="2400" dirty="0">
                <a:solidFill>
                  <a:schemeClr val="tx1">
                    <a:lumMod val="75000"/>
                  </a:schemeClr>
                </a:solidFill>
              </a:rPr>
              <a:t>Fifth level</a:t>
            </a: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400" kern="1200" cap="none"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3200" kern="1200">
          <a:solidFill>
            <a:schemeClr val="tx1"/>
          </a:solidFill>
          <a:latin typeface="Calibri" panose="020F0502020204030204" pitchFamily="34" charset="0"/>
          <a:ea typeface="+mn-ea"/>
          <a:cs typeface="Calibri" panose="020F0502020204030204" pitchFamily="34" charset="0"/>
        </a:defRPr>
      </a:lvl1pPr>
      <a:lvl2pPr marL="502920" indent="-228600" algn="l" defTabSz="914400" rtl="0" eaLnBrk="1" latinLnBrk="0" hangingPunct="1">
        <a:lnSpc>
          <a:spcPct val="90000"/>
        </a:lnSpc>
        <a:spcBef>
          <a:spcPts val="1200"/>
        </a:spcBef>
        <a:buClr>
          <a:schemeClr val="tx1"/>
        </a:buClr>
        <a:buSzPct val="80000"/>
        <a:buFont typeface="Arial"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731520" indent="-228600" algn="l" defTabSz="914400" rtl="0" eaLnBrk="1" latinLnBrk="0" hangingPunct="1">
        <a:lnSpc>
          <a:spcPct val="90000"/>
        </a:lnSpc>
        <a:spcBef>
          <a:spcPts val="800"/>
        </a:spcBef>
        <a:buClr>
          <a:schemeClr val="tx1"/>
        </a:buClr>
        <a:buSzPct val="80000"/>
        <a:buFont typeface="Arial"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3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feWiIL3qcJ8?si=P2kSk4FHWlQSysoQ&amp;t=811" TargetMode="External"/><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083A0-3599-4062-A17C-F4293435B669}"/>
              </a:ext>
            </a:extLst>
          </p:cNvPr>
          <p:cNvSpPr>
            <a:spLocks noGrp="1"/>
          </p:cNvSpPr>
          <p:nvPr>
            <p:ph type="ctrTitle"/>
          </p:nvPr>
        </p:nvSpPr>
        <p:spPr/>
        <p:txBody>
          <a:bodyPr/>
          <a:lstStyle/>
          <a:p>
            <a:r>
              <a:rPr lang="en-US" dirty="0"/>
              <a:t>Are We Prisoners of Fate?</a:t>
            </a:r>
          </a:p>
        </p:txBody>
      </p:sp>
      <p:sp>
        <p:nvSpPr>
          <p:cNvPr id="3" name="Subtitle 2">
            <a:extLst>
              <a:ext uri="{FF2B5EF4-FFF2-40B4-BE49-F238E27FC236}">
                <a16:creationId xmlns:a16="http://schemas.microsoft.com/office/drawing/2014/main" id="{8ADE0F92-761E-494D-A14F-E49546C89B0C}"/>
              </a:ext>
            </a:extLst>
          </p:cNvPr>
          <p:cNvSpPr>
            <a:spLocks noGrp="1"/>
          </p:cNvSpPr>
          <p:nvPr>
            <p:ph type="subTitle" idx="1"/>
          </p:nvPr>
        </p:nvSpPr>
        <p:spPr/>
        <p:txBody>
          <a:bodyPr/>
          <a:lstStyle/>
          <a:p>
            <a:r>
              <a:rPr lang="en-US" dirty="0"/>
              <a:t>Simon Critchley on Tragedy</a:t>
            </a:r>
          </a:p>
        </p:txBody>
      </p:sp>
    </p:spTree>
    <p:extLst>
      <p:ext uri="{BB962C8B-B14F-4D97-AF65-F5344CB8AC3E}">
        <p14:creationId xmlns:p14="http://schemas.microsoft.com/office/powerpoint/2010/main" val="424010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FF9C1-805A-4035-BA9D-019FD2B697B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900BEC7-C2E2-45AF-B154-B1D5F5D6323B}"/>
              </a:ext>
            </a:extLst>
          </p:cNvPr>
          <p:cNvSpPr>
            <a:spLocks noGrp="1"/>
          </p:cNvSpPr>
          <p:nvPr>
            <p:ph idx="1"/>
          </p:nvPr>
        </p:nvSpPr>
        <p:spPr/>
        <p:txBody>
          <a:bodyPr/>
          <a:lstStyle/>
          <a:p>
            <a:pPr lvl="0"/>
            <a:r>
              <a:rPr lang="en-US" dirty="0"/>
              <a:t>Preview</a:t>
            </a:r>
          </a:p>
          <a:p>
            <a:pPr lvl="1"/>
            <a:r>
              <a:rPr lang="en-US" dirty="0"/>
              <a:t>Midterm</a:t>
            </a:r>
          </a:p>
          <a:p>
            <a:pPr lvl="0"/>
            <a:r>
              <a:rPr lang="en-US" dirty="0"/>
              <a:t>Critchley Discussion 1</a:t>
            </a:r>
          </a:p>
          <a:p>
            <a:pPr lvl="1"/>
            <a:r>
              <a:rPr lang="en-US" dirty="0"/>
              <a:t>The reading: its chief claims</a:t>
            </a:r>
          </a:p>
          <a:p>
            <a:pPr lvl="0"/>
            <a:r>
              <a:rPr lang="en-US" dirty="0"/>
              <a:t>Critchley Discussion 2</a:t>
            </a:r>
          </a:p>
          <a:p>
            <a:pPr lvl="1"/>
            <a:r>
              <a:rPr lang="en-US" dirty="0"/>
              <a:t>The Guiding Question</a:t>
            </a:r>
          </a:p>
        </p:txBody>
      </p:sp>
    </p:spTree>
    <p:extLst>
      <p:ext uri="{BB962C8B-B14F-4D97-AF65-F5344CB8AC3E}">
        <p14:creationId xmlns:p14="http://schemas.microsoft.com/office/powerpoint/2010/main" val="129760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E921E-F0F5-42A0-B036-9AA8E3450AF2}"/>
              </a:ext>
            </a:extLst>
          </p:cNvPr>
          <p:cNvSpPr>
            <a:spLocks noGrp="1"/>
          </p:cNvSpPr>
          <p:nvPr>
            <p:ph type="title"/>
          </p:nvPr>
        </p:nvSpPr>
        <p:spPr/>
        <p:txBody>
          <a:bodyPr/>
          <a:lstStyle/>
          <a:p>
            <a:r>
              <a:rPr lang="en-US" dirty="0"/>
              <a:t>Critchley Discussion 1</a:t>
            </a:r>
          </a:p>
        </p:txBody>
      </p:sp>
      <p:sp>
        <p:nvSpPr>
          <p:cNvPr id="3" name="Text Placeholder 2">
            <a:extLst>
              <a:ext uri="{FF2B5EF4-FFF2-40B4-BE49-F238E27FC236}">
                <a16:creationId xmlns:a16="http://schemas.microsoft.com/office/drawing/2014/main" id="{78070FA9-E02E-4ADC-B0D8-9A24D9661DFD}"/>
              </a:ext>
            </a:extLst>
          </p:cNvPr>
          <p:cNvSpPr>
            <a:spLocks noGrp="1"/>
          </p:cNvSpPr>
          <p:nvPr>
            <p:ph type="body" idx="1"/>
          </p:nvPr>
        </p:nvSpPr>
        <p:spPr/>
        <p:txBody>
          <a:bodyPr/>
          <a:lstStyle/>
          <a:p>
            <a:r>
              <a:rPr lang="en-US" dirty="0"/>
              <a:t>The reading: its chief claims</a:t>
            </a:r>
          </a:p>
        </p:txBody>
      </p:sp>
    </p:spTree>
    <p:extLst>
      <p:ext uri="{BB962C8B-B14F-4D97-AF65-F5344CB8AC3E}">
        <p14:creationId xmlns:p14="http://schemas.microsoft.com/office/powerpoint/2010/main" val="451676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0CA9557-022D-454E-844D-AEEDDD668C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6448" y="0"/>
            <a:ext cx="4448556" cy="6858000"/>
          </a:xfrm>
          <a:prstGeom prst="rect">
            <a:avLst/>
          </a:prstGeom>
        </p:spPr>
      </p:pic>
      <p:sp>
        <p:nvSpPr>
          <p:cNvPr id="2" name="Title 1">
            <a:extLst>
              <a:ext uri="{FF2B5EF4-FFF2-40B4-BE49-F238E27FC236}">
                <a16:creationId xmlns:a16="http://schemas.microsoft.com/office/drawing/2014/main" id="{AFE279E5-1324-495F-BC51-7458D2D305D9}"/>
              </a:ext>
            </a:extLst>
          </p:cNvPr>
          <p:cNvSpPr>
            <a:spLocks noGrp="1"/>
          </p:cNvSpPr>
          <p:nvPr>
            <p:ph type="title"/>
          </p:nvPr>
        </p:nvSpPr>
        <p:spPr>
          <a:xfrm>
            <a:off x="1217613" y="753717"/>
            <a:ext cx="6318649" cy="1311128"/>
          </a:xfrm>
        </p:spPr>
        <p:txBody>
          <a:bodyPr wrap="square" anchor="t" anchorCtr="0">
            <a:spAutoFit/>
          </a:bodyPr>
          <a:lstStyle/>
          <a:p>
            <a:pPr algn="l"/>
            <a:r>
              <a:rPr lang="en-US" dirty="0">
                <a:hlinkClick r:id="rId3"/>
              </a:rPr>
              <a:t>Critchley on Tragedy on YouTube</a:t>
            </a:r>
            <a:endParaRPr lang="en-US" dirty="0"/>
          </a:p>
        </p:txBody>
      </p:sp>
    </p:spTree>
    <p:extLst>
      <p:ext uri="{BB962C8B-B14F-4D97-AF65-F5344CB8AC3E}">
        <p14:creationId xmlns:p14="http://schemas.microsoft.com/office/powerpoint/2010/main" val="3527565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23ECE-C141-4994-A111-A3B4A62A6EA4}"/>
              </a:ext>
            </a:extLst>
          </p:cNvPr>
          <p:cNvSpPr>
            <a:spLocks noGrp="1"/>
          </p:cNvSpPr>
          <p:nvPr>
            <p:ph type="title"/>
          </p:nvPr>
        </p:nvSpPr>
        <p:spPr/>
        <p:txBody>
          <a:bodyPr/>
          <a:lstStyle/>
          <a:p>
            <a:r>
              <a:rPr lang="en-US" dirty="0"/>
              <a:t>The Reading: Its Chief Claims</a:t>
            </a:r>
          </a:p>
        </p:txBody>
      </p:sp>
      <p:sp>
        <p:nvSpPr>
          <p:cNvPr id="3" name="Content Placeholder 2">
            <a:extLst>
              <a:ext uri="{FF2B5EF4-FFF2-40B4-BE49-F238E27FC236}">
                <a16:creationId xmlns:a16="http://schemas.microsoft.com/office/drawing/2014/main" id="{3C38A5C0-3391-43EC-9CD9-A43C5DEEA97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94163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E921E-F0F5-42A0-B036-9AA8E3450AF2}"/>
              </a:ext>
            </a:extLst>
          </p:cNvPr>
          <p:cNvSpPr>
            <a:spLocks noGrp="1"/>
          </p:cNvSpPr>
          <p:nvPr>
            <p:ph type="title"/>
          </p:nvPr>
        </p:nvSpPr>
        <p:spPr/>
        <p:txBody>
          <a:bodyPr/>
          <a:lstStyle/>
          <a:p>
            <a:r>
              <a:rPr lang="en-US" dirty="0"/>
              <a:t>Critchley Discussion 2</a:t>
            </a:r>
          </a:p>
        </p:txBody>
      </p:sp>
      <p:sp>
        <p:nvSpPr>
          <p:cNvPr id="3" name="Text Placeholder 2">
            <a:extLst>
              <a:ext uri="{FF2B5EF4-FFF2-40B4-BE49-F238E27FC236}">
                <a16:creationId xmlns:a16="http://schemas.microsoft.com/office/drawing/2014/main" id="{78070FA9-E02E-4ADC-B0D8-9A24D9661DFD}"/>
              </a:ext>
            </a:extLst>
          </p:cNvPr>
          <p:cNvSpPr>
            <a:spLocks noGrp="1"/>
          </p:cNvSpPr>
          <p:nvPr>
            <p:ph type="body" idx="1"/>
          </p:nvPr>
        </p:nvSpPr>
        <p:spPr/>
        <p:txBody>
          <a:bodyPr/>
          <a:lstStyle/>
          <a:p>
            <a:r>
              <a:rPr lang="en-US" dirty="0"/>
              <a:t>The Guiding Question</a:t>
            </a:r>
          </a:p>
        </p:txBody>
      </p:sp>
    </p:spTree>
    <p:extLst>
      <p:ext uri="{BB962C8B-B14F-4D97-AF65-F5344CB8AC3E}">
        <p14:creationId xmlns:p14="http://schemas.microsoft.com/office/powerpoint/2010/main" val="336914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209B5-6F21-484A-9F02-2377270C0842}"/>
              </a:ext>
            </a:extLst>
          </p:cNvPr>
          <p:cNvSpPr>
            <a:spLocks noGrp="1"/>
          </p:cNvSpPr>
          <p:nvPr>
            <p:ph type="title"/>
          </p:nvPr>
        </p:nvSpPr>
        <p:spPr/>
        <p:txBody>
          <a:bodyPr/>
          <a:lstStyle/>
          <a:p>
            <a:r>
              <a:rPr lang="en-US" dirty="0"/>
              <a:t>The Guiding Question</a:t>
            </a:r>
          </a:p>
        </p:txBody>
      </p:sp>
      <p:sp>
        <p:nvSpPr>
          <p:cNvPr id="3" name="Content Placeholder 2">
            <a:extLst>
              <a:ext uri="{FF2B5EF4-FFF2-40B4-BE49-F238E27FC236}">
                <a16:creationId xmlns:a16="http://schemas.microsoft.com/office/drawing/2014/main" id="{EE6BB3CA-D716-4403-8836-9D2147FDEF07}"/>
              </a:ext>
            </a:extLst>
          </p:cNvPr>
          <p:cNvSpPr>
            <a:spLocks noGrp="1"/>
          </p:cNvSpPr>
          <p:nvPr>
            <p:ph idx="1"/>
          </p:nvPr>
        </p:nvSpPr>
        <p:spPr/>
        <p:txBody>
          <a:bodyPr/>
          <a:lstStyle/>
          <a:p>
            <a:pPr marL="45720" indent="0">
              <a:buNone/>
            </a:pPr>
            <a:r>
              <a:rPr lang="en-US" dirty="0"/>
              <a:t>Based on your current state of knowledge about ancient Greek tragedy, what do you think about the author's claims? What in what you’ve read so far for this course validates those claims? What </a:t>
            </a:r>
            <a:r>
              <a:rPr lang="en-US" i="1" dirty="0"/>
              <a:t>challenges</a:t>
            </a:r>
            <a:r>
              <a:rPr lang="en-US" dirty="0"/>
              <a:t> those claims?</a:t>
            </a:r>
          </a:p>
        </p:txBody>
      </p:sp>
    </p:spTree>
    <p:extLst>
      <p:ext uri="{BB962C8B-B14F-4D97-AF65-F5344CB8AC3E}">
        <p14:creationId xmlns:p14="http://schemas.microsoft.com/office/powerpoint/2010/main" val="2422548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E921E-F0F5-42A0-B036-9AA8E3450AF2}"/>
              </a:ext>
            </a:extLst>
          </p:cNvPr>
          <p:cNvSpPr>
            <a:spLocks noGrp="1"/>
          </p:cNvSpPr>
          <p:nvPr>
            <p:ph type="title"/>
          </p:nvPr>
        </p:nvSpPr>
        <p:spPr/>
        <p:txBody>
          <a:bodyPr/>
          <a:lstStyle/>
          <a:p>
            <a:r>
              <a:rPr lang="en-US" dirty="0"/>
              <a:t>Critchley Discussion 2</a:t>
            </a:r>
          </a:p>
        </p:txBody>
      </p:sp>
      <p:sp>
        <p:nvSpPr>
          <p:cNvPr id="3" name="Text Placeholder 2">
            <a:extLst>
              <a:ext uri="{FF2B5EF4-FFF2-40B4-BE49-F238E27FC236}">
                <a16:creationId xmlns:a16="http://schemas.microsoft.com/office/drawing/2014/main" id="{78070FA9-E02E-4ADC-B0D8-9A24D9661DFD}"/>
              </a:ext>
            </a:extLst>
          </p:cNvPr>
          <p:cNvSpPr>
            <a:spLocks noGrp="1"/>
          </p:cNvSpPr>
          <p:nvPr>
            <p:ph type="body" idx="1"/>
          </p:nvPr>
        </p:nvSpPr>
        <p:spPr/>
        <p:txBody>
          <a:bodyPr/>
          <a:lstStyle/>
          <a:p>
            <a:r>
              <a:rPr lang="en-US" dirty="0"/>
              <a:t>The Guiding Question</a:t>
            </a:r>
          </a:p>
        </p:txBody>
      </p:sp>
    </p:spTree>
    <p:extLst>
      <p:ext uri="{BB962C8B-B14F-4D97-AF65-F5344CB8AC3E}">
        <p14:creationId xmlns:p14="http://schemas.microsoft.com/office/powerpoint/2010/main" val="3016550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209B5-6F21-484A-9F02-2377270C0842}"/>
              </a:ext>
            </a:extLst>
          </p:cNvPr>
          <p:cNvSpPr>
            <a:spLocks noGrp="1"/>
          </p:cNvSpPr>
          <p:nvPr>
            <p:ph type="title"/>
          </p:nvPr>
        </p:nvSpPr>
        <p:spPr/>
        <p:txBody>
          <a:bodyPr/>
          <a:lstStyle/>
          <a:p>
            <a:r>
              <a:rPr lang="en-US" dirty="0"/>
              <a:t>The Guiding Question Redux</a:t>
            </a:r>
          </a:p>
        </p:txBody>
      </p:sp>
      <p:sp>
        <p:nvSpPr>
          <p:cNvPr id="3" name="Content Placeholder 2">
            <a:extLst>
              <a:ext uri="{FF2B5EF4-FFF2-40B4-BE49-F238E27FC236}">
                <a16:creationId xmlns:a16="http://schemas.microsoft.com/office/drawing/2014/main" id="{EE6BB3CA-D716-4403-8836-9D2147FDEF07}"/>
              </a:ext>
            </a:extLst>
          </p:cNvPr>
          <p:cNvSpPr>
            <a:spLocks noGrp="1"/>
          </p:cNvSpPr>
          <p:nvPr>
            <p:ph idx="1"/>
          </p:nvPr>
        </p:nvSpPr>
        <p:spPr/>
        <p:txBody>
          <a:bodyPr/>
          <a:lstStyle/>
          <a:p>
            <a:pPr marL="45720" indent="0">
              <a:buNone/>
            </a:pPr>
            <a:r>
              <a:rPr lang="en-US" dirty="0"/>
              <a:t>Based on your current state of knowledge about ancient Greek tragedy, what do you think about the author's claims? What in what you've read so far for this course validates those claims? What </a:t>
            </a:r>
            <a:r>
              <a:rPr lang="en-US" i="1" dirty="0"/>
              <a:t>challenges</a:t>
            </a:r>
            <a:r>
              <a:rPr lang="en-US" dirty="0"/>
              <a:t> those claims?</a:t>
            </a:r>
          </a:p>
        </p:txBody>
      </p:sp>
    </p:spTree>
    <p:extLst>
      <p:ext uri="{BB962C8B-B14F-4D97-AF65-F5344CB8AC3E}">
        <p14:creationId xmlns:p14="http://schemas.microsoft.com/office/powerpoint/2010/main" val="1644003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ragedy_fall_2025">
  <a:themeElements>
    <a:clrScheme name="Custom 1">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00B0F0"/>
      </a:hlink>
      <a:folHlink>
        <a:srgbClr val="00B0F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lnSpc>
            <a:spcPct val="125000"/>
          </a:lnSpc>
          <a:defRPr sz="3200" dirty="0" smtClean="0">
            <a:solidFill>
              <a:srgbClr val="737373"/>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tragedy_fall_2025" id="{BBA62D8A-B37B-49EF-839C-D4511717A3DF}" vid="{DBA770B6-C545-4EE2-97C6-32DAC8EACD9D}"/>
    </a:ext>
  </a:extLst>
</a:theme>
</file>

<file path=docProps/app.xml><?xml version="1.0" encoding="utf-8"?>
<Properties xmlns="http://schemas.openxmlformats.org/officeDocument/2006/extended-properties" xmlns:vt="http://schemas.openxmlformats.org/officeDocument/2006/docPropsVTypes">
  <Template>tragedy_fall_2025</Template>
  <TotalTime>47</TotalTime>
  <Words>147</Words>
  <Application>Microsoft Office PowerPoint</Application>
  <PresentationFormat>Custom</PresentationFormat>
  <Paragraphs>21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Candara</vt:lpstr>
      <vt:lpstr>Century Gothic</vt:lpstr>
      <vt:lpstr>Wingdings</vt:lpstr>
      <vt:lpstr>tragedy_fall_2025</vt:lpstr>
      <vt:lpstr>Are We Prisoners of Fate?</vt:lpstr>
      <vt:lpstr>Agenda</vt:lpstr>
      <vt:lpstr>Critchley Discussion 1</vt:lpstr>
      <vt:lpstr>Critchley on Tragedy on YouTube</vt:lpstr>
      <vt:lpstr>The Reading: Its Chief Claims</vt:lpstr>
      <vt:lpstr>Critchley Discussion 2</vt:lpstr>
      <vt:lpstr>The Guiding Question</vt:lpstr>
      <vt:lpstr>Critchley Discussion 2</vt:lpstr>
      <vt:lpstr>The Guiding Question Redux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We Prisoners of Fate?</dc:title>
  <dc:creator>Andrew Scholtz</dc:creator>
  <cp:lastModifiedBy>Andrew Scholtz</cp:lastModifiedBy>
  <cp:revision>10</cp:revision>
  <dcterms:created xsi:type="dcterms:W3CDTF">2025-10-09T01:21:23Z</dcterms:created>
  <dcterms:modified xsi:type="dcterms:W3CDTF">2025-10-09T13:35:05Z</dcterms:modified>
</cp:coreProperties>
</file>