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4"/>
  </p:notesMasterIdLst>
  <p:sldIdLst>
    <p:sldId id="257" r:id="rId2"/>
    <p:sldId id="310" r:id="rId3"/>
    <p:sldId id="302" r:id="rId4"/>
    <p:sldId id="282" r:id="rId5"/>
    <p:sldId id="314" r:id="rId6"/>
    <p:sldId id="318" r:id="rId7"/>
    <p:sldId id="319" r:id="rId8"/>
    <p:sldId id="321" r:id="rId9"/>
    <p:sldId id="279" r:id="rId10"/>
    <p:sldId id="280" r:id="rId11"/>
    <p:sldId id="326" r:id="rId12"/>
    <p:sldId id="308" r:id="rId13"/>
    <p:sldId id="265" r:id="rId14"/>
    <p:sldId id="312" r:id="rId15"/>
    <p:sldId id="295" r:id="rId16"/>
    <p:sldId id="286" r:id="rId17"/>
    <p:sldId id="328" r:id="rId18"/>
    <p:sldId id="322" r:id="rId19"/>
    <p:sldId id="324" r:id="rId20"/>
    <p:sldId id="325" r:id="rId21"/>
    <p:sldId id="301" r:id="rId22"/>
    <p:sldId id="327"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8" autoAdjust="0"/>
    <p:restoredTop sz="97457" autoAdjust="0"/>
  </p:normalViewPr>
  <p:slideViewPr>
    <p:cSldViewPr snapToGrid="0" showGuides="1">
      <p:cViewPr varScale="1">
        <p:scale>
          <a:sx n="160" d="100"/>
          <a:sy n="160" d="100"/>
        </p:scale>
        <p:origin x="1168" y="100"/>
      </p:cViewPr>
      <p:guideLst>
        <p:guide orient="horz" pos="3960"/>
        <p:guide pos="3840"/>
      </p:guideLst>
    </p:cSldViewPr>
  </p:slideViewPr>
  <p:outlineViewPr>
    <p:cViewPr>
      <p:scale>
        <a:sx n="33" d="100"/>
        <a:sy n="33" d="100"/>
      </p:scale>
      <p:origin x="0" y="-592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5" d="100"/>
          <a:sy n="115" d="100"/>
        </p:scale>
        <p:origin x="492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AC9AEB53-8047-481B-8E8E-5C2A839210C9}" type="datetimeFigureOut">
              <a:rPr lang="en-US" smtClean="0"/>
              <a:t>10/21/2025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71B0FE2F-38E3-41CD-8E85-86C7F16F28BB}" type="slidenum">
              <a:rPr lang="en-US" smtClean="0"/>
              <a:t>‹#›</a:t>
            </a:fld>
            <a:endParaRPr lang="en-US"/>
          </a:p>
        </p:txBody>
      </p:sp>
    </p:spTree>
    <p:extLst>
      <p:ext uri="{BB962C8B-B14F-4D97-AF65-F5344CB8AC3E}">
        <p14:creationId xmlns:p14="http://schemas.microsoft.com/office/powerpoint/2010/main" val="24178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6300" y="493713"/>
            <a:ext cx="3024188" cy="1701800"/>
          </a:xfrm>
        </p:spPr>
      </p:sp>
      <p:sp>
        <p:nvSpPr>
          <p:cNvPr id="3" name="Notes Placeholder 2"/>
          <p:cNvSpPr>
            <a:spLocks noGrp="1"/>
          </p:cNvSpPr>
          <p:nvPr>
            <p:ph type="body" idx="1"/>
          </p:nvPr>
        </p:nvSpPr>
        <p:spPr/>
        <p:txBody>
          <a:bodyPr>
            <a:normAutofit/>
          </a:bodyPr>
          <a:lstStyle/>
          <a:p>
            <a:r>
              <a:rPr lang="en-US" dirty="0"/>
              <a:t>“Oedipus and </a:t>
            </a:r>
            <a:r>
              <a:rPr lang="en-US" dirty="0" err="1"/>
              <a:t>Antigon</a:t>
            </a:r>
            <a:r>
              <a:rPr lang="en-US" dirty="0"/>
              <a:t>” by Antoni </a:t>
            </a:r>
            <a:r>
              <a:rPr lang="en-US" dirty="0" err="1"/>
              <a:t>Brodowski</a:t>
            </a:r>
            <a:r>
              <a:rPr lang="en-US" dirty="0"/>
              <a:t> (1828)</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60031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DC506E69-6CE6-48F5-9458-A10B954F4EE1}" type="slidenum">
              <a:rPr lang="en-US" smtClean="0"/>
              <a:pPr/>
              <a:t>10</a:t>
            </a:fld>
            <a:endParaRPr lang="en-US"/>
          </a:p>
        </p:txBody>
      </p:sp>
      <p:sp>
        <p:nvSpPr>
          <p:cNvPr id="10" name="Slide Image Placeholder 9"/>
          <p:cNvSpPr>
            <a:spLocks noGrp="1" noRot="1" noChangeAspect="1"/>
          </p:cNvSpPr>
          <p:nvPr>
            <p:ph type="sldImg"/>
          </p:nvPr>
        </p:nvSpPr>
        <p:spPr>
          <a:xfrm>
            <a:off x="1746250" y="498475"/>
            <a:ext cx="3824288" cy="2151063"/>
          </a:xfrm>
        </p:spPr>
      </p:sp>
    </p:spTree>
    <p:extLst>
      <p:ext uri="{BB962C8B-B14F-4D97-AF65-F5344CB8AC3E}">
        <p14:creationId xmlns:p14="http://schemas.microsoft.com/office/powerpoint/2010/main" val="379483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DC506E69-6CE6-48F5-9458-A10B954F4EE1}" type="slidenum">
              <a:rPr lang="en-US" smtClean="0"/>
              <a:pPr/>
              <a:t>11</a:t>
            </a:fld>
            <a:endParaRPr lang="en-US"/>
          </a:p>
        </p:txBody>
      </p:sp>
      <p:sp>
        <p:nvSpPr>
          <p:cNvPr id="10" name="Slide Image Placeholder 9"/>
          <p:cNvSpPr>
            <a:spLocks noGrp="1" noRot="1" noChangeAspect="1"/>
          </p:cNvSpPr>
          <p:nvPr>
            <p:ph type="sldImg"/>
          </p:nvPr>
        </p:nvSpPr>
        <p:spPr>
          <a:xfrm>
            <a:off x="1746250" y="498475"/>
            <a:ext cx="3824288" cy="2151063"/>
          </a:xfrm>
        </p:spPr>
      </p:sp>
    </p:spTree>
    <p:extLst>
      <p:ext uri="{BB962C8B-B14F-4D97-AF65-F5344CB8AC3E}">
        <p14:creationId xmlns:p14="http://schemas.microsoft.com/office/powerpoint/2010/main" val="191020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the4</a:t>
            </a:r>
            <a:r>
              <a:rPr lang="en-US" dirty="0"/>
              <a:t> point here being that Sophocles that this partly reprises the story told in Aeschylus’ </a:t>
            </a:r>
            <a:r>
              <a:rPr lang="en-US" dirty="0" err="1"/>
              <a:t>eum</a:t>
            </a:r>
            <a:r>
              <a:rPr lang="en-US" dirty="0"/>
              <a:t> in bringing the story to Athens, in seeking closure there, in naturalizing an avenging spirit, in this case, an alastor, </a:t>
            </a:r>
            <a:r>
              <a:rPr lang="en-US" i="1" dirty="0"/>
              <a:t>Oedipus</a:t>
            </a:r>
            <a:r>
              <a:rPr lang="en-US" i="0" dirty="0"/>
              <a:t>, as a protection and salvation for </a:t>
            </a:r>
            <a:r>
              <a:rPr lang="en-US" i="0" dirty="0" err="1"/>
              <a:t>sophocoles</a:t>
            </a:r>
            <a:r>
              <a:rPr lang="en-US" i="0" dirty="0"/>
              <a:t>’ city?</a:t>
            </a:r>
            <a:endParaRPr lang="en-US" dirty="0"/>
          </a:p>
        </p:txBody>
      </p:sp>
      <p:sp>
        <p:nvSpPr>
          <p:cNvPr id="4" name="Slide Number Placeholder 3"/>
          <p:cNvSpPr>
            <a:spLocks noGrp="1"/>
          </p:cNvSpPr>
          <p:nvPr>
            <p:ph type="sldNum" sz="quarter" idx="5"/>
          </p:nvPr>
        </p:nvSpPr>
        <p:spPr/>
        <p:txBody>
          <a:bodyPr/>
          <a:lstStyle/>
          <a:p>
            <a:fld id="{71B0FE2F-38E3-41CD-8E85-86C7F16F28BB}" type="slidenum">
              <a:rPr lang="en-US" smtClean="0"/>
              <a:t>12</a:t>
            </a:fld>
            <a:endParaRPr lang="en-US"/>
          </a:p>
        </p:txBody>
      </p:sp>
    </p:spTree>
    <p:extLst>
      <p:ext uri="{BB962C8B-B14F-4D97-AF65-F5344CB8AC3E}">
        <p14:creationId xmlns:p14="http://schemas.microsoft.com/office/powerpoint/2010/main" val="213497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D8E6EDD-A1A6-4E8B-B19B-F970166454BB}" type="slidenum">
              <a:rPr lang="en-US"/>
              <a:pPr/>
              <a:t>13</a:t>
            </a:fld>
            <a:endParaRPr lang="en-US"/>
          </a:p>
        </p:txBody>
      </p:sp>
      <p:sp>
        <p:nvSpPr>
          <p:cNvPr id="1395714" name="Rectangle 2"/>
          <p:cNvSpPr>
            <a:spLocks noGrp="1" noRot="1" noChangeAspect="1" noChangeArrowheads="1" noTextEdit="1"/>
          </p:cNvSpPr>
          <p:nvPr>
            <p:ph type="sldImg"/>
          </p:nvPr>
        </p:nvSpPr>
        <p:spPr>
          <a:xfrm>
            <a:off x="2146300" y="493713"/>
            <a:ext cx="3024188" cy="1701800"/>
          </a:xfrm>
          <a:ln/>
        </p:spPr>
      </p:sp>
      <p:sp>
        <p:nvSpPr>
          <p:cNvPr id="1395715" name="Rectangle 3"/>
          <p:cNvSpPr>
            <a:spLocks noGrp="1" noChangeArrowheads="1"/>
          </p:cNvSpPr>
          <p:nvPr>
            <p:ph type="body" idx="1"/>
          </p:nvPr>
        </p:nvSpPr>
        <p:spPr/>
        <p:txBody>
          <a:bodyPr/>
          <a:lstStyle/>
          <a:p>
            <a:pPr lvl="0"/>
            <a:r>
              <a:rPr lang="en-US" dirty="0"/>
              <a:t>series of military, political, even health crises/disasters for </a:t>
            </a:r>
            <a:r>
              <a:rPr lang="en-US" dirty="0" err="1"/>
              <a:t>athens</a:t>
            </a:r>
            <a:r>
              <a:rPr lang="en-US" dirty="0"/>
              <a:t>. possible reflection in plays</a:t>
            </a:r>
          </a:p>
          <a:p>
            <a:pPr lvl="0"/>
            <a:r>
              <a:rPr lang="en-US" dirty="0" err="1"/>
              <a:t>edmunds</a:t>
            </a:r>
            <a:r>
              <a:rPr lang="en-US" dirty="0"/>
              <a:t> p. 96: scholiast </a:t>
            </a:r>
            <a:r>
              <a:rPr lang="en-US" dirty="0" err="1"/>
              <a:t>aristid</a:t>
            </a:r>
            <a:r>
              <a:rPr lang="en-US" dirty="0"/>
              <a:t>. on 4.172; cf. </a:t>
            </a:r>
            <a:r>
              <a:rPr lang="en-US" dirty="0" err="1"/>
              <a:t>ds</a:t>
            </a:r>
            <a:r>
              <a:rPr lang="en-US" dirty="0"/>
              <a:t> 13.72.3-73. </a:t>
            </a:r>
            <a:r>
              <a:rPr lang="en-US" dirty="0" err="1"/>
              <a:t>spartan</a:t>
            </a:r>
            <a:r>
              <a:rPr lang="en-US" dirty="0"/>
              <a:t> king </a:t>
            </a:r>
            <a:r>
              <a:rPr lang="en-US" dirty="0" err="1"/>
              <a:t>agis</a:t>
            </a:r>
            <a:r>
              <a:rPr lang="en-US" dirty="0"/>
              <a:t> led cavalry attack on </a:t>
            </a:r>
            <a:r>
              <a:rPr lang="en-US" dirty="0" err="1"/>
              <a:t>athens</a:t>
            </a:r>
            <a:r>
              <a:rPr lang="en-US" dirty="0"/>
              <a:t>; </a:t>
            </a:r>
            <a:r>
              <a:rPr lang="en-US" dirty="0" err="1"/>
              <a:t>theban</a:t>
            </a:r>
            <a:r>
              <a:rPr lang="en-US" dirty="0"/>
              <a:t> cavalry included. </a:t>
            </a:r>
            <a:r>
              <a:rPr lang="en-US" dirty="0" err="1"/>
              <a:t>oedipus</a:t>
            </a:r>
            <a:r>
              <a:rPr lang="en-US" dirty="0"/>
              <a:t> appeared at </a:t>
            </a:r>
            <a:r>
              <a:rPr lang="en-US" dirty="0" err="1"/>
              <a:t>colonus</a:t>
            </a:r>
            <a:r>
              <a:rPr lang="en-US" dirty="0"/>
              <a:t>; </a:t>
            </a:r>
            <a:r>
              <a:rPr lang="en-US" dirty="0" err="1"/>
              <a:t>ralied</a:t>
            </a:r>
            <a:r>
              <a:rPr lang="en-US" dirty="0"/>
              <a:t> </a:t>
            </a:r>
            <a:r>
              <a:rPr lang="en-US" dirty="0" err="1"/>
              <a:t>athenian</a:t>
            </a:r>
            <a:r>
              <a:rPr lang="en-US" dirty="0"/>
              <a:t> cavalry. cf. also x hell. 1.1.33.</a:t>
            </a:r>
          </a:p>
        </p:txBody>
      </p:sp>
    </p:spTree>
    <p:extLst>
      <p:ext uri="{BB962C8B-B14F-4D97-AF65-F5344CB8AC3E}">
        <p14:creationId xmlns:p14="http://schemas.microsoft.com/office/powerpoint/2010/main" val="107380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75">
              <a:defRPr/>
            </a:pPr>
            <a:r>
              <a:rPr lang="en-US" i="0" baseline="0" dirty="0"/>
              <a:t>2</a:t>
            </a:r>
            <a:r>
              <a:rPr lang="en-US" i="0" baseline="30000" dirty="0"/>
              <a:t>ND</a:t>
            </a:r>
            <a:r>
              <a:rPr lang="en-US" i="0" baseline="0" dirty="0"/>
              <a:t> EPISODE.</a:t>
            </a:r>
          </a:p>
          <a:p>
            <a:pPr marL="471788" lvl="1" defTabSz="943575">
              <a:defRPr/>
            </a:pPr>
            <a:r>
              <a:rPr lang="en-US" i="0" baseline="0" dirty="0"/>
              <a:t>with entry of </a:t>
            </a:r>
            <a:r>
              <a:rPr lang="en-US" i="0" baseline="0" dirty="0" err="1"/>
              <a:t>creon</a:t>
            </a:r>
            <a:r>
              <a:rPr lang="en-US" i="0" baseline="0" dirty="0"/>
              <a:t>, politics of people. </a:t>
            </a:r>
            <a:r>
              <a:rPr lang="en-US" i="0" baseline="0" dirty="0" err="1"/>
              <a:t>creon</a:t>
            </a:r>
            <a:r>
              <a:rPr lang="en-US" i="0" baseline="0" dirty="0"/>
              <a:t> comes with “mandate of my entire people” – democracy!</a:t>
            </a:r>
          </a:p>
          <a:p>
            <a:pPr marL="471788" lvl="1" defTabSz="943575">
              <a:defRPr/>
            </a:pPr>
            <a:r>
              <a:rPr lang="en-US" i="0" baseline="0" dirty="0"/>
              <a:t>thus a conservative </a:t>
            </a:r>
            <a:r>
              <a:rPr lang="en-US" i="0" baseline="0" dirty="0" err="1"/>
              <a:t>athens</a:t>
            </a:r>
            <a:r>
              <a:rPr lang="en-US" i="0" baseline="0" dirty="0"/>
              <a:t> and radical </a:t>
            </a:r>
            <a:r>
              <a:rPr lang="en-US" i="0" baseline="0" dirty="0" err="1"/>
              <a:t>thebes</a:t>
            </a:r>
            <a:r>
              <a:rPr lang="en-US" i="0" baseline="0" dirty="0"/>
              <a:t>. </a:t>
            </a:r>
            <a:r>
              <a:rPr lang="en-US" i="0" baseline="0" dirty="0" err="1"/>
              <a:t>creon</a:t>
            </a:r>
            <a:r>
              <a:rPr lang="en-US" i="0" baseline="0" dirty="0"/>
              <a:t>, the quintessential democratic sophist, his “wicked way with words” (332) – </a:t>
            </a:r>
            <a:r>
              <a:rPr lang="en-US" i="1" baseline="0" dirty="0"/>
              <a:t>but he’s actually a tyrant!</a:t>
            </a:r>
          </a:p>
          <a:p>
            <a:pPr marL="471788" lvl="1" defTabSz="943575">
              <a:defRPr/>
            </a:pPr>
            <a:r>
              <a:rPr lang="en-US" i="0" baseline="0" dirty="0"/>
              <a:t>so </a:t>
            </a:r>
            <a:r>
              <a:rPr lang="en-US" i="0" baseline="0" dirty="0" err="1"/>
              <a:t>creon</a:t>
            </a:r>
            <a:r>
              <a:rPr lang="en-US" i="0" baseline="0" dirty="0"/>
              <a:t> now embodies 2 political stereotypes: tyrant </a:t>
            </a:r>
            <a:r>
              <a:rPr lang="en-US" i="1" baseline="0" dirty="0"/>
              <a:t>and</a:t>
            </a:r>
            <a:r>
              <a:rPr lang="en-US" i="0" baseline="0" dirty="0"/>
              <a:t> demagogue. </a:t>
            </a:r>
            <a:r>
              <a:rPr lang="en-US" i="0" baseline="0" dirty="0" err="1"/>
              <a:t>creon</a:t>
            </a:r>
            <a:r>
              <a:rPr lang="en-US" i="0" baseline="0" dirty="0"/>
              <a:t> isn’t tragic here; he’s fully a villain.</a:t>
            </a:r>
          </a:p>
        </p:txBody>
      </p:sp>
      <p:sp>
        <p:nvSpPr>
          <p:cNvPr id="4" name="Slide Number Placeholder 3"/>
          <p:cNvSpPr>
            <a:spLocks noGrp="1"/>
          </p:cNvSpPr>
          <p:nvPr>
            <p:ph type="sldNum" sz="quarter" idx="10"/>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46214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036324-EA3B-44A0-BB2C-336205395066}" type="slidenum">
              <a:rPr lang="en-US"/>
              <a:pPr/>
              <a:t>15</a:t>
            </a:fld>
            <a:endParaRPr lang="en-US"/>
          </a:p>
        </p:txBody>
      </p:sp>
      <p:sp>
        <p:nvSpPr>
          <p:cNvPr id="1501186" name="Rectangle 2"/>
          <p:cNvSpPr>
            <a:spLocks noGrp="1" noRot="1" noChangeAspect="1" noChangeArrowheads="1" noTextEdit="1"/>
          </p:cNvSpPr>
          <p:nvPr>
            <p:ph type="sldImg"/>
          </p:nvPr>
        </p:nvSpPr>
        <p:spPr>
          <a:xfrm>
            <a:off x="2146300" y="493713"/>
            <a:ext cx="3024188" cy="1701800"/>
          </a:xfrm>
          <a:ln/>
        </p:spPr>
      </p:sp>
      <p:sp>
        <p:nvSpPr>
          <p:cNvPr id="1501187" name="Rectangle 3"/>
          <p:cNvSpPr>
            <a:spLocks noGrp="1" noChangeArrowheads="1"/>
          </p:cNvSpPr>
          <p:nvPr>
            <p:ph type="body" idx="1"/>
          </p:nvPr>
        </p:nvSpPr>
        <p:spPr/>
        <p:txBody>
          <a:bodyPr/>
          <a:lstStyle/>
          <a:p>
            <a:pPr lvl="0"/>
            <a:r>
              <a:rPr lang="en-US" dirty="0"/>
              <a:t>in this stasimon, the chorus imagines Theseus’ cavalry as charging upon the Theban soldiers who seek to bring the captive girls back to Thebes</a:t>
            </a:r>
          </a:p>
          <a:p>
            <a:pPr lvl="0"/>
            <a:r>
              <a:rPr lang="en-US" dirty="0"/>
              <a:t>but what’s wrong with this picture?</a:t>
            </a:r>
          </a:p>
          <a:p>
            <a:pPr lvl="1"/>
            <a:r>
              <a:rPr lang="en-US" dirty="0"/>
              <a:t>Athena, goddess of horses?</a:t>
            </a:r>
          </a:p>
          <a:p>
            <a:pPr lvl="1"/>
            <a:r>
              <a:rPr lang="en-US" dirty="0"/>
              <a:t>horse-drawn chariots racing down the wind?</a:t>
            </a:r>
          </a:p>
          <a:p>
            <a:pPr lvl="0"/>
            <a:r>
              <a:rPr lang="en-US" dirty="0"/>
              <a:t>Clearly, in the attempt to honor both Athens’ aristocratic-“horsey” heritage, and its naval-democratic heritage, the poet finds himself using his metaphors and other associations rather promiscuously</a:t>
            </a:r>
          </a:p>
          <a:p>
            <a:pPr lvl="0"/>
            <a:r>
              <a:rPr lang="en-US" dirty="0"/>
              <a:t>as if, in the attempt to underscore the unity of the state in his rhetoric, his discloses its divisions</a:t>
            </a:r>
          </a:p>
        </p:txBody>
      </p:sp>
    </p:spTree>
    <p:extLst>
      <p:ext uri="{BB962C8B-B14F-4D97-AF65-F5344CB8AC3E}">
        <p14:creationId xmlns:p14="http://schemas.microsoft.com/office/powerpoint/2010/main" val="165177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210AF351-E5EA-40A6-9D52-FFC823D14FF0}" type="slidenum">
              <a:rPr lang="en-US"/>
              <a:pPr/>
              <a:t>16</a:t>
            </a:fld>
            <a:endParaRPr lang="en-US"/>
          </a:p>
        </p:txBody>
      </p:sp>
      <p:sp>
        <p:nvSpPr>
          <p:cNvPr id="1401858" name="Rectangle 2"/>
          <p:cNvSpPr>
            <a:spLocks noGrp="1" noRot="1" noChangeAspect="1" noChangeArrowheads="1" noTextEdit="1"/>
          </p:cNvSpPr>
          <p:nvPr>
            <p:ph type="sldImg"/>
          </p:nvPr>
        </p:nvSpPr>
        <p:spPr>
          <a:xfrm>
            <a:off x="2146300" y="493713"/>
            <a:ext cx="3024188" cy="1701800"/>
          </a:xfrm>
          <a:ln/>
        </p:spPr>
      </p:sp>
      <p:sp>
        <p:nvSpPr>
          <p:cNvPr id="1401859" name="Rectangle 3"/>
          <p:cNvSpPr>
            <a:spLocks noGrp="1" noChangeArrowheads="1"/>
          </p:cNvSpPr>
          <p:nvPr>
            <p:ph type="body" idx="1"/>
          </p:nvPr>
        </p:nvSpPr>
        <p:spPr/>
        <p:txBody>
          <a:bodyPr/>
          <a:lstStyle/>
          <a:p>
            <a:pPr rtl="0" eaLnBrk="1" fontAlgn="base" latinLnBrk="0" hangingPunct="1"/>
            <a:r>
              <a:rPr lang="en-US" dirty="0">
                <a:latin typeface="Arial" charset="0"/>
              </a:rPr>
              <a:t>point is: what is the point of that scene?</a:t>
            </a:r>
          </a:p>
        </p:txBody>
      </p:sp>
    </p:spTree>
    <p:extLst>
      <p:ext uri="{BB962C8B-B14F-4D97-AF65-F5344CB8AC3E}">
        <p14:creationId xmlns:p14="http://schemas.microsoft.com/office/powerpoint/2010/main" val="658758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PREQUEL</a:t>
            </a:r>
          </a:p>
          <a:p>
            <a:pPr lvl="1"/>
            <a:r>
              <a:rPr lang="en-US" dirty="0"/>
              <a:t>this play changes things from what they are in the </a:t>
            </a:r>
            <a:r>
              <a:rPr lang="en-US" i="1" dirty="0" err="1"/>
              <a:t>OTK</a:t>
            </a:r>
            <a:r>
              <a:rPr lang="en-US" i="0" dirty="0"/>
              <a:t>. here, </a:t>
            </a:r>
            <a:r>
              <a:rPr lang="en-US" i="0" dirty="0" err="1"/>
              <a:t>oed</a:t>
            </a:r>
            <a:r>
              <a:rPr lang="en-US" i="0" dirty="0"/>
              <a:t> is driven out against his will. </a:t>
            </a:r>
            <a:r>
              <a:rPr lang="en-US" i="0" dirty="0" err="1"/>
              <a:t>thebes</a:t>
            </a:r>
            <a:r>
              <a:rPr lang="en-US" i="0" dirty="0"/>
              <a:t> exiled </a:t>
            </a:r>
            <a:r>
              <a:rPr lang="en-US" i="0" dirty="0" err="1"/>
              <a:t>oed</a:t>
            </a:r>
            <a:r>
              <a:rPr lang="en-US" i="0" dirty="0"/>
              <a:t>, the sons could have stopped it. in </a:t>
            </a:r>
            <a:r>
              <a:rPr lang="en-US" i="0" dirty="0" err="1"/>
              <a:t>otk</a:t>
            </a:r>
            <a:r>
              <a:rPr lang="en-US" i="0" dirty="0"/>
              <a:t>, seems </a:t>
            </a:r>
            <a:r>
              <a:rPr lang="en-US" i="0" dirty="0" err="1"/>
              <a:t>oed</a:t>
            </a:r>
            <a:r>
              <a:rPr lang="en-US" i="0" dirty="0"/>
              <a:t> is exiled, seemingly, permanently, at the end of the play. here, the sons’ failure – </a:t>
            </a:r>
            <a:r>
              <a:rPr lang="en-US" i="0" dirty="0" err="1"/>
              <a:t>polynicies</a:t>
            </a:r>
            <a:r>
              <a:rPr lang="en-US" i="0" dirty="0"/>
              <a:t> said to have driven dad put - motivates the father’s anger.</a:t>
            </a:r>
          </a:p>
          <a:p>
            <a:r>
              <a:rPr lang="en-US" dirty="0"/>
              <a:t>PROLOGUE. like Eumenides, this is explicitly a play seeking closure, reconciliation, atonement. Oedipus and Antigone arrive at the grove of “terrible goddesses,” explicitly </a:t>
            </a:r>
            <a:r>
              <a:rPr lang="en-US" dirty="0" err="1"/>
              <a:t>ID’d</a:t>
            </a:r>
            <a:r>
              <a:rPr lang="en-US" dirty="0"/>
              <a:t> as </a:t>
            </a:r>
            <a:r>
              <a:rPr lang="en-US" dirty="0" err="1"/>
              <a:t>eums</a:t>
            </a:r>
            <a:r>
              <a:rPr lang="en-US" baseline="0" dirty="0"/>
              <a:t> and semnai (p. 289) – i.e., the furies – in </a:t>
            </a:r>
            <a:r>
              <a:rPr lang="en-US" baseline="0" dirty="0" err="1"/>
              <a:t>colonus</a:t>
            </a:r>
            <a:r>
              <a:rPr lang="en-US" baseline="0" dirty="0"/>
              <a:t> just outside </a:t>
            </a:r>
            <a:r>
              <a:rPr lang="en-US" baseline="0" dirty="0" err="1"/>
              <a:t>ath</a:t>
            </a:r>
            <a:r>
              <a:rPr lang="en-US" baseline="0" dirty="0"/>
              <a:t>.</a:t>
            </a:r>
          </a:p>
          <a:p>
            <a:pPr lvl="1"/>
            <a:r>
              <a:rPr lang="en-US" baseline="0" dirty="0"/>
              <a:t>the symbolism should not be lost on us. Oedipus, now at the end of his life, is going to negotiate atonement with the goddesses who, in effect, have hounded him since even before his birth.</a:t>
            </a:r>
          </a:p>
          <a:p>
            <a:pPr lvl="1"/>
            <a:r>
              <a:rPr lang="en-US" baseline="0" dirty="0"/>
              <a:t>but he can’t simply achieve reconciliation with his fated sins with a snap of the fingers. that will involved his transforming into a kind of fury himself. he has to pass final ordeals first.</a:t>
            </a:r>
          </a:p>
          <a:p>
            <a:pPr lvl="1"/>
            <a:r>
              <a:rPr lang="en-US" baseline="0" dirty="0"/>
              <a:t>note deities associated with the spot they’ve arrived at: furies, </a:t>
            </a:r>
            <a:r>
              <a:rPr lang="en-US" baseline="0" dirty="0" err="1"/>
              <a:t>poseidon</a:t>
            </a:r>
            <a:r>
              <a:rPr lang="en-US" baseline="0" dirty="0"/>
              <a:t>, </a:t>
            </a:r>
            <a:r>
              <a:rPr lang="en-US" baseline="0" dirty="0" err="1"/>
              <a:t>prometheus</a:t>
            </a:r>
            <a:r>
              <a:rPr lang="en-US" baseline="0" dirty="0"/>
              <a:t>, and we’ll find out </a:t>
            </a:r>
            <a:r>
              <a:rPr lang="en-US" baseline="0" dirty="0" err="1"/>
              <a:t>athena</a:t>
            </a:r>
            <a:r>
              <a:rPr lang="en-US" baseline="0" dirty="0"/>
              <a:t>. we’ll find those deities hold political significance. statue of </a:t>
            </a:r>
            <a:r>
              <a:rPr lang="en-US" baseline="0" dirty="0" err="1"/>
              <a:t>colonus</a:t>
            </a:r>
            <a:r>
              <a:rPr lang="en-US" baseline="0" dirty="0"/>
              <a:t>, whose statue we can reasonably speculate is on stage.</a:t>
            </a:r>
          </a:p>
          <a:p>
            <a:pPr lvl="1"/>
            <a:r>
              <a:rPr lang="en-US" baseline="0" dirty="0"/>
              <a:t>but note, too, the question to “citizen”: “do you have a king or a common public voice?” answered “a king in the city governs these parts” – here </a:t>
            </a:r>
            <a:r>
              <a:rPr lang="en-US" baseline="0" dirty="0" err="1"/>
              <a:t>theseus</a:t>
            </a:r>
            <a:r>
              <a:rPr lang="en-US" baseline="0" dirty="0"/>
              <a:t> isn’t a proto-democrat but fully-fledged benevolent despot.</a:t>
            </a:r>
          </a:p>
          <a:p>
            <a:r>
              <a:rPr lang="en-US" baseline="0" dirty="0"/>
              <a:t>PARODOS. note that the parodos is unusual: an amoibaion. dramatizes the chorus entry as an encounter with an Oedipus who’s on stage nearly for the whole play. UNDERSCORES PLAY AS DRAMA OF PLACE, OF POSITION.</a:t>
            </a:r>
          </a:p>
          <a:p>
            <a:pPr marL="471788" lvl="1" defTabSz="943575">
              <a:defRPr/>
            </a:pPr>
            <a:r>
              <a:rPr lang="en-US" baseline="0" dirty="0"/>
              <a:t>among other things, like </a:t>
            </a:r>
            <a:r>
              <a:rPr lang="en-US" baseline="0" dirty="0" err="1"/>
              <a:t>aesch</a:t>
            </a:r>
            <a:r>
              <a:rPr lang="en-US" baseline="0" dirty="0"/>
              <a:t> </a:t>
            </a:r>
            <a:r>
              <a:rPr lang="en-US" baseline="0" dirty="0" err="1"/>
              <a:t>eum</a:t>
            </a:r>
            <a:r>
              <a:rPr lang="en-US" baseline="0" dirty="0"/>
              <a:t>, the story is brought to </a:t>
            </a:r>
            <a:r>
              <a:rPr lang="en-US" baseline="0" dirty="0" err="1"/>
              <a:t>athens</a:t>
            </a:r>
            <a:r>
              <a:rPr lang="en-US" baseline="0" dirty="0"/>
              <a:t> (or a suburb). that is brought to the fore in the undisguisedly patriotic 1</a:t>
            </a:r>
            <a:r>
              <a:rPr lang="en-US" baseline="30000" dirty="0"/>
              <a:t>st</a:t>
            </a:r>
            <a:r>
              <a:rPr lang="en-US" baseline="0" dirty="0"/>
              <a:t> stasimon, which starts with praise of </a:t>
            </a:r>
            <a:r>
              <a:rPr lang="en-US" baseline="0" dirty="0" err="1"/>
              <a:t>colonus</a:t>
            </a:r>
            <a:r>
              <a:rPr lang="en-US" baseline="0" dirty="0"/>
              <a:t>, but finishes with praise of </a:t>
            </a:r>
            <a:r>
              <a:rPr lang="en-US" baseline="0" dirty="0" err="1"/>
              <a:t>athens</a:t>
            </a:r>
            <a:r>
              <a:rPr lang="en-US" baseline="0" dirty="0"/>
              <a:t> – clearly propagandistic during difficult period of pw. (celebration of dem and kore, goddesses of earth, of pos’s horses and </a:t>
            </a:r>
            <a:r>
              <a:rPr lang="en-US" baseline="0" dirty="0" err="1"/>
              <a:t>athena’s</a:t>
            </a:r>
            <a:r>
              <a:rPr lang="en-US" baseline="0" dirty="0"/>
              <a:t> olive.)</a:t>
            </a:r>
          </a:p>
          <a:p>
            <a:pPr lvl="1"/>
            <a:r>
              <a:rPr lang="en-US" baseline="0" dirty="0"/>
              <a:t>the drama here is whether the suppliant will be rejected or accepted. later it will be whether he’ll be hauled off to </a:t>
            </a:r>
            <a:r>
              <a:rPr lang="en-US" baseline="0" dirty="0" err="1"/>
              <a:t>thebes</a:t>
            </a:r>
            <a:r>
              <a:rPr lang="en-US" baseline="0" dirty="0"/>
              <a:t>, whether by </a:t>
            </a:r>
            <a:r>
              <a:rPr lang="en-US" baseline="0" dirty="0" err="1"/>
              <a:t>creon</a:t>
            </a:r>
            <a:r>
              <a:rPr lang="en-US" baseline="0" dirty="0"/>
              <a:t> or by his son, or stay here. so this is a tragedy above all </a:t>
            </a:r>
            <a:r>
              <a:rPr lang="en-US" i="1" baseline="0" dirty="0"/>
              <a:t>of place</a:t>
            </a:r>
            <a:r>
              <a:rPr lang="en-US" i="0" baseline="0" dirty="0"/>
              <a:t>.</a:t>
            </a:r>
          </a:p>
          <a:p>
            <a:pPr lvl="1"/>
            <a:r>
              <a:rPr lang="en-US" baseline="0" dirty="0"/>
              <a:t>but it’s also a symbolic drama of place: how do we receive into our midst, not simply our city if we’re the chorus of the play, but into our psyches, the tragic horror of an </a:t>
            </a:r>
            <a:r>
              <a:rPr lang="en-US" baseline="0" dirty="0" err="1"/>
              <a:t>oedipus</a:t>
            </a:r>
            <a:r>
              <a:rPr lang="en-US" baseline="0" dirty="0"/>
              <a:t>? how is this somehow all a boon </a:t>
            </a:r>
            <a:r>
              <a:rPr lang="en-US" i="1" baseline="0" dirty="0"/>
              <a:t>for us?</a:t>
            </a:r>
            <a:r>
              <a:rPr lang="en-US" i="0" baseline="0" dirty="0"/>
              <a:t> note the dramatized pity-and-fear-but-also revulsion reaction of the chorus behaving like a stage audience.</a:t>
            </a:r>
          </a:p>
          <a:p>
            <a:pPr lvl="1"/>
            <a:r>
              <a:rPr lang="en-US" baseline="0" dirty="0"/>
              <a:t>but is this grove sacred to these goddesses of vengeance – is a foul, malodorous place??</a:t>
            </a:r>
          </a:p>
          <a:p>
            <a:pPr lvl="1"/>
            <a:r>
              <a:rPr lang="en-US" baseline="0" dirty="0"/>
              <a:t>(it is in fact a place so pure that the cold never touches it, even in winter, and flowers bloom the year round.)</a:t>
            </a:r>
          </a:p>
          <a:p>
            <a:pPr defTabSz="943575">
              <a:defRPr/>
            </a:pPr>
            <a:r>
              <a:rPr lang="en-US" i="0" baseline="0" dirty="0" err="1"/>
              <a:t>1</a:t>
            </a:r>
            <a:r>
              <a:rPr lang="en-US" i="0" baseline="30000" dirty="0" err="1"/>
              <a:t>ST</a:t>
            </a:r>
            <a:r>
              <a:rPr lang="en-US" i="0" baseline="0" dirty="0"/>
              <a:t> EPISODE</a:t>
            </a:r>
          </a:p>
          <a:p>
            <a:pPr marL="471788" lvl="1" defTabSz="943575">
              <a:defRPr/>
            </a:pPr>
            <a:r>
              <a:rPr lang="en-US" i="0" baseline="0" dirty="0"/>
              <a:t>we learn from ismene about </a:t>
            </a:r>
            <a:r>
              <a:rPr lang="en-US" i="0" baseline="0" dirty="0" err="1"/>
              <a:t>eteo’s</a:t>
            </a:r>
            <a:r>
              <a:rPr lang="en-US" i="0" baseline="0" dirty="0"/>
              <a:t> and poly’s battle for the kingship. </a:t>
            </a:r>
            <a:r>
              <a:rPr lang="en-US" i="0" baseline="0" dirty="0" err="1"/>
              <a:t>eteo</a:t>
            </a:r>
            <a:r>
              <a:rPr lang="en-US" i="0" baseline="0" dirty="0"/>
              <a:t> (younger bro) seizes throne, poly seeks aid from </a:t>
            </a:r>
            <a:r>
              <a:rPr lang="en-US" i="0" baseline="0" dirty="0" err="1"/>
              <a:t>argos</a:t>
            </a:r>
            <a:r>
              <a:rPr lang="en-US" i="0" baseline="0" dirty="0"/>
              <a:t>. but ismene also informs Oedipus of oracles proclaiming his body a sacred object after death, powerful to ward off enemies. </a:t>
            </a:r>
            <a:r>
              <a:rPr lang="en-US" i="0" baseline="0" dirty="0" err="1"/>
              <a:t>thebans</a:t>
            </a:r>
            <a:r>
              <a:rPr lang="en-US" i="0" baseline="0" dirty="0"/>
              <a:t> and poly seek to have </a:t>
            </a:r>
            <a:r>
              <a:rPr lang="en-US" i="0" baseline="0" dirty="0" err="1"/>
              <a:t>oed’s</a:t>
            </a:r>
            <a:r>
              <a:rPr lang="en-US" i="0" baseline="0" dirty="0"/>
              <a:t> body buried within their respective control, though not within </a:t>
            </a:r>
            <a:r>
              <a:rPr lang="en-US" i="0" baseline="0" dirty="0" err="1"/>
              <a:t>thebes</a:t>
            </a:r>
            <a:r>
              <a:rPr lang="en-US" i="0" baseline="0" dirty="0"/>
              <a:t> itself (b/c of parricide).</a:t>
            </a:r>
          </a:p>
          <a:p>
            <a:pPr marL="471788" lvl="1" defTabSz="943575">
              <a:defRPr/>
            </a:pPr>
            <a:r>
              <a:rPr lang="en-US" i="0" baseline="0" dirty="0"/>
              <a:t>I’ve mentioned </a:t>
            </a:r>
            <a:r>
              <a:rPr lang="en-US" i="0" baseline="0" dirty="0" err="1"/>
              <a:t>oed’s</a:t>
            </a:r>
            <a:r>
              <a:rPr lang="en-US" i="0" baseline="0" dirty="0"/>
              <a:t> rage – we see that, and </a:t>
            </a:r>
            <a:r>
              <a:rPr lang="en-US" i="0" baseline="0" dirty="0" err="1"/>
              <a:t>grk</a:t>
            </a:r>
            <a:r>
              <a:rPr lang="en-US" i="0" baseline="0" dirty="0"/>
              <a:t> anti-barbarian bias – in </a:t>
            </a:r>
            <a:r>
              <a:rPr lang="en-US" i="0" baseline="0" dirty="0" err="1"/>
              <a:t>oed’s</a:t>
            </a:r>
            <a:r>
              <a:rPr lang="en-US" i="0" baseline="0" dirty="0"/>
              <a:t> speech associating </a:t>
            </a:r>
            <a:r>
              <a:rPr lang="en-US" i="0" baseline="0" dirty="0" err="1"/>
              <a:t>oed’s</a:t>
            </a:r>
            <a:r>
              <a:rPr lang="en-US" i="0" baseline="0" dirty="0"/>
              <a:t> sons with effeminate </a:t>
            </a:r>
            <a:r>
              <a:rPr lang="en-US" i="0" baseline="0" dirty="0" err="1"/>
              <a:t>egyptians</a:t>
            </a:r>
            <a:r>
              <a:rPr lang="en-US" i="0" baseline="0" dirty="0"/>
              <a:t> (304).</a:t>
            </a:r>
          </a:p>
          <a:p>
            <a:pPr marL="471788" lvl="1" defTabSz="943575">
              <a:defRPr/>
            </a:pPr>
            <a:r>
              <a:rPr lang="en-US" i="0" baseline="0" dirty="0"/>
              <a:t>p. 309 we see </a:t>
            </a:r>
            <a:r>
              <a:rPr lang="en-US" i="0" baseline="0" dirty="0" err="1"/>
              <a:t>oed’s</a:t>
            </a:r>
            <a:r>
              <a:rPr lang="en-US" i="0" baseline="0" dirty="0"/>
              <a:t> anger resurfacing – preview of later </a:t>
            </a:r>
            <a:r>
              <a:rPr lang="en-US" i="0" baseline="0" dirty="0" err="1"/>
              <a:t>transformatiuon</a:t>
            </a:r>
            <a:r>
              <a:rPr lang="en-US" i="0" baseline="0" dirty="0"/>
              <a:t> into alastor, male spirit of vengeance.</a:t>
            </a:r>
          </a:p>
          <a:p>
            <a:pPr indent="-2466" defTabSz="943575">
              <a:defRPr/>
            </a:pPr>
            <a:r>
              <a:rPr lang="en-US" i="0" baseline="0" dirty="0"/>
              <a:t>1</a:t>
            </a:r>
            <a:r>
              <a:rPr lang="en-US" i="0" baseline="30000" dirty="0"/>
              <a:t>st</a:t>
            </a:r>
            <a:r>
              <a:rPr lang="en-US" i="0" baseline="0" dirty="0"/>
              <a:t> stasimon. praise of </a:t>
            </a:r>
            <a:r>
              <a:rPr lang="en-US" i="0" baseline="0" dirty="0" err="1"/>
              <a:t>colonus</a:t>
            </a:r>
            <a:r>
              <a:rPr lang="en-US" i="0" baseline="0" dirty="0"/>
              <a:t> and of </a:t>
            </a:r>
            <a:r>
              <a:rPr lang="en-US" i="0" baseline="0" dirty="0" err="1"/>
              <a:t>athens</a:t>
            </a:r>
            <a:endParaRPr lang="en-US" i="0" baseline="0" dirty="0"/>
          </a:p>
          <a:p>
            <a:pPr marL="474254" lvl="1" indent="-2466" defTabSz="943575">
              <a:defRPr/>
            </a:pPr>
            <a:r>
              <a:rPr lang="en-US" i="0" baseline="0" dirty="0"/>
              <a:t>celebrates both places as quasi miraculous. evokes Poseidon and his gift to </a:t>
            </a:r>
            <a:r>
              <a:rPr lang="en-US" i="0" baseline="0" dirty="0" err="1"/>
              <a:t>athens</a:t>
            </a:r>
            <a:r>
              <a:rPr lang="en-US" i="0" baseline="0" dirty="0"/>
              <a:t>, the horse, initially. then goes on to evoke Athena’s olive and Poseidon’s ships – more blessings evocative of </a:t>
            </a:r>
            <a:r>
              <a:rPr lang="en-US" i="0" baseline="0" dirty="0" err="1"/>
              <a:t>athens</a:t>
            </a:r>
            <a:r>
              <a:rPr lang="en-US" i="0" baseline="0" dirty="0"/>
              <a:t>’ greatness.</a:t>
            </a:r>
            <a:endParaRPr lang="en-US" dirty="0"/>
          </a:p>
        </p:txBody>
      </p:sp>
      <p:sp>
        <p:nvSpPr>
          <p:cNvPr id="4" name="Slide Number Placeholder 3"/>
          <p:cNvSpPr>
            <a:spLocks noGrp="1"/>
          </p:cNvSpPr>
          <p:nvPr>
            <p:ph type="sldNum" sz="quarter" idx="5"/>
          </p:nvPr>
        </p:nvSpPr>
        <p:spPr/>
        <p:txBody>
          <a:bodyPr/>
          <a:lstStyle/>
          <a:p>
            <a:fld id="{71B0FE2F-38E3-41CD-8E85-86C7F16F28BB}" type="slidenum">
              <a:rPr lang="en-US" smtClean="0"/>
              <a:t>18</a:t>
            </a:fld>
            <a:endParaRPr lang="en-US"/>
          </a:p>
        </p:txBody>
      </p:sp>
    </p:spTree>
    <p:extLst>
      <p:ext uri="{BB962C8B-B14F-4D97-AF65-F5344CB8AC3E}">
        <p14:creationId xmlns:p14="http://schemas.microsoft.com/office/powerpoint/2010/main" val="270146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466" defTabSz="943575">
              <a:defRPr/>
            </a:pPr>
            <a:r>
              <a:rPr lang="en-US" i="0" baseline="0" dirty="0"/>
              <a:t>1</a:t>
            </a:r>
            <a:r>
              <a:rPr lang="en-US" i="0" baseline="30000" dirty="0"/>
              <a:t>st</a:t>
            </a:r>
            <a:r>
              <a:rPr lang="en-US" i="0" baseline="0" dirty="0"/>
              <a:t> stasimon. praise of </a:t>
            </a:r>
            <a:r>
              <a:rPr lang="en-US" i="0" baseline="0" dirty="0" err="1"/>
              <a:t>colonus</a:t>
            </a:r>
            <a:r>
              <a:rPr lang="en-US" i="0" baseline="0" dirty="0"/>
              <a:t> and of </a:t>
            </a:r>
            <a:r>
              <a:rPr lang="en-US" i="0" baseline="0" dirty="0" err="1"/>
              <a:t>athens</a:t>
            </a:r>
            <a:endParaRPr lang="en-US" i="0" baseline="0" dirty="0"/>
          </a:p>
          <a:p>
            <a:pPr marL="474254" lvl="1" indent="-2466" defTabSz="943575">
              <a:defRPr/>
            </a:pPr>
            <a:r>
              <a:rPr lang="en-US" i="0" baseline="0" dirty="0"/>
              <a:t>celebrates both places as quasi miraculous. evokes Poseidon and his gift to </a:t>
            </a:r>
            <a:r>
              <a:rPr lang="en-US" i="0" baseline="0" dirty="0" err="1"/>
              <a:t>athens</a:t>
            </a:r>
            <a:r>
              <a:rPr lang="en-US" i="0" baseline="0" dirty="0"/>
              <a:t>, the horse, initially. then goes on to evoke Athena’s olive and Poseidon’s ships – more blessings evocative of </a:t>
            </a:r>
            <a:r>
              <a:rPr lang="en-US" i="0" baseline="0" dirty="0" err="1"/>
              <a:t>athens</a:t>
            </a:r>
            <a:r>
              <a:rPr lang="en-US" i="0" baseline="0" dirty="0"/>
              <a:t>’ greatness.</a:t>
            </a:r>
          </a:p>
          <a:p>
            <a:r>
              <a:rPr lang="en-US" baseline="0" dirty="0"/>
              <a:t>2</a:t>
            </a:r>
            <a:r>
              <a:rPr lang="en-US" baseline="30000" dirty="0"/>
              <a:t>nd</a:t>
            </a:r>
            <a:r>
              <a:rPr lang="en-US" baseline="0" dirty="0"/>
              <a:t> half of play shows us yet again an angry </a:t>
            </a:r>
            <a:r>
              <a:rPr lang="en-US" baseline="0" dirty="0" err="1"/>
              <a:t>oedipus</a:t>
            </a:r>
            <a:r>
              <a:rPr lang="en-US" baseline="0" dirty="0"/>
              <a:t>: angry at Polynices and </a:t>
            </a:r>
            <a:r>
              <a:rPr lang="en-US" baseline="0" dirty="0" err="1"/>
              <a:t>eteocles</a:t>
            </a:r>
            <a:r>
              <a:rPr lang="en-US" baseline="0" dirty="0"/>
              <a:t>, angry at </a:t>
            </a:r>
            <a:r>
              <a:rPr lang="en-US" baseline="0" dirty="0" err="1"/>
              <a:t>creon</a:t>
            </a:r>
            <a:r>
              <a:rPr lang="en-US" baseline="0" dirty="0"/>
              <a:t>. the ferocity of his anger and is shocking:</a:t>
            </a:r>
          </a:p>
          <a:p>
            <a:r>
              <a:rPr lang="en-US" baseline="0" dirty="0"/>
              <a:t>OEDIPUS: My son, king—that son I hate! His words alone </a:t>
            </a:r>
          </a:p>
          <a:p>
            <a:r>
              <a:rPr lang="en-US" baseline="0" dirty="0"/>
              <a:t>would cause me the greatest pain of any words, </a:t>
            </a:r>
          </a:p>
          <a:p>
            <a:r>
              <a:rPr lang="en-US" baseline="0" dirty="0"/>
              <a:t>any man alive. (p. 355)</a:t>
            </a:r>
          </a:p>
          <a:p>
            <a:r>
              <a:rPr lang="en-US" baseline="0" dirty="0"/>
              <a:t>anger of the gods and fate:</a:t>
            </a:r>
          </a:p>
          <a:p>
            <a:pPr lvl="1"/>
            <a:r>
              <a:rPr lang="en-US" baseline="0" dirty="0"/>
              <a:t>Such was the pleasure of the gods, raging, </a:t>
            </a:r>
          </a:p>
          <a:p>
            <a:pPr lvl="1"/>
            <a:r>
              <a:rPr lang="en-US" baseline="0" dirty="0"/>
              <a:t>perhaps, against our race from ages past. (Oedipus, p. 344)</a:t>
            </a:r>
          </a:p>
          <a:p>
            <a:pPr lvl="0"/>
            <a:r>
              <a:rPr lang="en-US" baseline="0" dirty="0"/>
              <a:t>that same quote, from near the middle of the play, suggests a connection between </a:t>
            </a:r>
            <a:r>
              <a:rPr lang="en-US" baseline="0" dirty="0" err="1"/>
              <a:t>oed’s</a:t>
            </a:r>
            <a:r>
              <a:rPr lang="en-US" baseline="0" dirty="0"/>
              <a:t> supposed guilt and the human condition.  the gods have raged against us from the start; Oedipus can make no better sense of his destiny than as some generalized divine animosity. which considered along with the “count no man blest” quote suggests that in pitying Oedipus and his tragic – IF we pity Oedipus and his tragic fate – we are pitying ourselves. at the same time, if </a:t>
            </a:r>
            <a:r>
              <a:rPr lang="en-US" baseline="0" dirty="0" err="1"/>
              <a:t>oed’s</a:t>
            </a:r>
            <a:r>
              <a:rPr lang="en-US" baseline="0" dirty="0"/>
              <a:t> suffering is at some deeper level OUR suffering, does he in showing us that he has beaten the rap, show us how WE have beat the rap? but if so, where is human responsibility and therefore human dignity?</a:t>
            </a:r>
          </a:p>
          <a:p>
            <a:r>
              <a:rPr lang="en-US" baseline="0" dirty="0"/>
              <a:t>at the same time, 4</a:t>
            </a:r>
            <a:r>
              <a:rPr lang="en-US" baseline="30000" dirty="0"/>
              <a:t>th</a:t>
            </a:r>
            <a:r>
              <a:rPr lang="en-US" baseline="0" dirty="0"/>
              <a:t> episode A shows us another tragic dynamic, a sense of tragic inevitability born of honor. </a:t>
            </a:r>
            <a:r>
              <a:rPr lang="en-US" baseline="0" dirty="0" err="1"/>
              <a:t>poly’as</a:t>
            </a:r>
            <a:r>
              <a:rPr lang="en-US" baseline="0" dirty="0"/>
              <a:t> sense of honor prevents him from renouncing his war against his brother and his city. (“exile is humiliating” etc., p. 367), his determination not to be victimized by hubris leads him to a terrible hubris. poly, almost self-pityingly, paints himself the victim of forces beyond his control, but isn’t he hear the author of his own fate?</a:t>
            </a:r>
            <a:endParaRPr lang="en-US" dirty="0"/>
          </a:p>
        </p:txBody>
      </p:sp>
      <p:sp>
        <p:nvSpPr>
          <p:cNvPr id="4" name="Slide Number Placeholder 3"/>
          <p:cNvSpPr>
            <a:spLocks noGrp="1"/>
          </p:cNvSpPr>
          <p:nvPr>
            <p:ph type="sldNum" sz="quarter" idx="5"/>
          </p:nvPr>
        </p:nvSpPr>
        <p:spPr/>
        <p:txBody>
          <a:bodyPr/>
          <a:lstStyle/>
          <a:p>
            <a:fld id="{71B0FE2F-38E3-41CD-8E85-86C7F16F28BB}" type="slidenum">
              <a:rPr lang="en-US" smtClean="0"/>
              <a:t>19</a:t>
            </a:fld>
            <a:endParaRPr lang="en-US"/>
          </a:p>
        </p:txBody>
      </p:sp>
    </p:spTree>
    <p:extLst>
      <p:ext uri="{BB962C8B-B14F-4D97-AF65-F5344CB8AC3E}">
        <p14:creationId xmlns:p14="http://schemas.microsoft.com/office/powerpoint/2010/main" val="422775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0FE2F-38E3-41CD-8E85-86C7F16F28BB}" type="slidenum">
              <a:rPr lang="en-US" smtClean="0"/>
              <a:t>20</a:t>
            </a:fld>
            <a:endParaRPr lang="en-US"/>
          </a:p>
        </p:txBody>
      </p:sp>
    </p:spTree>
    <p:extLst>
      <p:ext uri="{BB962C8B-B14F-4D97-AF65-F5344CB8AC3E}">
        <p14:creationId xmlns:p14="http://schemas.microsoft.com/office/powerpoint/2010/main" val="373255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Gospel at Colonus opened on Broadway at the Lunt-Fontanne Theatre on March 11, 1988, in previews, officially on March 14, 1988, and closed on May 15, 1988, after 61 performances and 15 previews. Directed by Lee Breuer, the cast featured Morgan Freeman (Messenger), Sam Butler, Jr. (The Singer), Clarence Fountain and the Five Blind Boys of Alabama (Oedipus) and the Institutional Radio Choir of Brooklyn. Breuer was nominated for the 1988 Tony Award for his book. (Wikipedia)</a:t>
            </a:r>
          </a:p>
        </p:txBody>
      </p:sp>
      <p:sp>
        <p:nvSpPr>
          <p:cNvPr id="4" name="Slide Number Placeholder 3"/>
          <p:cNvSpPr>
            <a:spLocks noGrp="1"/>
          </p:cNvSpPr>
          <p:nvPr>
            <p:ph type="sldNum" sz="quarter" idx="10"/>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418513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D56506-FF53-41A5-8EB9-370A48A193C8}" type="slidenum">
              <a:rPr lang="en-US"/>
              <a:pPr/>
              <a:t>21</a:t>
            </a:fld>
            <a:endParaRPr lang="en-US"/>
          </a:p>
        </p:txBody>
      </p:sp>
      <p:sp>
        <p:nvSpPr>
          <p:cNvPr id="1441794" name="Rectangle 2"/>
          <p:cNvSpPr>
            <a:spLocks noGrp="1" noRot="1" noChangeAspect="1" noChangeArrowheads="1" noTextEdit="1"/>
          </p:cNvSpPr>
          <p:nvPr>
            <p:ph type="sldImg"/>
          </p:nvPr>
        </p:nvSpPr>
        <p:spPr>
          <a:xfrm>
            <a:off x="2146300" y="493713"/>
            <a:ext cx="3024188" cy="1701800"/>
          </a:xfrm>
          <a:ln/>
        </p:spPr>
      </p:sp>
      <p:sp>
        <p:nvSpPr>
          <p:cNvPr id="1441795" name="Rectangle 3"/>
          <p:cNvSpPr>
            <a:spLocks noGrp="1" noChangeArrowheads="1"/>
          </p:cNvSpPr>
          <p:nvPr>
            <p:ph type="body" idx="1"/>
          </p:nvPr>
        </p:nvSpPr>
        <p:spPr/>
        <p:txBody>
          <a:bodyPr/>
          <a:lstStyle/>
          <a:p>
            <a:r>
              <a:rPr lang="en-US" dirty="0"/>
              <a:t>why does Oedipus now plead innocence?</a:t>
            </a:r>
          </a:p>
          <a:p>
            <a:pPr lvl="1"/>
            <a:r>
              <a:rPr lang="en-US" dirty="0"/>
              <a:t>Oedipus’ bafflement in face of the law </a:t>
            </a:r>
            <a:r>
              <a:rPr lang="en-US" i="1" dirty="0" err="1"/>
              <a:t>drasanta</a:t>
            </a:r>
            <a:r>
              <a:rPr lang="en-US" i="1" dirty="0"/>
              <a:t> </a:t>
            </a:r>
            <a:r>
              <a:rPr lang="en-US" i="1" dirty="0" err="1"/>
              <a:t>pathein</a:t>
            </a:r>
            <a:endParaRPr lang="en-US" dirty="0"/>
          </a:p>
          <a:p>
            <a:pPr lvl="1"/>
            <a:r>
              <a:rPr lang="en-US" dirty="0"/>
              <a:t>his refusal to “face” guilt leads to blindness</a:t>
            </a:r>
          </a:p>
          <a:p>
            <a:pPr lvl="1"/>
            <a:r>
              <a:rPr lang="en-US" i="1" dirty="0"/>
              <a:t>but does he still refuse to face guilt??</a:t>
            </a:r>
          </a:p>
          <a:p>
            <a:pPr marL="474254" lvl="1" defTabSz="948507"/>
            <a:r>
              <a:rPr lang="en-US" i="0" dirty="0"/>
              <a:t>here, angry </a:t>
            </a:r>
            <a:r>
              <a:rPr lang="en-US" i="0" dirty="0" err="1"/>
              <a:t>oed</a:t>
            </a:r>
            <a:r>
              <a:rPr lang="en-US" i="0" dirty="0"/>
              <a:t> is also supremely pitiful </a:t>
            </a:r>
            <a:r>
              <a:rPr lang="en-US" i="0" dirty="0" err="1"/>
              <a:t>oed</a:t>
            </a:r>
            <a:r>
              <a:rPr lang="en-US" i="0" dirty="0"/>
              <a:t>. and as such, cannot be so very guilty: has to be maximally subject to deterministic forces, cannot accept responsibility for his crimes.</a:t>
            </a:r>
            <a:endParaRPr lang="en-US" i="1" dirty="0"/>
          </a:p>
          <a:p>
            <a:r>
              <a:rPr lang="en-US" sz="900" dirty="0"/>
              <a:t>Oedipus to Creon:</a:t>
            </a:r>
          </a:p>
          <a:p>
            <a:pPr lvl="1"/>
            <a:r>
              <a:rPr lang="en-US" sz="900" dirty="0"/>
              <a:t>“… if, by an oracle of the gods …” </a:t>
            </a:r>
          </a:p>
          <a:p>
            <a:pPr lvl="1"/>
            <a:r>
              <a:rPr lang="en-US" sz="900" dirty="0"/>
              <a:t>“… I made her my bride against my will”</a:t>
            </a:r>
          </a:p>
          <a:p>
            <a:pPr lvl="1"/>
            <a:r>
              <a:rPr lang="en-US" sz="900" dirty="0"/>
              <a:t>“No, I’ll not be branded guilty …” </a:t>
            </a:r>
            <a:r>
              <a:rPr lang="en-US" sz="800" dirty="0"/>
              <a:t>(pp. 344–5)</a:t>
            </a:r>
          </a:p>
          <a:p>
            <a:r>
              <a:rPr lang="en-US" sz="900" dirty="0"/>
              <a:t>Polynices – is he unfairly chewed out by his father??:</a:t>
            </a:r>
          </a:p>
          <a:p>
            <a:pPr lvl="1"/>
            <a:r>
              <a:rPr lang="en-US" sz="900" dirty="0"/>
              <a:t>“So late, to my everlasting shame I learn all this so late”</a:t>
            </a:r>
          </a:p>
          <a:p>
            <a:pPr lvl="1"/>
            <a:r>
              <a:rPr lang="en-US" sz="900" dirty="0"/>
              <a:t>“… this, I’m certain, must be the work of a Fury, your Fury”</a:t>
            </a:r>
          </a:p>
          <a:p>
            <a:pPr lvl="1"/>
            <a:r>
              <a:rPr lang="en-US" sz="900" dirty="0"/>
              <a:t>“Exile is humiliating”</a:t>
            </a:r>
          </a:p>
          <a:p>
            <a:pPr lvl="1"/>
            <a:r>
              <a:rPr lang="en-US" sz="900" dirty="0"/>
              <a:t>“I must travel down that road, doomed by fate”</a:t>
            </a:r>
            <a:br>
              <a:rPr lang="en-US" sz="900" dirty="0"/>
            </a:br>
            <a:r>
              <a:rPr lang="en-US" sz="800" dirty="0"/>
              <a:t>(pp. 360 ff.)</a:t>
            </a:r>
          </a:p>
          <a:p>
            <a:pPr lvl="1"/>
            <a:r>
              <a:rPr lang="en-US" dirty="0"/>
              <a:t>evocation of</a:t>
            </a:r>
          </a:p>
          <a:p>
            <a:pPr lvl="2"/>
            <a:r>
              <a:rPr lang="en-US" dirty="0"/>
              <a:t>cycle of violence as inexorable force</a:t>
            </a:r>
          </a:p>
          <a:p>
            <a:pPr lvl="2"/>
            <a:r>
              <a:rPr lang="en-US" dirty="0"/>
              <a:t>of Oedipus as alastor, personified retribution, a male fury</a:t>
            </a:r>
          </a:p>
          <a:p>
            <a:pPr lvl="1"/>
            <a:r>
              <a:rPr lang="en-US" dirty="0"/>
              <a:t>does then fate let Oedipus off the hook? if so, why not poly (and </a:t>
            </a:r>
            <a:r>
              <a:rPr lang="en-US" dirty="0" err="1"/>
              <a:t>eteo</a:t>
            </a:r>
            <a:r>
              <a:rPr lang="en-US" dirty="0"/>
              <a:t>)?</a:t>
            </a:r>
          </a:p>
        </p:txBody>
      </p:sp>
    </p:spTree>
    <p:extLst>
      <p:ext uri="{BB962C8B-B14F-4D97-AF65-F5344CB8AC3E}">
        <p14:creationId xmlns:p14="http://schemas.microsoft.com/office/powerpoint/2010/main" val="3991481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you’ve come to … plant me just outside your borders, just / to keep your city free of harm from Athens. / Well that is not your destiny, no, this is — / my curse, my fury of vengeance (my </a:t>
            </a:r>
            <a:r>
              <a:rPr lang="en-US" i="1" dirty="0" err="1"/>
              <a:t>alastōr</a:t>
            </a:r>
            <a:r>
              <a:rPr lang="en-US" i="0" dirty="0"/>
              <a:t>) / </a:t>
            </a:r>
            <a:r>
              <a:rPr lang="en-US" dirty="0"/>
              <a:t>rooted deep in your soil for all time to come! (Oedipus to Creon, p. 331)</a:t>
            </a:r>
          </a:p>
        </p:txBody>
      </p:sp>
      <p:sp>
        <p:nvSpPr>
          <p:cNvPr id="4" name="Slide Number Placeholder 3"/>
          <p:cNvSpPr>
            <a:spLocks noGrp="1"/>
          </p:cNvSpPr>
          <p:nvPr>
            <p:ph type="sldNum" sz="quarter" idx="5"/>
          </p:nvPr>
        </p:nvSpPr>
        <p:spPr/>
        <p:txBody>
          <a:bodyPr/>
          <a:lstStyle/>
          <a:p>
            <a:fld id="{71B0FE2F-38E3-41CD-8E85-86C7F16F28BB}" type="slidenum">
              <a:rPr lang="en-US" smtClean="0"/>
              <a:t>22</a:t>
            </a:fld>
            <a:endParaRPr lang="en-US"/>
          </a:p>
        </p:txBody>
      </p:sp>
    </p:spTree>
    <p:extLst>
      <p:ext uri="{BB962C8B-B14F-4D97-AF65-F5344CB8AC3E}">
        <p14:creationId xmlns:p14="http://schemas.microsoft.com/office/powerpoint/2010/main" val="267052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34003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0" y="498475"/>
            <a:ext cx="3824288" cy="21510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03181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0FE2F-38E3-41CD-8E85-86C7F16F28BB}" type="slidenum">
              <a:rPr lang="en-US" smtClean="0"/>
              <a:t>5</a:t>
            </a:fld>
            <a:endParaRPr lang="en-US"/>
          </a:p>
        </p:txBody>
      </p:sp>
    </p:spTree>
    <p:extLst>
      <p:ext uri="{BB962C8B-B14F-4D97-AF65-F5344CB8AC3E}">
        <p14:creationId xmlns:p14="http://schemas.microsoft.com/office/powerpoint/2010/main" val="407504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0FE2F-38E3-41CD-8E85-86C7F16F28BB}" type="slidenum">
              <a:rPr lang="en-US" smtClean="0"/>
              <a:t>6</a:t>
            </a:fld>
            <a:endParaRPr lang="en-US"/>
          </a:p>
        </p:txBody>
      </p:sp>
    </p:spTree>
    <p:extLst>
      <p:ext uri="{BB962C8B-B14F-4D97-AF65-F5344CB8AC3E}">
        <p14:creationId xmlns:p14="http://schemas.microsoft.com/office/powerpoint/2010/main" val="416049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0FE2F-38E3-41CD-8E85-86C7F16F28BB}" type="slidenum">
              <a:rPr lang="en-US" smtClean="0"/>
              <a:t>7</a:t>
            </a:fld>
            <a:endParaRPr lang="en-US"/>
          </a:p>
        </p:txBody>
      </p:sp>
    </p:spTree>
    <p:extLst>
      <p:ext uri="{BB962C8B-B14F-4D97-AF65-F5344CB8AC3E}">
        <p14:creationId xmlns:p14="http://schemas.microsoft.com/office/powerpoint/2010/main" val="32946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if the chorus’ word here isn’t the </a:t>
            </a:r>
            <a:r>
              <a:rPr lang="en-US" i="1" dirty="0"/>
              <a:t>last</a:t>
            </a:r>
            <a:r>
              <a:rPr lang="en-US" i="0" dirty="0"/>
              <a:t> word? Critchley argues that, in a sense, we’re all like Oedipus: we ignore the signs and, in ignoring them, we fail to intervene effectively in our own respective destinies. what if the chorus goes in the exact </a:t>
            </a:r>
            <a:r>
              <a:rPr lang="en-US" i="1" dirty="0"/>
              <a:t>opposite</a:t>
            </a:r>
            <a:r>
              <a:rPr lang="en-US" i="0" dirty="0"/>
              <a:t> direction? completely paralyzed by the their sense of tragic </a:t>
            </a:r>
            <a:r>
              <a:rPr lang="en-US" i="0" dirty="0" err="1"/>
              <a:t>foom</a:t>
            </a:r>
            <a:r>
              <a:rPr lang="en-US" i="0" dirty="0"/>
              <a:t>, they, like so many tragic choruses, fail to act? what if they model the opposite extreme, opposite to the hubris of an </a:t>
            </a:r>
            <a:r>
              <a:rPr lang="en-US" i="0" dirty="0" err="1"/>
              <a:t>oedipus</a:t>
            </a:r>
            <a:r>
              <a:rPr lang="en-US" i="0" dirty="0"/>
              <a:t>? what if they’re just as wrong?</a:t>
            </a:r>
            <a:endParaRPr lang="en-US" dirty="0"/>
          </a:p>
        </p:txBody>
      </p:sp>
      <p:sp>
        <p:nvSpPr>
          <p:cNvPr id="4" name="Slide Number Placeholder 3"/>
          <p:cNvSpPr>
            <a:spLocks noGrp="1"/>
          </p:cNvSpPr>
          <p:nvPr>
            <p:ph type="sldNum" sz="quarter" idx="5"/>
          </p:nvPr>
        </p:nvSpPr>
        <p:spPr/>
        <p:txBody>
          <a:bodyPr/>
          <a:lstStyle/>
          <a:p>
            <a:fld id="{71B0FE2F-38E3-41CD-8E85-86C7F16F28BB}" type="slidenum">
              <a:rPr lang="en-US" smtClean="0"/>
              <a:t>8</a:t>
            </a:fld>
            <a:endParaRPr lang="en-US"/>
          </a:p>
        </p:txBody>
      </p:sp>
    </p:spTree>
    <p:extLst>
      <p:ext uri="{BB962C8B-B14F-4D97-AF65-F5344CB8AC3E}">
        <p14:creationId xmlns:p14="http://schemas.microsoft.com/office/powerpoint/2010/main" val="325060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0" y="498475"/>
            <a:ext cx="3824288" cy="21510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397456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479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490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1888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9184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rst Title Slide">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userDrawn="1">
            <p:ph type="ctrTitle"/>
          </p:nvPr>
        </p:nvSpPr>
        <p:spPr>
          <a:xfrm>
            <a:off x="5494683" y="1922209"/>
            <a:ext cx="6400800" cy="769441"/>
          </a:xfrm>
          <a:noFill/>
        </p:spPr>
        <p:txBody>
          <a:bodyPr wrap="square" anchor="b" anchorCtr="0">
            <a:noAutofit/>
          </a:bodyPr>
          <a:lstStyle/>
          <a:p>
            <a:pPr algn="l"/>
            <a:endParaRPr lang="en-US" dirty="0">
              <a:solidFill>
                <a:srgbClr val="FFFFFF"/>
              </a:solidFill>
              <a:effectLst/>
            </a:endParaRPr>
          </a:p>
        </p:txBody>
      </p:sp>
      <p:sp>
        <p:nvSpPr>
          <p:cNvPr id="5" name="Subtitle 2"/>
          <p:cNvSpPr>
            <a:spLocks noGrp="1"/>
          </p:cNvSpPr>
          <p:nvPr userDrawn="1">
            <p:ph type="subTitle" idx="1"/>
          </p:nvPr>
        </p:nvSpPr>
        <p:spPr>
          <a:xfrm>
            <a:off x="5494683" y="3327691"/>
            <a:ext cx="6400800" cy="1077218"/>
          </a:xfrm>
        </p:spPr>
        <p:txBody>
          <a:bodyPr wrap="square">
            <a:noAutofit/>
          </a:bodyPr>
          <a:lstStyle>
            <a:lvl1pPr marL="0" indent="0">
              <a:buNone/>
              <a:defRPr/>
            </a:lvl1pPr>
          </a:lstStyle>
          <a:p>
            <a:pPr algn="l"/>
            <a:endParaRPr lang="en-US" dirty="0">
              <a:solidFill>
                <a:srgbClr val="FFFFFF"/>
              </a:solidFill>
            </a:endParaRPr>
          </a:p>
        </p:txBody>
      </p:sp>
    </p:spTree>
    <p:extLst>
      <p:ext uri="{BB962C8B-B14F-4D97-AF65-F5344CB8AC3E}">
        <p14:creationId xmlns:p14="http://schemas.microsoft.com/office/powerpoint/2010/main" val="418545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a:t>Click to edit Master title style</a:t>
            </a:r>
            <a:endParaRPr/>
          </a:p>
        </p:txBody>
      </p:sp>
      <p:sp>
        <p:nvSpPr>
          <p:cNvPr id="3" name="Content Placeholder 2"/>
          <p:cNvSpPr>
            <a:spLocks noGrp="1"/>
          </p:cNvSpPr>
          <p:nvPr>
            <p:ph idx="1" hasCustomPrompt="1"/>
          </p:nvPr>
        </p:nvSpPr>
        <p:spPr>
          <a:xfrm>
            <a:off x="1217931" y="1828800"/>
            <a:ext cx="975614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200">
                <a:solidFill>
                  <a:schemeClr val="tx1">
                    <a:lumMod val="75000"/>
                  </a:schemeClr>
                </a:solidFill>
              </a:defRPr>
            </a:lvl2pPr>
            <a:lvl3pPr marL="854075" indent="-228600">
              <a:lnSpc>
                <a:spcPct val="114000"/>
              </a:lnSpc>
              <a:spcBef>
                <a:spcPts val="0"/>
              </a:spcBef>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a:lvl6pPr>
            <a:lvl7pPr>
              <a:defRPr baseline="0"/>
            </a:lvl7pPr>
            <a:lvl8pPr>
              <a:defRPr baseline="0"/>
            </a:lvl8pPr>
            <a:lvl9pP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29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81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a:t>Click to 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1070" y="736753"/>
            <a:ext cx="7229863" cy="646331"/>
          </a:xfrm>
          <a:noFill/>
        </p:spPr>
        <p:txBody>
          <a:bodyPr wrap="none" anchor="t" anchorCtr="0">
            <a:spAutoFit/>
          </a:bodyPr>
          <a:lstStyle>
            <a:lvl1pPr algn="ctr">
              <a:defRPr sz="4000"/>
            </a:lvl1pPr>
          </a:lstStyle>
          <a:p>
            <a:r>
              <a:rPr lang="en-US"/>
              <a:t>Click to edit Master title style</a:t>
            </a:r>
            <a:endParaRPr dirty="0"/>
          </a:p>
        </p:txBody>
      </p:sp>
    </p:spTree>
    <p:extLst>
      <p:ext uri="{BB962C8B-B14F-4D97-AF65-F5344CB8AC3E}">
        <p14:creationId xmlns:p14="http://schemas.microsoft.com/office/powerpoint/2010/main" val="33323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56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71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540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a:t>Click to edit Master title style</a:t>
            </a:r>
            <a:endParaRPr dirty="0"/>
          </a:p>
        </p:txBody>
      </p:sp>
      <p:sp>
        <p:nvSpPr>
          <p:cNvPr id="7" name="Content Placeholder 2"/>
          <p:cNvSpPr txBox="1">
            <a:spLocks/>
          </p:cNvSpPr>
          <p:nvPr/>
        </p:nvSpPr>
        <p:spPr>
          <a:xfrm>
            <a:off x="1217931" y="1828800"/>
            <a:ext cx="9756141" cy="4343400"/>
          </a:xfrm>
          <a:prstGeom prst="rect">
            <a:avLst/>
          </a:prstGeom>
        </p:spPr>
        <p:txBody>
          <a:bodyPr>
            <a:normAutofit/>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200" kern="1200" dirty="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800" kern="1200" dirty="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400" kern="1200" dirty="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400" kern="1200" dirty="0">
                <a:solidFill>
                  <a:schemeClr val="tx1">
                    <a:lumMod val="75000"/>
                  </a:schemeClr>
                </a:solidFill>
                <a:latin typeface="Calibri" panose="020F0502020204030204" pitchFamily="34" charset="0"/>
                <a:ea typeface="+mn-ea"/>
                <a:cs typeface="Calibri" panose="020F0502020204030204" pitchFamily="34" charset="0"/>
              </a:rPr>
              <a:t>Fifth level</a:t>
            </a:r>
          </a:p>
        </p:txBody>
      </p:sp>
    </p:spTree>
    <p:extLst>
      <p:ext uri="{BB962C8B-B14F-4D97-AF65-F5344CB8AC3E}">
        <p14:creationId xmlns:p14="http://schemas.microsoft.com/office/powerpoint/2010/main" val="9917941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youtu.be/8ZyQP_zrD2U?si=YuUCib_6ppP3SgcO&amp;t=346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6182" y="2082509"/>
            <a:ext cx="6708333" cy="769441"/>
          </a:xfrm>
        </p:spPr>
        <p:txBody>
          <a:bodyPr/>
          <a:lstStyle/>
          <a:p>
            <a:r>
              <a:rPr lang="en-US" sz="5400" dirty="0">
                <a:solidFill>
                  <a:srgbClr val="FFFFFF"/>
                </a:solidFill>
              </a:rPr>
              <a:t>Pity the Man?</a:t>
            </a:r>
          </a:p>
        </p:txBody>
      </p:sp>
      <p:sp>
        <p:nvSpPr>
          <p:cNvPr id="3" name="Subtitle 2"/>
          <p:cNvSpPr>
            <a:spLocks noGrp="1"/>
          </p:cNvSpPr>
          <p:nvPr>
            <p:ph type="subTitle" idx="1"/>
          </p:nvPr>
        </p:nvSpPr>
        <p:spPr>
          <a:xfrm>
            <a:off x="5336182" y="3200400"/>
            <a:ext cx="6708333" cy="1077218"/>
          </a:xfrm>
        </p:spPr>
        <p:txBody>
          <a:bodyPr/>
          <a:lstStyle/>
          <a:p>
            <a:r>
              <a:rPr lang="en-US" sz="4000" dirty="0">
                <a:solidFill>
                  <a:srgbClr val="FFFFFF"/>
                </a:solidFill>
              </a:rPr>
              <a:t>Sophocles’ </a:t>
            </a:r>
            <a:r>
              <a:rPr lang="en-US" sz="4000" i="1" dirty="0">
                <a:solidFill>
                  <a:srgbClr val="FFFFFF"/>
                </a:solidFill>
              </a:rPr>
              <a:t>Oedipus at Colonus</a:t>
            </a:r>
            <a:endParaRPr lang="en-US" sz="4000" dirty="0">
              <a:solidFill>
                <a:srgbClr val="FFFFFF"/>
              </a:solidFill>
            </a:endParaRPr>
          </a:p>
        </p:txBody>
      </p:sp>
      <p:pic>
        <p:nvPicPr>
          <p:cNvPr id="5" name="Picture 4" descr="Painting: Blind Oedipus led by Antig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95300"/>
            <a:ext cx="4802783" cy="5867400"/>
          </a:xfrm>
          <a:prstGeom prst="rect">
            <a:avLst/>
          </a:prstGeom>
        </p:spPr>
      </p:pic>
    </p:spTree>
    <p:extLst>
      <p:ext uri="{BB962C8B-B14F-4D97-AF65-F5344CB8AC3E}">
        <p14:creationId xmlns:p14="http://schemas.microsoft.com/office/powerpoint/2010/main" val="10012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86" name="Rectangle 10"/>
          <p:cNvSpPr>
            <a:spLocks noGrp="1" noChangeArrowheads="1"/>
          </p:cNvSpPr>
          <p:nvPr>
            <p:ph type="title"/>
          </p:nvPr>
        </p:nvSpPr>
        <p:spPr/>
        <p:txBody>
          <a:bodyPr/>
          <a:lstStyle/>
          <a:p>
            <a:r>
              <a:rPr lang="en-US" dirty="0"/>
              <a:t>Sophocles</a:t>
            </a:r>
          </a:p>
        </p:txBody>
      </p:sp>
      <p:sp>
        <p:nvSpPr>
          <p:cNvPr id="1304587" name="Rectangle 11"/>
          <p:cNvSpPr>
            <a:spLocks noGrp="1" noChangeArrowheads="1"/>
          </p:cNvSpPr>
          <p:nvPr>
            <p:ph idx="1"/>
          </p:nvPr>
        </p:nvSpPr>
        <p:spPr/>
        <p:txBody>
          <a:bodyPr>
            <a:normAutofit/>
          </a:bodyPr>
          <a:lstStyle/>
          <a:p>
            <a:r>
              <a:rPr lang="en-US" dirty="0"/>
              <a:t>Playwright</a:t>
            </a:r>
          </a:p>
          <a:p>
            <a:pPr lvl="1"/>
            <a:r>
              <a:rPr lang="en-US" dirty="0"/>
              <a:t>ca. 496-ca. 406 BCE</a:t>
            </a:r>
          </a:p>
          <a:p>
            <a:pPr lvl="1"/>
            <a:r>
              <a:rPr lang="en-US" dirty="0"/>
              <a:t>First victory 468</a:t>
            </a:r>
          </a:p>
        </p:txBody>
      </p:sp>
    </p:spTree>
    <p:extLst>
      <p:ext uri="{BB962C8B-B14F-4D97-AF65-F5344CB8AC3E}">
        <p14:creationId xmlns:p14="http://schemas.microsoft.com/office/powerpoint/2010/main" val="75932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86" name="Rectangle 10"/>
          <p:cNvSpPr>
            <a:spLocks noGrp="1" noChangeArrowheads="1"/>
          </p:cNvSpPr>
          <p:nvPr>
            <p:ph type="title"/>
          </p:nvPr>
        </p:nvSpPr>
        <p:spPr/>
        <p:txBody>
          <a:bodyPr/>
          <a:lstStyle/>
          <a:p>
            <a:r>
              <a:rPr lang="en-US" dirty="0"/>
              <a:t>Sophocles “Theban Plays”</a:t>
            </a:r>
          </a:p>
        </p:txBody>
      </p:sp>
      <p:sp>
        <p:nvSpPr>
          <p:cNvPr id="2" name="Text Placeholder 1">
            <a:extLst>
              <a:ext uri="{FF2B5EF4-FFF2-40B4-BE49-F238E27FC236}">
                <a16:creationId xmlns:a16="http://schemas.microsoft.com/office/drawing/2014/main" id="{FA0D890D-D6F7-4378-B3C2-877ACC8CEEB2}"/>
              </a:ext>
            </a:extLst>
          </p:cNvPr>
          <p:cNvSpPr>
            <a:spLocks noGrp="1"/>
          </p:cNvSpPr>
          <p:nvPr>
            <p:ph type="body" idx="1"/>
          </p:nvPr>
        </p:nvSpPr>
        <p:spPr/>
        <p:txBody>
          <a:bodyPr/>
          <a:lstStyle/>
          <a:p>
            <a:r>
              <a:rPr lang="en-US" dirty="0"/>
              <a:t>Production dates</a:t>
            </a:r>
          </a:p>
        </p:txBody>
      </p:sp>
      <p:sp>
        <p:nvSpPr>
          <p:cNvPr id="1304587" name="Rectangle 11"/>
          <p:cNvSpPr>
            <a:spLocks noGrp="1" noChangeArrowheads="1"/>
          </p:cNvSpPr>
          <p:nvPr>
            <p:ph sz="half" idx="2"/>
          </p:nvPr>
        </p:nvSpPr>
        <p:spPr/>
        <p:txBody>
          <a:bodyPr>
            <a:normAutofit/>
          </a:bodyPr>
          <a:lstStyle/>
          <a:p>
            <a:r>
              <a:rPr lang="en-US" i="1" dirty="0"/>
              <a:t>Antigone</a:t>
            </a:r>
            <a:r>
              <a:rPr lang="el-GR" dirty="0"/>
              <a:t>,</a:t>
            </a:r>
            <a:r>
              <a:rPr lang="en-US" dirty="0"/>
              <a:t> </a:t>
            </a:r>
            <a:r>
              <a:rPr lang="el-GR" dirty="0"/>
              <a:t>ca.</a:t>
            </a:r>
            <a:r>
              <a:rPr lang="en-US" dirty="0"/>
              <a:t> 441</a:t>
            </a:r>
          </a:p>
          <a:p>
            <a:r>
              <a:rPr lang="en-US" i="1" dirty="0"/>
              <a:t>Oedipus the King</a:t>
            </a:r>
            <a:r>
              <a:rPr lang="el-GR" dirty="0"/>
              <a:t>, </a:t>
            </a:r>
            <a:r>
              <a:rPr lang="en-US" dirty="0"/>
              <a:t>after 429</a:t>
            </a:r>
          </a:p>
          <a:p>
            <a:r>
              <a:rPr lang="en-US" i="1" dirty="0"/>
              <a:t>Oedipus at Colonus</a:t>
            </a:r>
            <a:r>
              <a:rPr lang="el-GR" dirty="0"/>
              <a:t>, ca.</a:t>
            </a:r>
            <a:r>
              <a:rPr lang="en-US" dirty="0"/>
              <a:t> 406</a:t>
            </a:r>
          </a:p>
        </p:txBody>
      </p:sp>
      <p:sp>
        <p:nvSpPr>
          <p:cNvPr id="3" name="Text Placeholder 2">
            <a:extLst>
              <a:ext uri="{FF2B5EF4-FFF2-40B4-BE49-F238E27FC236}">
                <a16:creationId xmlns:a16="http://schemas.microsoft.com/office/drawing/2014/main" id="{BDED6A79-9E1E-451A-AD3A-2721D283089C}"/>
              </a:ext>
            </a:extLst>
          </p:cNvPr>
          <p:cNvSpPr>
            <a:spLocks noGrp="1"/>
          </p:cNvSpPr>
          <p:nvPr>
            <p:ph type="body" sz="quarter" idx="3"/>
          </p:nvPr>
        </p:nvSpPr>
        <p:spPr/>
        <p:txBody>
          <a:bodyPr/>
          <a:lstStyle/>
          <a:p>
            <a:r>
              <a:rPr lang="en-US" dirty="0"/>
              <a:t>Story order</a:t>
            </a:r>
          </a:p>
        </p:txBody>
      </p:sp>
      <p:sp>
        <p:nvSpPr>
          <p:cNvPr id="6" name="Content Placeholder 5"/>
          <p:cNvSpPr>
            <a:spLocks noGrp="1"/>
          </p:cNvSpPr>
          <p:nvPr>
            <p:ph sz="quarter" idx="4"/>
          </p:nvPr>
        </p:nvSpPr>
        <p:spPr/>
        <p:txBody>
          <a:bodyPr>
            <a:normAutofit/>
          </a:bodyPr>
          <a:lstStyle/>
          <a:p>
            <a:r>
              <a:rPr lang="en-US" i="1" dirty="0"/>
              <a:t>Oedipus the King</a:t>
            </a:r>
          </a:p>
          <a:p>
            <a:r>
              <a:rPr lang="en-US" i="1" dirty="0"/>
              <a:t>Oedipus at Colonus</a:t>
            </a:r>
          </a:p>
          <a:p>
            <a:r>
              <a:rPr lang="en-US" i="1" dirty="0"/>
              <a:t>Antigone</a:t>
            </a:r>
          </a:p>
        </p:txBody>
      </p:sp>
    </p:spTree>
    <p:extLst>
      <p:ext uri="{BB962C8B-B14F-4D97-AF65-F5344CB8AC3E}">
        <p14:creationId xmlns:p14="http://schemas.microsoft.com/office/powerpoint/2010/main" val="29717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F448-5614-4A60-BDEE-53CC6481B665}"/>
              </a:ext>
            </a:extLst>
          </p:cNvPr>
          <p:cNvSpPr>
            <a:spLocks noGrp="1"/>
          </p:cNvSpPr>
          <p:nvPr>
            <p:ph type="title" idx="4294967295"/>
          </p:nvPr>
        </p:nvSpPr>
        <p:spPr>
          <a:xfrm>
            <a:off x="1217931" y="-1325562"/>
            <a:ext cx="9756141" cy="1325562"/>
          </a:xfrm>
        </p:spPr>
        <p:txBody>
          <a:bodyPr vert="horz" lIns="91440" tIns="45720" rIns="91440" bIns="45720" rtlCol="0" anchor="b">
            <a:normAutofit/>
          </a:bodyPr>
          <a:lstStyle/>
          <a:p>
            <a:r>
              <a:rPr lang="en-US" dirty="0"/>
              <a:t>Map: Attica, Thebes</a:t>
            </a:r>
          </a:p>
        </p:txBody>
      </p:sp>
      <p:grpSp>
        <p:nvGrpSpPr>
          <p:cNvPr id="3" name="Group 2" descr="Map: Attica, Thebes">
            <a:extLst>
              <a:ext uri="{FF2B5EF4-FFF2-40B4-BE49-F238E27FC236}">
                <a16:creationId xmlns:a16="http://schemas.microsoft.com/office/drawing/2014/main" id="{507841EC-3EE8-4931-B8FE-448683C37065}"/>
              </a:ext>
            </a:extLst>
          </p:cNvPr>
          <p:cNvGrpSpPr/>
          <p:nvPr/>
        </p:nvGrpSpPr>
        <p:grpSpPr>
          <a:xfrm>
            <a:off x="2790825" y="809625"/>
            <a:ext cx="6610350" cy="5238750"/>
            <a:chOff x="2790825" y="809625"/>
            <a:chExt cx="6610350" cy="5238750"/>
          </a:xfrm>
        </p:grpSpPr>
        <p:pic>
          <p:nvPicPr>
            <p:cNvPr id="1026" name="Picture 2" descr="https://www.hellenicaworld.com/Greece/Geo/ImagesGR/Att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809625"/>
              <a:ext cx="6610350" cy="52387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7391400" y="2971800"/>
              <a:ext cx="83820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53400" y="2716768"/>
              <a:ext cx="938077" cy="369332"/>
            </a:xfrm>
            <a:prstGeom prst="rect">
              <a:avLst/>
            </a:prstGeom>
            <a:noFill/>
          </p:spPr>
          <p:txBody>
            <a:bodyPr wrap="none" rtlCol="0" anchor="ctr" anchorCtr="0">
              <a:spAutoFit/>
            </a:bodyPr>
            <a:lstStyle/>
            <a:p>
              <a:r>
                <a:rPr lang="en-US" dirty="0">
                  <a:solidFill>
                    <a:srgbClr val="FF0000"/>
                  </a:solidFill>
                  <a:latin typeface="Calibri" panose="020F0502020204030204" pitchFamily="34" charset="0"/>
                  <a:cs typeface="Calibri" panose="020F0502020204030204" pitchFamily="34" charset="0"/>
                </a:rPr>
                <a:t>Colonus</a:t>
              </a:r>
              <a:endParaRPr lang="en-US" sz="3200" dirty="0">
                <a:solidFill>
                  <a:srgbClr val="FF0000"/>
                </a:solidFill>
                <a:latin typeface="Calibri" panose="020F0502020204030204" pitchFamily="34" charset="0"/>
                <a:cs typeface="Calibri" panose="020F0502020204030204" pitchFamily="34" charset="0"/>
              </a:endParaRPr>
            </a:p>
          </p:txBody>
        </p:sp>
        <p:cxnSp>
          <p:nvCxnSpPr>
            <p:cNvPr id="10" name="Straight Arrow Connector 9"/>
            <p:cNvCxnSpPr/>
            <p:nvPr/>
          </p:nvCxnSpPr>
          <p:spPr>
            <a:xfrm flipV="1">
              <a:off x="6581775" y="3645695"/>
              <a:ext cx="200025" cy="1412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91618" y="5138566"/>
              <a:ext cx="1380314" cy="276999"/>
            </a:xfrm>
            <a:prstGeom prst="rect">
              <a:avLst/>
            </a:prstGeom>
            <a:noFill/>
          </p:spPr>
          <p:txBody>
            <a:bodyPr wrap="none" lIns="0" tIns="0" rIns="0" bIns="0" rtlCol="0" anchor="ctr" anchorCtr="0">
              <a:spAutoFit/>
            </a:bodyPr>
            <a:lstStyle/>
            <a:p>
              <a:pPr algn="ctr"/>
              <a:r>
                <a:rPr lang="en-US" dirty="0">
                  <a:solidFill>
                    <a:srgbClr val="FF0000"/>
                  </a:solidFill>
                  <a:latin typeface="Calibri" panose="020F0502020204030204" pitchFamily="34" charset="0"/>
                  <a:cs typeface="Calibri" panose="020F0502020204030204" pitchFamily="34" charset="0"/>
                </a:rPr>
                <a:t>Central Athens</a:t>
              </a:r>
              <a:endParaRPr lang="en-US" sz="3200" dirty="0">
                <a:solidFill>
                  <a:srgbClr val="FF0000"/>
                </a:solidFill>
                <a:latin typeface="Calibri" panose="020F0502020204030204" pitchFamily="34" charset="0"/>
                <a:cs typeface="Calibri" panose="020F0502020204030204" pitchFamily="34" charset="0"/>
              </a:endParaRPr>
            </a:p>
          </p:txBody>
        </p:sp>
        <p:cxnSp>
          <p:nvCxnSpPr>
            <p:cNvPr id="14" name="Straight Arrow Connector 13"/>
            <p:cNvCxnSpPr/>
            <p:nvPr/>
          </p:nvCxnSpPr>
          <p:spPr>
            <a:xfrm flipH="1" flipV="1">
              <a:off x="4881702" y="914400"/>
              <a:ext cx="1900098" cy="2514600"/>
            </a:xfrm>
            <a:prstGeom prst="straightConnector1">
              <a:avLst/>
            </a:prstGeom>
            <a:ln w="1905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3043711">
              <a:off x="5575717" y="1948031"/>
              <a:ext cx="966931" cy="369332"/>
            </a:xfrm>
            <a:prstGeom prst="rect">
              <a:avLst/>
            </a:prstGeom>
            <a:noFill/>
          </p:spPr>
          <p:txBody>
            <a:bodyPr wrap="none" rtlCol="0" anchor="ctr" anchorCtr="0">
              <a:spAutoFit/>
            </a:bodyPr>
            <a:lstStyle/>
            <a:p>
              <a:r>
                <a:rPr lang="en-US" dirty="0">
                  <a:solidFill>
                    <a:srgbClr val="002060"/>
                  </a:solidFill>
                  <a:latin typeface="Calibri" panose="020F0502020204030204" pitchFamily="34" charset="0"/>
                  <a:cs typeface="Calibri" panose="020F0502020204030204" pitchFamily="34" charset="0"/>
                </a:rPr>
                <a:t>33 miles</a:t>
              </a:r>
              <a:endParaRPr lang="en-US" sz="3200" dirty="0">
                <a:solidFill>
                  <a:srgbClr val="002060"/>
                </a:solidFill>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4114800" y="914401"/>
              <a:ext cx="493277" cy="761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20350" y="909096"/>
              <a:ext cx="676467" cy="276999"/>
            </a:xfrm>
            <a:prstGeom prst="rect">
              <a:avLst/>
            </a:prstGeom>
            <a:noFill/>
          </p:spPr>
          <p:txBody>
            <a:bodyPr wrap="none" lIns="0" tIns="0" rIns="0" bIns="0" rtlCol="0" anchor="ctr" anchorCtr="0">
              <a:spAutoFit/>
            </a:bodyPr>
            <a:lstStyle/>
            <a:p>
              <a:pPr algn="ctr"/>
              <a:r>
                <a:rPr lang="en-US" dirty="0">
                  <a:solidFill>
                    <a:srgbClr val="FF0000"/>
                  </a:solidFill>
                  <a:latin typeface="Calibri" panose="020F0502020204030204" pitchFamily="34" charset="0"/>
                  <a:cs typeface="Calibri" panose="020F0502020204030204" pitchFamily="34" charset="0"/>
                </a:rPr>
                <a:t>Thebes</a:t>
              </a:r>
              <a:endParaRPr lang="en-US" sz="3200" dirty="0">
                <a:solidFill>
                  <a:srgbClr val="FF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050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8" name="Rectangle 4"/>
          <p:cNvSpPr>
            <a:spLocks noGrp="1" noChangeArrowheads="1"/>
          </p:cNvSpPr>
          <p:nvPr>
            <p:ph type="title"/>
          </p:nvPr>
        </p:nvSpPr>
        <p:spPr/>
        <p:txBody>
          <a:bodyPr/>
          <a:lstStyle/>
          <a:p>
            <a:r>
              <a:rPr lang="en-US" dirty="0"/>
              <a:t>Production, Historical Context</a:t>
            </a:r>
          </a:p>
        </p:txBody>
      </p:sp>
      <p:sp>
        <p:nvSpPr>
          <p:cNvPr id="1352709" name="Rectangle 5"/>
          <p:cNvSpPr>
            <a:spLocks noGrp="1" noChangeArrowheads="1"/>
          </p:cNvSpPr>
          <p:nvPr>
            <p:ph idx="1"/>
          </p:nvPr>
        </p:nvSpPr>
        <p:spPr/>
        <p:txBody>
          <a:bodyPr/>
          <a:lstStyle/>
          <a:p>
            <a:r>
              <a:rPr lang="en-US" dirty="0"/>
              <a:t>War with Sparta (and Thebes): 431–404 BCE</a:t>
            </a:r>
          </a:p>
          <a:p>
            <a:r>
              <a:rPr lang="en-US" dirty="0"/>
              <a:t>Great Plague of Athens: 430–426</a:t>
            </a:r>
          </a:p>
          <a:p>
            <a:r>
              <a:rPr lang="en-US" dirty="0"/>
              <a:t>Oligarchic revolution: 411/10</a:t>
            </a:r>
          </a:p>
          <a:p>
            <a:r>
              <a:rPr lang="en-US" dirty="0"/>
              <a:t>Colonus cavalry skirmish, 410 (407?)</a:t>
            </a:r>
          </a:p>
        </p:txBody>
      </p:sp>
      <p:sp>
        <p:nvSpPr>
          <p:cNvPr id="1352711" name="Text Box 7"/>
          <p:cNvSpPr txBox="1">
            <a:spLocks noChangeArrowheads="1"/>
          </p:cNvSpPr>
          <p:nvPr/>
        </p:nvSpPr>
        <p:spPr bwMode="auto">
          <a:xfrm>
            <a:off x="1217928" y="4888897"/>
            <a:ext cx="3586775" cy="1511903"/>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spcBef>
                <a:spcPct val="20000"/>
              </a:spcBef>
              <a:buClr>
                <a:srgbClr val="000099"/>
              </a:buClr>
              <a:buSzPct val="95000"/>
              <a:buFont typeface="Wingdings" pitchFamily="2" charset="2"/>
              <a:buNone/>
            </a:pPr>
            <a:r>
              <a:rPr lang="en-US" b="1" dirty="0"/>
              <a:t>Compositional Order</a:t>
            </a:r>
          </a:p>
          <a:p>
            <a:pPr>
              <a:spcBef>
                <a:spcPct val="20000"/>
              </a:spcBef>
              <a:buClr>
                <a:srgbClr val="000099"/>
              </a:buClr>
              <a:buSzPct val="95000"/>
              <a:buFont typeface="Wingdings" pitchFamily="2" charset="2"/>
              <a:buNone/>
            </a:pPr>
            <a:r>
              <a:rPr lang="en-US" i="1" dirty="0"/>
              <a:t>Antigone</a:t>
            </a:r>
            <a:r>
              <a:rPr lang="en-US" dirty="0"/>
              <a:t> (ca. 442)</a:t>
            </a:r>
          </a:p>
          <a:p>
            <a:pPr>
              <a:spcBef>
                <a:spcPct val="20000"/>
              </a:spcBef>
              <a:buClr>
                <a:srgbClr val="000099"/>
              </a:buClr>
              <a:buSzPct val="95000"/>
              <a:buFont typeface="Wingdings" pitchFamily="2" charset="2"/>
              <a:buNone/>
            </a:pPr>
            <a:r>
              <a:rPr lang="en-US" i="1" dirty="0"/>
              <a:t>Oedipus the King</a:t>
            </a:r>
            <a:r>
              <a:rPr lang="en-US" dirty="0"/>
              <a:t> (ca. 430?)</a:t>
            </a:r>
          </a:p>
          <a:p>
            <a:pPr>
              <a:spcBef>
                <a:spcPct val="20000"/>
              </a:spcBef>
              <a:buClr>
                <a:srgbClr val="000099"/>
              </a:buClr>
              <a:buSzPct val="95000"/>
              <a:buFont typeface="Wingdings" pitchFamily="2" charset="2"/>
              <a:buNone/>
            </a:pPr>
            <a:r>
              <a:rPr lang="en-US" i="1" dirty="0"/>
              <a:t>Oedipus at Colonus</a:t>
            </a:r>
            <a:r>
              <a:rPr lang="en-US" dirty="0"/>
              <a:t> (ca. 406)</a:t>
            </a:r>
          </a:p>
        </p:txBody>
      </p:sp>
    </p:spTree>
    <p:extLst>
      <p:ext uri="{BB962C8B-B14F-4D97-AF65-F5344CB8AC3E}">
        <p14:creationId xmlns:p14="http://schemas.microsoft.com/office/powerpoint/2010/main" val="42482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77DBB-7C33-44FB-B430-5801A6A66DF1}"/>
              </a:ext>
            </a:extLst>
          </p:cNvPr>
          <p:cNvSpPr>
            <a:spLocks noGrp="1"/>
          </p:cNvSpPr>
          <p:nvPr>
            <p:ph type="title"/>
          </p:nvPr>
        </p:nvSpPr>
        <p:spPr/>
        <p:txBody>
          <a:bodyPr/>
          <a:lstStyle/>
          <a:p>
            <a:r>
              <a:rPr lang="en-US" dirty="0"/>
              <a:t>Ideological Orientations</a:t>
            </a:r>
          </a:p>
        </p:txBody>
      </p:sp>
      <p:sp>
        <p:nvSpPr>
          <p:cNvPr id="4" name="Content Placeholder 3">
            <a:extLst>
              <a:ext uri="{FF2B5EF4-FFF2-40B4-BE49-F238E27FC236}">
                <a16:creationId xmlns:a16="http://schemas.microsoft.com/office/drawing/2014/main" id="{766EA20C-5E77-40ED-AFF0-FE2987825C17}"/>
              </a:ext>
            </a:extLst>
          </p:cNvPr>
          <p:cNvSpPr>
            <a:spLocks noGrp="1"/>
          </p:cNvSpPr>
          <p:nvPr>
            <p:ph idx="1"/>
          </p:nvPr>
        </p:nvSpPr>
        <p:spPr/>
        <p:txBody>
          <a:bodyPr>
            <a:normAutofit/>
          </a:bodyPr>
          <a:lstStyle/>
          <a:p>
            <a:pPr marL="45720" indent="0">
              <a:buNone/>
            </a:pPr>
            <a:r>
              <a:rPr lang="en-US" dirty="0"/>
              <a:t>OEDIPUS: Do you have a king or a common public voice? / CITIZEN: A king in the city governs all these parts. (p. 287)</a:t>
            </a:r>
          </a:p>
          <a:p>
            <a:pPr marL="45720" indent="0">
              <a:buNone/>
            </a:pPr>
            <a:r>
              <a:rPr lang="en-US" dirty="0"/>
              <a:t>....</a:t>
            </a:r>
          </a:p>
          <a:p>
            <a:pPr marL="45720" indent="0">
              <a:buNone/>
            </a:pPr>
            <a:r>
              <a:rPr lang="en-US" dirty="0"/>
              <a:t>CREON: I bear the mandate of my entire people (p. 329)</a:t>
            </a:r>
          </a:p>
        </p:txBody>
      </p:sp>
    </p:spTree>
    <p:extLst>
      <p:ext uri="{BB962C8B-B14F-4D97-AF65-F5344CB8AC3E}">
        <p14:creationId xmlns:p14="http://schemas.microsoft.com/office/powerpoint/2010/main" val="274137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C113-EEF5-4FB8-8554-0A20AC2BE1BA}"/>
              </a:ext>
            </a:extLst>
          </p:cNvPr>
          <p:cNvSpPr>
            <a:spLocks noGrp="1"/>
          </p:cNvSpPr>
          <p:nvPr>
            <p:ph type="title"/>
          </p:nvPr>
        </p:nvSpPr>
        <p:spPr/>
        <p:txBody>
          <a:bodyPr/>
          <a:lstStyle/>
          <a:p>
            <a:r>
              <a:rPr lang="en-US" dirty="0"/>
              <a:t>CHORUS, 2nd stasimon (348)</a:t>
            </a:r>
          </a:p>
        </p:txBody>
      </p:sp>
      <p:sp>
        <p:nvSpPr>
          <p:cNvPr id="1500561" name="Text Box 401"/>
          <p:cNvSpPr txBox="1">
            <a:spLocks noChangeArrowheads="1"/>
          </p:cNvSpPr>
          <p:nvPr/>
        </p:nvSpPr>
        <p:spPr bwMode="auto">
          <a:xfrm>
            <a:off x="2884489" y="2092554"/>
            <a:ext cx="6410325" cy="2677656"/>
          </a:xfrm>
          <a:prstGeom prst="rect">
            <a:avLst/>
          </a:prstGeom>
          <a:noFill/>
          <a:ln w="9525">
            <a:noFill/>
            <a:miter lim="800000"/>
            <a:headEnd/>
            <a:tailE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chariots racing down the wind — the enemy will be crushed!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They honor Athena, reigning queen of horsemen — honor the Sea-lord, guardian of our earth…”</a:t>
            </a:r>
          </a:p>
        </p:txBody>
      </p:sp>
      <p:grpSp>
        <p:nvGrpSpPr>
          <p:cNvPr id="3" name="Group 2">
            <a:extLst>
              <a:ext uri="{FF2B5EF4-FFF2-40B4-BE49-F238E27FC236}">
                <a16:creationId xmlns:a16="http://schemas.microsoft.com/office/drawing/2014/main" id="{C32CA342-EE67-4243-8EF2-31C097D0A20C}"/>
              </a:ext>
              <a:ext uri="{C183D7F6-B498-43B3-948B-1728B52AA6E4}">
                <adec:decorative xmlns:adec="http://schemas.microsoft.com/office/drawing/2017/decorative" val="1"/>
              </a:ext>
            </a:extLst>
          </p:cNvPr>
          <p:cNvGrpSpPr/>
          <p:nvPr/>
        </p:nvGrpSpPr>
        <p:grpSpPr>
          <a:xfrm>
            <a:off x="457200" y="430964"/>
            <a:ext cx="11156950" cy="6084189"/>
            <a:chOff x="457200" y="430964"/>
            <a:chExt cx="11156950" cy="6084189"/>
          </a:xfrm>
        </p:grpSpPr>
        <p:pic>
          <p:nvPicPr>
            <p:cNvPr id="1500162" name="Picture 2" descr="j0215773"/>
            <p:cNvPicPr>
              <a:picLocks noChangeAspect="1" noChangeArrowheads="1"/>
            </p:cNvPicPr>
            <p:nvPr/>
          </p:nvPicPr>
          <p:blipFill>
            <a:blip r:embed="rId3" cstate="print"/>
            <a:srcRect/>
            <a:stretch>
              <a:fillRect/>
            </a:stretch>
          </p:blipFill>
          <p:spPr bwMode="auto">
            <a:xfrm>
              <a:off x="463062" y="4957816"/>
              <a:ext cx="2076450" cy="1289050"/>
            </a:xfrm>
            <a:prstGeom prst="rect">
              <a:avLst/>
            </a:prstGeom>
            <a:noFill/>
          </p:spPr>
        </p:pic>
        <p:pic>
          <p:nvPicPr>
            <p:cNvPr id="1500562" name="Picture 402" descr="BD07773_"/>
            <p:cNvPicPr>
              <a:picLocks noChangeAspect="1" noChangeArrowheads="1"/>
            </p:cNvPicPr>
            <p:nvPr/>
          </p:nvPicPr>
          <p:blipFill>
            <a:blip r:embed="rId4" cstate="print"/>
            <a:srcRect/>
            <a:stretch>
              <a:fillRect/>
            </a:stretch>
          </p:blipFill>
          <p:spPr bwMode="auto">
            <a:xfrm>
              <a:off x="10058400" y="4689528"/>
              <a:ext cx="1555750" cy="1825625"/>
            </a:xfrm>
            <a:prstGeom prst="rect">
              <a:avLst/>
            </a:prstGeom>
            <a:noFill/>
          </p:spPr>
        </p:pic>
        <p:pic>
          <p:nvPicPr>
            <p:cNvPr id="1500563" name="Picture 403" descr="SY01438_"/>
            <p:cNvPicPr>
              <a:picLocks noChangeAspect="1" noChangeArrowheads="1"/>
            </p:cNvPicPr>
            <p:nvPr/>
          </p:nvPicPr>
          <p:blipFill>
            <a:blip r:embed="rId5" cstate="print"/>
            <a:srcRect/>
            <a:stretch>
              <a:fillRect/>
            </a:stretch>
          </p:blipFill>
          <p:spPr bwMode="auto">
            <a:xfrm>
              <a:off x="457200" y="430964"/>
              <a:ext cx="1846263" cy="1458913"/>
            </a:xfrm>
            <a:prstGeom prst="rect">
              <a:avLst/>
            </a:prstGeom>
            <a:noFill/>
          </p:spPr>
        </p:pic>
        <p:pic>
          <p:nvPicPr>
            <p:cNvPr id="1500564" name="Picture 404" descr="pe02917_"/>
            <p:cNvPicPr>
              <a:picLocks noChangeAspect="1" noChangeArrowheads="1"/>
            </p:cNvPicPr>
            <p:nvPr/>
          </p:nvPicPr>
          <p:blipFill>
            <a:blip r:embed="rId6" cstate="print"/>
            <a:srcRect/>
            <a:stretch>
              <a:fillRect/>
            </a:stretch>
          </p:blipFill>
          <p:spPr bwMode="auto">
            <a:xfrm>
              <a:off x="9967913" y="533400"/>
              <a:ext cx="1646237" cy="955675"/>
            </a:xfrm>
            <a:prstGeom prst="rect">
              <a:avLst/>
            </a:prstGeom>
            <a:noFill/>
          </p:spPr>
        </p:pic>
      </p:grpSp>
    </p:spTree>
    <p:extLst>
      <p:ext uri="{BB962C8B-B14F-4D97-AF65-F5344CB8AC3E}">
        <p14:creationId xmlns:p14="http://schemas.microsoft.com/office/powerpoint/2010/main" val="17754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8" name="Text Box 8"/>
          <p:cNvSpPr txBox="1">
            <a:spLocks noGrp="1" noChangeArrowheads="1"/>
          </p:cNvSpPr>
          <p:nvPr>
            <p:ph type="title" idx="4294967295"/>
          </p:nvPr>
        </p:nvSpPr>
        <p:spPr bwMode="auto">
          <a:xfrm>
            <a:off x="409975" y="209307"/>
            <a:ext cx="6099747" cy="584775"/>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Stage Set, </a:t>
            </a:r>
            <a:r>
              <a:rPr kumimoji="0" lang="en-US" sz="3200" b="1" i="1" u="none" strike="noStrike" kern="1200" cap="none" spc="0" normalizeH="0" baseline="0" noProof="0" dirty="0">
                <a:ln>
                  <a:noFill/>
                </a:ln>
                <a:solidFill>
                  <a:schemeClr val="tx1"/>
                </a:solidFill>
                <a:effectLst/>
                <a:uLnTx/>
                <a:uFillTx/>
                <a:latin typeface="+mn-lt"/>
                <a:ea typeface="+mn-ea"/>
                <a:cs typeface="+mn-cs"/>
              </a:rPr>
              <a:t>Oedipus @ Colonus</a:t>
            </a:r>
          </a:p>
        </p:txBody>
      </p:sp>
      <p:grpSp>
        <p:nvGrpSpPr>
          <p:cNvPr id="12" name="Group 11" descr="Hypothetical stage set, Oedipus at Colonus">
            <a:extLst>
              <a:ext uri="{FF2B5EF4-FFF2-40B4-BE49-F238E27FC236}">
                <a16:creationId xmlns:a16="http://schemas.microsoft.com/office/drawing/2014/main" id="{9474303A-9A4D-4036-9555-C5FF71A184D1}"/>
              </a:ext>
            </a:extLst>
          </p:cNvPr>
          <p:cNvGrpSpPr/>
          <p:nvPr/>
        </p:nvGrpSpPr>
        <p:grpSpPr>
          <a:xfrm>
            <a:off x="409975" y="106016"/>
            <a:ext cx="11154939" cy="6619666"/>
            <a:chOff x="409975" y="106016"/>
            <a:chExt cx="11154939" cy="6619666"/>
          </a:xfrm>
        </p:grpSpPr>
        <p:pic>
          <p:nvPicPr>
            <p:cNvPr id="1026" name="Picture 2" descr="C:\Documents and Settings\Andrew Scholtz\Local Settings\Temporary Internet Files\Content.IE5\FPG7QAMV\MCj04404050000[1].png"/>
            <p:cNvPicPr>
              <a:picLocks noChangeAspect="1" noChangeArrowheads="1"/>
            </p:cNvPicPr>
            <p:nvPr/>
          </p:nvPicPr>
          <p:blipFill>
            <a:blip r:embed="rId3" cstate="print">
              <a:lum bright="20000"/>
            </a:blip>
            <a:srcRect/>
            <a:stretch>
              <a:fillRect/>
            </a:stretch>
          </p:blipFill>
          <p:spPr bwMode="auto">
            <a:xfrm>
              <a:off x="7172742" y="106016"/>
              <a:ext cx="1371600" cy="1371600"/>
            </a:xfrm>
            <a:prstGeom prst="rect">
              <a:avLst/>
            </a:prstGeom>
            <a:noFill/>
          </p:spPr>
        </p:pic>
        <p:sp>
          <p:nvSpPr>
            <p:cNvPr id="1361926" name="Rectangle 6"/>
            <p:cNvSpPr>
              <a:spLocks noChangeArrowheads="1"/>
            </p:cNvSpPr>
            <p:nvPr/>
          </p:nvSpPr>
          <p:spPr bwMode="auto">
            <a:xfrm>
              <a:off x="5572125" y="3354389"/>
              <a:ext cx="1047750" cy="1577975"/>
            </a:xfrm>
            <a:prstGeom prst="rect">
              <a:avLst/>
            </a:prstGeom>
            <a:solidFill>
              <a:srgbClr val="DDDDDD"/>
            </a:solidFill>
            <a:ln w="9525">
              <a:solidFill>
                <a:schemeClr val="tx1"/>
              </a:solidFill>
              <a:miter lim="800000"/>
              <a:headEnd/>
              <a:tailEnd/>
            </a:ln>
            <a:effectLst/>
          </p:spPr>
          <p:txBody>
            <a:bodyPr wrap="none" anchor="ctr"/>
            <a:lstStyle/>
            <a:p>
              <a:pPr eaLnBrk="0" hangingPunct="0"/>
              <a:endParaRPr lang="en-US" sz="2400"/>
            </a:p>
          </p:txBody>
        </p:sp>
        <p:sp>
          <p:nvSpPr>
            <p:cNvPr id="1362223" name="Text Box 303"/>
            <p:cNvSpPr txBox="1">
              <a:spLocks noChangeArrowheads="1"/>
            </p:cNvSpPr>
            <p:nvPr/>
          </p:nvSpPr>
          <p:spPr bwMode="auto">
            <a:xfrm>
              <a:off x="2672080" y="5654676"/>
              <a:ext cx="2675255" cy="830997"/>
            </a:xfrm>
            <a:prstGeom prst="rect">
              <a:avLst/>
            </a:prstGeom>
            <a:noFill/>
            <a:ln w="9525">
              <a:noFill/>
              <a:miter lim="800000"/>
              <a:headEnd/>
              <a:tailEnd/>
            </a:ln>
            <a:effectLst/>
          </p:spPr>
          <p:txBody>
            <a:bodyPr wrap="square">
              <a:spAutoFit/>
            </a:bodyPr>
            <a:lstStyle/>
            <a:p>
              <a:pPr algn="r"/>
              <a:r>
                <a:rPr lang="en-US" sz="2400" dirty="0">
                  <a:cs typeface="Arial" charset="0"/>
                </a:rPr>
                <a:t>Altar of Athena, Poseidon</a:t>
              </a:r>
            </a:p>
          </p:txBody>
        </p:sp>
        <p:sp>
          <p:nvSpPr>
            <p:cNvPr id="1362233" name="Text Box 313"/>
            <p:cNvSpPr txBox="1">
              <a:spLocks noChangeArrowheads="1"/>
            </p:cNvSpPr>
            <p:nvPr/>
          </p:nvSpPr>
          <p:spPr bwMode="auto">
            <a:xfrm>
              <a:off x="7116794" y="6356350"/>
              <a:ext cx="3708066" cy="369332"/>
            </a:xfrm>
            <a:prstGeom prst="rect">
              <a:avLst/>
            </a:prstGeom>
            <a:noFill/>
            <a:ln w="9525">
              <a:noFill/>
              <a:miter lim="800000"/>
              <a:headEnd/>
              <a:tailEnd/>
            </a:ln>
            <a:effectLst/>
          </p:spPr>
          <p:txBody>
            <a:bodyPr wrap="none">
              <a:spAutoFit/>
            </a:bodyPr>
            <a:lstStyle/>
            <a:p>
              <a:r>
                <a:rPr lang="en-US" dirty="0">
                  <a:cs typeface="Arial" charset="0"/>
                </a:rPr>
                <a:t>Source: Wiles </a:t>
              </a:r>
              <a:r>
                <a:rPr lang="en-US" i="1" dirty="0">
                  <a:cs typeface="Arial" charset="0"/>
                </a:rPr>
                <a:t>Tragedy in Athens</a:t>
              </a:r>
            </a:p>
          </p:txBody>
        </p:sp>
        <p:grpSp>
          <p:nvGrpSpPr>
            <p:cNvPr id="10" name="Group 9">
              <a:extLst>
                <a:ext uri="{FF2B5EF4-FFF2-40B4-BE49-F238E27FC236}">
                  <a16:creationId xmlns:a16="http://schemas.microsoft.com/office/drawing/2014/main" id="{97552BA6-620D-4352-9814-33533D25F09A}"/>
                </a:ext>
              </a:extLst>
            </p:cNvPr>
            <p:cNvGrpSpPr/>
            <p:nvPr/>
          </p:nvGrpSpPr>
          <p:grpSpPr>
            <a:xfrm>
              <a:off x="409975" y="1303338"/>
              <a:ext cx="1986441" cy="4919027"/>
              <a:chOff x="465855" y="1303338"/>
              <a:chExt cx="1986441" cy="4919027"/>
            </a:xfrm>
          </p:grpSpPr>
          <p:grpSp>
            <p:nvGrpSpPr>
              <p:cNvPr id="2" name="Group 172"/>
              <p:cNvGrpSpPr>
                <a:grpSpLocks/>
              </p:cNvGrpSpPr>
              <p:nvPr/>
            </p:nvGrpSpPr>
            <p:grpSpPr bwMode="auto">
              <a:xfrm>
                <a:off x="874875" y="3794125"/>
                <a:ext cx="1168400" cy="1593850"/>
                <a:chOff x="172" y="2989"/>
                <a:chExt cx="523" cy="751"/>
              </a:xfrm>
            </p:grpSpPr>
            <p:sp>
              <p:nvSpPr>
                <p:cNvPr id="1361944" name="Freeform 24"/>
                <p:cNvSpPr>
                  <a:spLocks/>
                </p:cNvSpPr>
                <p:nvPr/>
              </p:nvSpPr>
              <p:spPr bwMode="auto">
                <a:xfrm>
                  <a:off x="172" y="2989"/>
                  <a:ext cx="523" cy="515"/>
                </a:xfrm>
                <a:custGeom>
                  <a:avLst/>
                  <a:gdLst/>
                  <a:ahLst/>
                  <a:cxnLst>
                    <a:cxn ang="0">
                      <a:pos x="897" y="58"/>
                    </a:cxn>
                    <a:cxn ang="0">
                      <a:pos x="1030" y="24"/>
                    </a:cxn>
                    <a:cxn ang="0">
                      <a:pos x="1133" y="92"/>
                    </a:cxn>
                    <a:cxn ang="0">
                      <a:pos x="1232" y="97"/>
                    </a:cxn>
                    <a:cxn ang="0">
                      <a:pos x="1328" y="87"/>
                    </a:cxn>
                    <a:cxn ang="0">
                      <a:pos x="1417" y="135"/>
                    </a:cxn>
                    <a:cxn ang="0">
                      <a:pos x="1506" y="221"/>
                    </a:cxn>
                    <a:cxn ang="0">
                      <a:pos x="1557" y="337"/>
                    </a:cxn>
                    <a:cxn ang="0">
                      <a:pos x="1473" y="390"/>
                    </a:cxn>
                    <a:cxn ang="0">
                      <a:pos x="1479" y="481"/>
                    </a:cxn>
                    <a:cxn ang="0">
                      <a:pos x="1446" y="525"/>
                    </a:cxn>
                    <a:cxn ang="0">
                      <a:pos x="1387" y="538"/>
                    </a:cxn>
                    <a:cxn ang="0">
                      <a:pos x="1390" y="631"/>
                    </a:cxn>
                    <a:cxn ang="0">
                      <a:pos x="1467" y="726"/>
                    </a:cxn>
                    <a:cxn ang="0">
                      <a:pos x="1509" y="774"/>
                    </a:cxn>
                    <a:cxn ang="0">
                      <a:pos x="1478" y="844"/>
                    </a:cxn>
                    <a:cxn ang="0">
                      <a:pos x="1568" y="911"/>
                    </a:cxn>
                    <a:cxn ang="0">
                      <a:pos x="1506" y="960"/>
                    </a:cxn>
                    <a:cxn ang="0">
                      <a:pos x="1474" y="1025"/>
                    </a:cxn>
                    <a:cxn ang="0">
                      <a:pos x="1408" y="1082"/>
                    </a:cxn>
                    <a:cxn ang="0">
                      <a:pos x="1343" y="1056"/>
                    </a:cxn>
                    <a:cxn ang="0">
                      <a:pos x="1210" y="1038"/>
                    </a:cxn>
                    <a:cxn ang="0">
                      <a:pos x="1215" y="1141"/>
                    </a:cxn>
                    <a:cxn ang="0">
                      <a:pos x="1179" y="1198"/>
                    </a:cxn>
                    <a:cxn ang="0">
                      <a:pos x="1218" y="1279"/>
                    </a:cxn>
                    <a:cxn ang="0">
                      <a:pos x="1181" y="1381"/>
                    </a:cxn>
                    <a:cxn ang="0">
                      <a:pos x="1118" y="1380"/>
                    </a:cxn>
                    <a:cxn ang="0">
                      <a:pos x="987" y="1369"/>
                    </a:cxn>
                    <a:cxn ang="0">
                      <a:pos x="1012" y="1428"/>
                    </a:cxn>
                    <a:cxn ang="0">
                      <a:pos x="987" y="1538"/>
                    </a:cxn>
                    <a:cxn ang="0">
                      <a:pos x="883" y="1506"/>
                    </a:cxn>
                    <a:cxn ang="0">
                      <a:pos x="801" y="1362"/>
                    </a:cxn>
                    <a:cxn ang="0">
                      <a:pos x="751" y="1377"/>
                    </a:cxn>
                    <a:cxn ang="0">
                      <a:pos x="681" y="1351"/>
                    </a:cxn>
                    <a:cxn ang="0">
                      <a:pos x="622" y="1454"/>
                    </a:cxn>
                    <a:cxn ang="0">
                      <a:pos x="548" y="1453"/>
                    </a:cxn>
                    <a:cxn ang="0">
                      <a:pos x="468" y="1365"/>
                    </a:cxn>
                    <a:cxn ang="0">
                      <a:pos x="389" y="1316"/>
                    </a:cxn>
                    <a:cxn ang="0">
                      <a:pos x="358" y="1201"/>
                    </a:cxn>
                    <a:cxn ang="0">
                      <a:pos x="261" y="1266"/>
                    </a:cxn>
                    <a:cxn ang="0">
                      <a:pos x="157" y="1261"/>
                    </a:cxn>
                    <a:cxn ang="0">
                      <a:pos x="138" y="1113"/>
                    </a:cxn>
                    <a:cxn ang="0">
                      <a:pos x="183" y="1037"/>
                    </a:cxn>
                    <a:cxn ang="0">
                      <a:pos x="251" y="974"/>
                    </a:cxn>
                    <a:cxn ang="0">
                      <a:pos x="339" y="896"/>
                    </a:cxn>
                    <a:cxn ang="0">
                      <a:pos x="301" y="848"/>
                    </a:cxn>
                    <a:cxn ang="0">
                      <a:pos x="244" y="779"/>
                    </a:cxn>
                    <a:cxn ang="0">
                      <a:pos x="166" y="813"/>
                    </a:cxn>
                    <a:cxn ang="0">
                      <a:pos x="94" y="846"/>
                    </a:cxn>
                    <a:cxn ang="0">
                      <a:pos x="22" y="728"/>
                    </a:cxn>
                    <a:cxn ang="0">
                      <a:pos x="18" y="607"/>
                    </a:cxn>
                    <a:cxn ang="0">
                      <a:pos x="48" y="518"/>
                    </a:cxn>
                    <a:cxn ang="0">
                      <a:pos x="44" y="453"/>
                    </a:cxn>
                    <a:cxn ang="0">
                      <a:pos x="18" y="343"/>
                    </a:cxn>
                    <a:cxn ang="0">
                      <a:pos x="40" y="253"/>
                    </a:cxn>
                    <a:cxn ang="0">
                      <a:pos x="168" y="208"/>
                    </a:cxn>
                    <a:cxn ang="0">
                      <a:pos x="262" y="133"/>
                    </a:cxn>
                    <a:cxn ang="0">
                      <a:pos x="354" y="138"/>
                    </a:cxn>
                    <a:cxn ang="0">
                      <a:pos x="545" y="99"/>
                    </a:cxn>
                    <a:cxn ang="0">
                      <a:pos x="661" y="11"/>
                    </a:cxn>
                    <a:cxn ang="0">
                      <a:pos x="811" y="36"/>
                    </a:cxn>
                  </a:cxnLst>
                  <a:rect l="0" t="0" r="r" b="b"/>
                  <a:pathLst>
                    <a:path w="1569" h="1545">
                      <a:moveTo>
                        <a:pt x="823" y="48"/>
                      </a:moveTo>
                      <a:lnTo>
                        <a:pt x="829" y="47"/>
                      </a:lnTo>
                      <a:lnTo>
                        <a:pt x="834" y="46"/>
                      </a:lnTo>
                      <a:lnTo>
                        <a:pt x="840" y="44"/>
                      </a:lnTo>
                      <a:lnTo>
                        <a:pt x="847" y="43"/>
                      </a:lnTo>
                      <a:lnTo>
                        <a:pt x="853" y="42"/>
                      </a:lnTo>
                      <a:lnTo>
                        <a:pt x="859" y="41"/>
                      </a:lnTo>
                      <a:lnTo>
                        <a:pt x="865" y="42"/>
                      </a:lnTo>
                      <a:lnTo>
                        <a:pt x="871" y="43"/>
                      </a:lnTo>
                      <a:lnTo>
                        <a:pt x="881" y="47"/>
                      </a:lnTo>
                      <a:lnTo>
                        <a:pt x="889" y="53"/>
                      </a:lnTo>
                      <a:lnTo>
                        <a:pt x="897" y="58"/>
                      </a:lnTo>
                      <a:lnTo>
                        <a:pt x="904" y="65"/>
                      </a:lnTo>
                      <a:lnTo>
                        <a:pt x="914" y="61"/>
                      </a:lnTo>
                      <a:lnTo>
                        <a:pt x="926" y="56"/>
                      </a:lnTo>
                      <a:lnTo>
                        <a:pt x="936" y="51"/>
                      </a:lnTo>
                      <a:lnTo>
                        <a:pt x="948" y="47"/>
                      </a:lnTo>
                      <a:lnTo>
                        <a:pt x="960" y="42"/>
                      </a:lnTo>
                      <a:lnTo>
                        <a:pt x="971" y="38"/>
                      </a:lnTo>
                      <a:lnTo>
                        <a:pt x="983" y="33"/>
                      </a:lnTo>
                      <a:lnTo>
                        <a:pt x="994" y="29"/>
                      </a:lnTo>
                      <a:lnTo>
                        <a:pt x="1006" y="27"/>
                      </a:lnTo>
                      <a:lnTo>
                        <a:pt x="1019" y="25"/>
                      </a:lnTo>
                      <a:lnTo>
                        <a:pt x="1030" y="24"/>
                      </a:lnTo>
                      <a:lnTo>
                        <a:pt x="1042" y="24"/>
                      </a:lnTo>
                      <a:lnTo>
                        <a:pt x="1053" y="25"/>
                      </a:lnTo>
                      <a:lnTo>
                        <a:pt x="1066" y="27"/>
                      </a:lnTo>
                      <a:lnTo>
                        <a:pt x="1078" y="31"/>
                      </a:lnTo>
                      <a:lnTo>
                        <a:pt x="1089" y="36"/>
                      </a:lnTo>
                      <a:lnTo>
                        <a:pt x="1098" y="43"/>
                      </a:lnTo>
                      <a:lnTo>
                        <a:pt x="1106" y="50"/>
                      </a:lnTo>
                      <a:lnTo>
                        <a:pt x="1111" y="57"/>
                      </a:lnTo>
                      <a:lnTo>
                        <a:pt x="1118" y="65"/>
                      </a:lnTo>
                      <a:lnTo>
                        <a:pt x="1124" y="75"/>
                      </a:lnTo>
                      <a:lnTo>
                        <a:pt x="1129" y="83"/>
                      </a:lnTo>
                      <a:lnTo>
                        <a:pt x="1133" y="92"/>
                      </a:lnTo>
                      <a:lnTo>
                        <a:pt x="1138" y="101"/>
                      </a:lnTo>
                      <a:lnTo>
                        <a:pt x="1146" y="103"/>
                      </a:lnTo>
                      <a:lnTo>
                        <a:pt x="1153" y="105"/>
                      </a:lnTo>
                      <a:lnTo>
                        <a:pt x="1161" y="107"/>
                      </a:lnTo>
                      <a:lnTo>
                        <a:pt x="1169" y="109"/>
                      </a:lnTo>
                      <a:lnTo>
                        <a:pt x="1178" y="112"/>
                      </a:lnTo>
                      <a:lnTo>
                        <a:pt x="1186" y="113"/>
                      </a:lnTo>
                      <a:lnTo>
                        <a:pt x="1194" y="112"/>
                      </a:lnTo>
                      <a:lnTo>
                        <a:pt x="1202" y="111"/>
                      </a:lnTo>
                      <a:lnTo>
                        <a:pt x="1210" y="101"/>
                      </a:lnTo>
                      <a:lnTo>
                        <a:pt x="1220" y="98"/>
                      </a:lnTo>
                      <a:lnTo>
                        <a:pt x="1232" y="97"/>
                      </a:lnTo>
                      <a:lnTo>
                        <a:pt x="1244" y="98"/>
                      </a:lnTo>
                      <a:lnTo>
                        <a:pt x="1255" y="99"/>
                      </a:lnTo>
                      <a:lnTo>
                        <a:pt x="1266" y="99"/>
                      </a:lnTo>
                      <a:lnTo>
                        <a:pt x="1276" y="96"/>
                      </a:lnTo>
                      <a:lnTo>
                        <a:pt x="1285" y="87"/>
                      </a:lnTo>
                      <a:lnTo>
                        <a:pt x="1291" y="85"/>
                      </a:lnTo>
                      <a:lnTo>
                        <a:pt x="1297" y="84"/>
                      </a:lnTo>
                      <a:lnTo>
                        <a:pt x="1304" y="84"/>
                      </a:lnTo>
                      <a:lnTo>
                        <a:pt x="1310" y="84"/>
                      </a:lnTo>
                      <a:lnTo>
                        <a:pt x="1317" y="85"/>
                      </a:lnTo>
                      <a:lnTo>
                        <a:pt x="1322" y="85"/>
                      </a:lnTo>
                      <a:lnTo>
                        <a:pt x="1328" y="87"/>
                      </a:lnTo>
                      <a:lnTo>
                        <a:pt x="1334" y="89"/>
                      </a:lnTo>
                      <a:lnTo>
                        <a:pt x="1358" y="111"/>
                      </a:lnTo>
                      <a:lnTo>
                        <a:pt x="1364" y="111"/>
                      </a:lnTo>
                      <a:lnTo>
                        <a:pt x="1369" y="111"/>
                      </a:lnTo>
                      <a:lnTo>
                        <a:pt x="1375" y="109"/>
                      </a:lnTo>
                      <a:lnTo>
                        <a:pt x="1380" y="109"/>
                      </a:lnTo>
                      <a:lnTo>
                        <a:pt x="1386" y="109"/>
                      </a:lnTo>
                      <a:lnTo>
                        <a:pt x="1392" y="109"/>
                      </a:lnTo>
                      <a:lnTo>
                        <a:pt x="1397" y="112"/>
                      </a:lnTo>
                      <a:lnTo>
                        <a:pt x="1401" y="114"/>
                      </a:lnTo>
                      <a:lnTo>
                        <a:pt x="1413" y="123"/>
                      </a:lnTo>
                      <a:lnTo>
                        <a:pt x="1417" y="135"/>
                      </a:lnTo>
                      <a:lnTo>
                        <a:pt x="1420" y="148"/>
                      </a:lnTo>
                      <a:lnTo>
                        <a:pt x="1421" y="163"/>
                      </a:lnTo>
                      <a:lnTo>
                        <a:pt x="1422" y="177"/>
                      </a:lnTo>
                      <a:lnTo>
                        <a:pt x="1426" y="188"/>
                      </a:lnTo>
                      <a:lnTo>
                        <a:pt x="1433" y="198"/>
                      </a:lnTo>
                      <a:lnTo>
                        <a:pt x="1446" y="202"/>
                      </a:lnTo>
                      <a:lnTo>
                        <a:pt x="1455" y="212"/>
                      </a:lnTo>
                      <a:lnTo>
                        <a:pt x="1464" y="216"/>
                      </a:lnTo>
                      <a:lnTo>
                        <a:pt x="1474" y="217"/>
                      </a:lnTo>
                      <a:lnTo>
                        <a:pt x="1485" y="217"/>
                      </a:lnTo>
                      <a:lnTo>
                        <a:pt x="1495" y="219"/>
                      </a:lnTo>
                      <a:lnTo>
                        <a:pt x="1506" y="221"/>
                      </a:lnTo>
                      <a:lnTo>
                        <a:pt x="1513" y="227"/>
                      </a:lnTo>
                      <a:lnTo>
                        <a:pt x="1518" y="237"/>
                      </a:lnTo>
                      <a:lnTo>
                        <a:pt x="1520" y="248"/>
                      </a:lnTo>
                      <a:lnTo>
                        <a:pt x="1524" y="257"/>
                      </a:lnTo>
                      <a:lnTo>
                        <a:pt x="1531" y="265"/>
                      </a:lnTo>
                      <a:lnTo>
                        <a:pt x="1539" y="272"/>
                      </a:lnTo>
                      <a:lnTo>
                        <a:pt x="1547" y="280"/>
                      </a:lnTo>
                      <a:lnTo>
                        <a:pt x="1554" y="288"/>
                      </a:lnTo>
                      <a:lnTo>
                        <a:pt x="1559" y="297"/>
                      </a:lnTo>
                      <a:lnTo>
                        <a:pt x="1561" y="308"/>
                      </a:lnTo>
                      <a:lnTo>
                        <a:pt x="1560" y="323"/>
                      </a:lnTo>
                      <a:lnTo>
                        <a:pt x="1557" y="337"/>
                      </a:lnTo>
                      <a:lnTo>
                        <a:pt x="1551" y="351"/>
                      </a:lnTo>
                      <a:lnTo>
                        <a:pt x="1540" y="361"/>
                      </a:lnTo>
                      <a:lnTo>
                        <a:pt x="1539" y="368"/>
                      </a:lnTo>
                      <a:lnTo>
                        <a:pt x="1537" y="374"/>
                      </a:lnTo>
                      <a:lnTo>
                        <a:pt x="1535" y="381"/>
                      </a:lnTo>
                      <a:lnTo>
                        <a:pt x="1529" y="385"/>
                      </a:lnTo>
                      <a:lnTo>
                        <a:pt x="1520" y="385"/>
                      </a:lnTo>
                      <a:lnTo>
                        <a:pt x="1509" y="385"/>
                      </a:lnTo>
                      <a:lnTo>
                        <a:pt x="1500" y="385"/>
                      </a:lnTo>
                      <a:lnTo>
                        <a:pt x="1491" y="386"/>
                      </a:lnTo>
                      <a:lnTo>
                        <a:pt x="1482" y="388"/>
                      </a:lnTo>
                      <a:lnTo>
                        <a:pt x="1473" y="390"/>
                      </a:lnTo>
                      <a:lnTo>
                        <a:pt x="1465" y="395"/>
                      </a:lnTo>
                      <a:lnTo>
                        <a:pt x="1458" y="401"/>
                      </a:lnTo>
                      <a:lnTo>
                        <a:pt x="1463" y="408"/>
                      </a:lnTo>
                      <a:lnTo>
                        <a:pt x="1468" y="414"/>
                      </a:lnTo>
                      <a:lnTo>
                        <a:pt x="1475" y="420"/>
                      </a:lnTo>
                      <a:lnTo>
                        <a:pt x="1481" y="426"/>
                      </a:lnTo>
                      <a:lnTo>
                        <a:pt x="1486" y="433"/>
                      </a:lnTo>
                      <a:lnTo>
                        <a:pt x="1489" y="441"/>
                      </a:lnTo>
                      <a:lnTo>
                        <a:pt x="1489" y="449"/>
                      </a:lnTo>
                      <a:lnTo>
                        <a:pt x="1487" y="459"/>
                      </a:lnTo>
                      <a:lnTo>
                        <a:pt x="1473" y="474"/>
                      </a:lnTo>
                      <a:lnTo>
                        <a:pt x="1479" y="481"/>
                      </a:lnTo>
                      <a:lnTo>
                        <a:pt x="1486" y="489"/>
                      </a:lnTo>
                      <a:lnTo>
                        <a:pt x="1489" y="498"/>
                      </a:lnTo>
                      <a:lnTo>
                        <a:pt x="1487" y="509"/>
                      </a:lnTo>
                      <a:lnTo>
                        <a:pt x="1485" y="513"/>
                      </a:lnTo>
                      <a:lnTo>
                        <a:pt x="1481" y="519"/>
                      </a:lnTo>
                      <a:lnTo>
                        <a:pt x="1477" y="523"/>
                      </a:lnTo>
                      <a:lnTo>
                        <a:pt x="1471" y="526"/>
                      </a:lnTo>
                      <a:lnTo>
                        <a:pt x="1466" y="526"/>
                      </a:lnTo>
                      <a:lnTo>
                        <a:pt x="1462" y="526"/>
                      </a:lnTo>
                      <a:lnTo>
                        <a:pt x="1456" y="526"/>
                      </a:lnTo>
                      <a:lnTo>
                        <a:pt x="1451" y="525"/>
                      </a:lnTo>
                      <a:lnTo>
                        <a:pt x="1446" y="525"/>
                      </a:lnTo>
                      <a:lnTo>
                        <a:pt x="1441" y="525"/>
                      </a:lnTo>
                      <a:lnTo>
                        <a:pt x="1436" y="526"/>
                      </a:lnTo>
                      <a:lnTo>
                        <a:pt x="1431" y="528"/>
                      </a:lnTo>
                      <a:lnTo>
                        <a:pt x="1427" y="531"/>
                      </a:lnTo>
                      <a:lnTo>
                        <a:pt x="1422" y="532"/>
                      </a:lnTo>
                      <a:lnTo>
                        <a:pt x="1416" y="533"/>
                      </a:lnTo>
                      <a:lnTo>
                        <a:pt x="1411" y="534"/>
                      </a:lnTo>
                      <a:lnTo>
                        <a:pt x="1405" y="534"/>
                      </a:lnTo>
                      <a:lnTo>
                        <a:pt x="1399" y="534"/>
                      </a:lnTo>
                      <a:lnTo>
                        <a:pt x="1393" y="532"/>
                      </a:lnTo>
                      <a:lnTo>
                        <a:pt x="1389" y="530"/>
                      </a:lnTo>
                      <a:lnTo>
                        <a:pt x="1387" y="538"/>
                      </a:lnTo>
                      <a:lnTo>
                        <a:pt x="1385" y="547"/>
                      </a:lnTo>
                      <a:lnTo>
                        <a:pt x="1383" y="554"/>
                      </a:lnTo>
                      <a:lnTo>
                        <a:pt x="1377" y="561"/>
                      </a:lnTo>
                      <a:lnTo>
                        <a:pt x="1362" y="570"/>
                      </a:lnTo>
                      <a:lnTo>
                        <a:pt x="1368" y="577"/>
                      </a:lnTo>
                      <a:lnTo>
                        <a:pt x="1375" y="583"/>
                      </a:lnTo>
                      <a:lnTo>
                        <a:pt x="1380" y="591"/>
                      </a:lnTo>
                      <a:lnTo>
                        <a:pt x="1385" y="598"/>
                      </a:lnTo>
                      <a:lnTo>
                        <a:pt x="1390" y="605"/>
                      </a:lnTo>
                      <a:lnTo>
                        <a:pt x="1392" y="613"/>
                      </a:lnTo>
                      <a:lnTo>
                        <a:pt x="1392" y="621"/>
                      </a:lnTo>
                      <a:lnTo>
                        <a:pt x="1390" y="631"/>
                      </a:lnTo>
                      <a:lnTo>
                        <a:pt x="1379" y="640"/>
                      </a:lnTo>
                      <a:lnTo>
                        <a:pt x="1369" y="649"/>
                      </a:lnTo>
                      <a:lnTo>
                        <a:pt x="1362" y="661"/>
                      </a:lnTo>
                      <a:lnTo>
                        <a:pt x="1361" y="673"/>
                      </a:lnTo>
                      <a:lnTo>
                        <a:pt x="1372" y="684"/>
                      </a:lnTo>
                      <a:lnTo>
                        <a:pt x="1387" y="690"/>
                      </a:lnTo>
                      <a:lnTo>
                        <a:pt x="1402" y="692"/>
                      </a:lnTo>
                      <a:lnTo>
                        <a:pt x="1419" y="694"/>
                      </a:lnTo>
                      <a:lnTo>
                        <a:pt x="1435" y="697"/>
                      </a:lnTo>
                      <a:lnTo>
                        <a:pt x="1449" y="701"/>
                      </a:lnTo>
                      <a:lnTo>
                        <a:pt x="1459" y="711"/>
                      </a:lnTo>
                      <a:lnTo>
                        <a:pt x="1467" y="726"/>
                      </a:lnTo>
                      <a:lnTo>
                        <a:pt x="1472" y="729"/>
                      </a:lnTo>
                      <a:lnTo>
                        <a:pt x="1478" y="730"/>
                      </a:lnTo>
                      <a:lnTo>
                        <a:pt x="1484" y="731"/>
                      </a:lnTo>
                      <a:lnTo>
                        <a:pt x="1491" y="731"/>
                      </a:lnTo>
                      <a:lnTo>
                        <a:pt x="1496" y="733"/>
                      </a:lnTo>
                      <a:lnTo>
                        <a:pt x="1502" y="734"/>
                      </a:lnTo>
                      <a:lnTo>
                        <a:pt x="1507" y="737"/>
                      </a:lnTo>
                      <a:lnTo>
                        <a:pt x="1510" y="742"/>
                      </a:lnTo>
                      <a:lnTo>
                        <a:pt x="1511" y="750"/>
                      </a:lnTo>
                      <a:lnTo>
                        <a:pt x="1513" y="759"/>
                      </a:lnTo>
                      <a:lnTo>
                        <a:pt x="1513" y="767"/>
                      </a:lnTo>
                      <a:lnTo>
                        <a:pt x="1509" y="774"/>
                      </a:lnTo>
                      <a:lnTo>
                        <a:pt x="1504" y="779"/>
                      </a:lnTo>
                      <a:lnTo>
                        <a:pt x="1499" y="783"/>
                      </a:lnTo>
                      <a:lnTo>
                        <a:pt x="1492" y="786"/>
                      </a:lnTo>
                      <a:lnTo>
                        <a:pt x="1486" y="788"/>
                      </a:lnTo>
                      <a:lnTo>
                        <a:pt x="1480" y="791"/>
                      </a:lnTo>
                      <a:lnTo>
                        <a:pt x="1474" y="794"/>
                      </a:lnTo>
                      <a:lnTo>
                        <a:pt x="1468" y="798"/>
                      </a:lnTo>
                      <a:lnTo>
                        <a:pt x="1464" y="802"/>
                      </a:lnTo>
                      <a:lnTo>
                        <a:pt x="1467" y="813"/>
                      </a:lnTo>
                      <a:lnTo>
                        <a:pt x="1468" y="824"/>
                      </a:lnTo>
                      <a:lnTo>
                        <a:pt x="1471" y="836"/>
                      </a:lnTo>
                      <a:lnTo>
                        <a:pt x="1478" y="844"/>
                      </a:lnTo>
                      <a:lnTo>
                        <a:pt x="1486" y="844"/>
                      </a:lnTo>
                      <a:lnTo>
                        <a:pt x="1494" y="843"/>
                      </a:lnTo>
                      <a:lnTo>
                        <a:pt x="1502" y="842"/>
                      </a:lnTo>
                      <a:lnTo>
                        <a:pt x="1510" y="841"/>
                      </a:lnTo>
                      <a:lnTo>
                        <a:pt x="1518" y="841"/>
                      </a:lnTo>
                      <a:lnTo>
                        <a:pt x="1526" y="841"/>
                      </a:lnTo>
                      <a:lnTo>
                        <a:pt x="1535" y="844"/>
                      </a:lnTo>
                      <a:lnTo>
                        <a:pt x="1542" y="849"/>
                      </a:lnTo>
                      <a:lnTo>
                        <a:pt x="1554" y="861"/>
                      </a:lnTo>
                      <a:lnTo>
                        <a:pt x="1564" y="877"/>
                      </a:lnTo>
                      <a:lnTo>
                        <a:pt x="1569" y="894"/>
                      </a:lnTo>
                      <a:lnTo>
                        <a:pt x="1568" y="911"/>
                      </a:lnTo>
                      <a:lnTo>
                        <a:pt x="1564" y="915"/>
                      </a:lnTo>
                      <a:lnTo>
                        <a:pt x="1558" y="917"/>
                      </a:lnTo>
                      <a:lnTo>
                        <a:pt x="1552" y="919"/>
                      </a:lnTo>
                      <a:lnTo>
                        <a:pt x="1546" y="922"/>
                      </a:lnTo>
                      <a:lnTo>
                        <a:pt x="1540" y="925"/>
                      </a:lnTo>
                      <a:lnTo>
                        <a:pt x="1536" y="929"/>
                      </a:lnTo>
                      <a:lnTo>
                        <a:pt x="1533" y="935"/>
                      </a:lnTo>
                      <a:lnTo>
                        <a:pt x="1533" y="942"/>
                      </a:lnTo>
                      <a:lnTo>
                        <a:pt x="1528" y="947"/>
                      </a:lnTo>
                      <a:lnTo>
                        <a:pt x="1521" y="952"/>
                      </a:lnTo>
                      <a:lnTo>
                        <a:pt x="1513" y="955"/>
                      </a:lnTo>
                      <a:lnTo>
                        <a:pt x="1506" y="960"/>
                      </a:lnTo>
                      <a:lnTo>
                        <a:pt x="1508" y="968"/>
                      </a:lnTo>
                      <a:lnTo>
                        <a:pt x="1513" y="976"/>
                      </a:lnTo>
                      <a:lnTo>
                        <a:pt x="1516" y="984"/>
                      </a:lnTo>
                      <a:lnTo>
                        <a:pt x="1515" y="994"/>
                      </a:lnTo>
                      <a:lnTo>
                        <a:pt x="1510" y="998"/>
                      </a:lnTo>
                      <a:lnTo>
                        <a:pt x="1504" y="1003"/>
                      </a:lnTo>
                      <a:lnTo>
                        <a:pt x="1500" y="1007"/>
                      </a:lnTo>
                      <a:lnTo>
                        <a:pt x="1494" y="1009"/>
                      </a:lnTo>
                      <a:lnTo>
                        <a:pt x="1488" y="1012"/>
                      </a:lnTo>
                      <a:lnTo>
                        <a:pt x="1482" y="1016"/>
                      </a:lnTo>
                      <a:lnTo>
                        <a:pt x="1478" y="1019"/>
                      </a:lnTo>
                      <a:lnTo>
                        <a:pt x="1474" y="1025"/>
                      </a:lnTo>
                      <a:lnTo>
                        <a:pt x="1475" y="1032"/>
                      </a:lnTo>
                      <a:lnTo>
                        <a:pt x="1478" y="1040"/>
                      </a:lnTo>
                      <a:lnTo>
                        <a:pt x="1477" y="1047"/>
                      </a:lnTo>
                      <a:lnTo>
                        <a:pt x="1470" y="1051"/>
                      </a:lnTo>
                      <a:lnTo>
                        <a:pt x="1462" y="1053"/>
                      </a:lnTo>
                      <a:lnTo>
                        <a:pt x="1453" y="1058"/>
                      </a:lnTo>
                      <a:lnTo>
                        <a:pt x="1446" y="1065"/>
                      </a:lnTo>
                      <a:lnTo>
                        <a:pt x="1440" y="1071"/>
                      </a:lnTo>
                      <a:lnTo>
                        <a:pt x="1433" y="1077"/>
                      </a:lnTo>
                      <a:lnTo>
                        <a:pt x="1426" y="1082"/>
                      </a:lnTo>
                      <a:lnTo>
                        <a:pt x="1417" y="1084"/>
                      </a:lnTo>
                      <a:lnTo>
                        <a:pt x="1408" y="1082"/>
                      </a:lnTo>
                      <a:lnTo>
                        <a:pt x="1402" y="1080"/>
                      </a:lnTo>
                      <a:lnTo>
                        <a:pt x="1397" y="1077"/>
                      </a:lnTo>
                      <a:lnTo>
                        <a:pt x="1392" y="1074"/>
                      </a:lnTo>
                      <a:lnTo>
                        <a:pt x="1387" y="1070"/>
                      </a:lnTo>
                      <a:lnTo>
                        <a:pt x="1383" y="1066"/>
                      </a:lnTo>
                      <a:lnTo>
                        <a:pt x="1378" y="1062"/>
                      </a:lnTo>
                      <a:lnTo>
                        <a:pt x="1373" y="1058"/>
                      </a:lnTo>
                      <a:lnTo>
                        <a:pt x="1370" y="1053"/>
                      </a:lnTo>
                      <a:lnTo>
                        <a:pt x="1363" y="1051"/>
                      </a:lnTo>
                      <a:lnTo>
                        <a:pt x="1356" y="1052"/>
                      </a:lnTo>
                      <a:lnTo>
                        <a:pt x="1350" y="1054"/>
                      </a:lnTo>
                      <a:lnTo>
                        <a:pt x="1343" y="1056"/>
                      </a:lnTo>
                      <a:lnTo>
                        <a:pt x="1336" y="1060"/>
                      </a:lnTo>
                      <a:lnTo>
                        <a:pt x="1331" y="1065"/>
                      </a:lnTo>
                      <a:lnTo>
                        <a:pt x="1324" y="1067"/>
                      </a:lnTo>
                      <a:lnTo>
                        <a:pt x="1317" y="1069"/>
                      </a:lnTo>
                      <a:lnTo>
                        <a:pt x="1302" y="1070"/>
                      </a:lnTo>
                      <a:lnTo>
                        <a:pt x="1288" y="1067"/>
                      </a:lnTo>
                      <a:lnTo>
                        <a:pt x="1275" y="1059"/>
                      </a:lnTo>
                      <a:lnTo>
                        <a:pt x="1263" y="1049"/>
                      </a:lnTo>
                      <a:lnTo>
                        <a:pt x="1252" y="1040"/>
                      </a:lnTo>
                      <a:lnTo>
                        <a:pt x="1239" y="1034"/>
                      </a:lnTo>
                      <a:lnTo>
                        <a:pt x="1225" y="1033"/>
                      </a:lnTo>
                      <a:lnTo>
                        <a:pt x="1210" y="1038"/>
                      </a:lnTo>
                      <a:lnTo>
                        <a:pt x="1217" y="1047"/>
                      </a:lnTo>
                      <a:lnTo>
                        <a:pt x="1217" y="1059"/>
                      </a:lnTo>
                      <a:lnTo>
                        <a:pt x="1216" y="1071"/>
                      </a:lnTo>
                      <a:lnTo>
                        <a:pt x="1218" y="1082"/>
                      </a:lnTo>
                      <a:lnTo>
                        <a:pt x="1251" y="1109"/>
                      </a:lnTo>
                      <a:lnTo>
                        <a:pt x="1246" y="1113"/>
                      </a:lnTo>
                      <a:lnTo>
                        <a:pt x="1240" y="1118"/>
                      </a:lnTo>
                      <a:lnTo>
                        <a:pt x="1234" y="1121"/>
                      </a:lnTo>
                      <a:lnTo>
                        <a:pt x="1229" y="1126"/>
                      </a:lnTo>
                      <a:lnTo>
                        <a:pt x="1223" y="1130"/>
                      </a:lnTo>
                      <a:lnTo>
                        <a:pt x="1218" y="1134"/>
                      </a:lnTo>
                      <a:lnTo>
                        <a:pt x="1215" y="1141"/>
                      </a:lnTo>
                      <a:lnTo>
                        <a:pt x="1213" y="1148"/>
                      </a:lnTo>
                      <a:lnTo>
                        <a:pt x="1219" y="1152"/>
                      </a:lnTo>
                      <a:lnTo>
                        <a:pt x="1225" y="1154"/>
                      </a:lnTo>
                      <a:lnTo>
                        <a:pt x="1230" y="1159"/>
                      </a:lnTo>
                      <a:lnTo>
                        <a:pt x="1232" y="1164"/>
                      </a:lnTo>
                      <a:lnTo>
                        <a:pt x="1229" y="1175"/>
                      </a:lnTo>
                      <a:lnTo>
                        <a:pt x="1224" y="1183"/>
                      </a:lnTo>
                      <a:lnTo>
                        <a:pt x="1216" y="1188"/>
                      </a:lnTo>
                      <a:lnTo>
                        <a:pt x="1208" y="1191"/>
                      </a:lnTo>
                      <a:lnTo>
                        <a:pt x="1198" y="1193"/>
                      </a:lnTo>
                      <a:lnTo>
                        <a:pt x="1188" y="1196"/>
                      </a:lnTo>
                      <a:lnTo>
                        <a:pt x="1179" y="1198"/>
                      </a:lnTo>
                      <a:lnTo>
                        <a:pt x="1171" y="1201"/>
                      </a:lnTo>
                      <a:lnTo>
                        <a:pt x="1179" y="1206"/>
                      </a:lnTo>
                      <a:lnTo>
                        <a:pt x="1188" y="1210"/>
                      </a:lnTo>
                      <a:lnTo>
                        <a:pt x="1198" y="1214"/>
                      </a:lnTo>
                      <a:lnTo>
                        <a:pt x="1208" y="1218"/>
                      </a:lnTo>
                      <a:lnTo>
                        <a:pt x="1217" y="1222"/>
                      </a:lnTo>
                      <a:lnTo>
                        <a:pt x="1224" y="1229"/>
                      </a:lnTo>
                      <a:lnTo>
                        <a:pt x="1230" y="1237"/>
                      </a:lnTo>
                      <a:lnTo>
                        <a:pt x="1232" y="1248"/>
                      </a:lnTo>
                      <a:lnTo>
                        <a:pt x="1227" y="1258"/>
                      </a:lnTo>
                      <a:lnTo>
                        <a:pt x="1222" y="1269"/>
                      </a:lnTo>
                      <a:lnTo>
                        <a:pt x="1218" y="1279"/>
                      </a:lnTo>
                      <a:lnTo>
                        <a:pt x="1223" y="1290"/>
                      </a:lnTo>
                      <a:lnTo>
                        <a:pt x="1227" y="1299"/>
                      </a:lnTo>
                      <a:lnTo>
                        <a:pt x="1230" y="1309"/>
                      </a:lnTo>
                      <a:lnTo>
                        <a:pt x="1230" y="1320"/>
                      </a:lnTo>
                      <a:lnTo>
                        <a:pt x="1225" y="1329"/>
                      </a:lnTo>
                      <a:lnTo>
                        <a:pt x="1216" y="1335"/>
                      </a:lnTo>
                      <a:lnTo>
                        <a:pt x="1207" y="1343"/>
                      </a:lnTo>
                      <a:lnTo>
                        <a:pt x="1201" y="1352"/>
                      </a:lnTo>
                      <a:lnTo>
                        <a:pt x="1198" y="1364"/>
                      </a:lnTo>
                      <a:lnTo>
                        <a:pt x="1196" y="1379"/>
                      </a:lnTo>
                      <a:lnTo>
                        <a:pt x="1189" y="1380"/>
                      </a:lnTo>
                      <a:lnTo>
                        <a:pt x="1181" y="1381"/>
                      </a:lnTo>
                      <a:lnTo>
                        <a:pt x="1172" y="1381"/>
                      </a:lnTo>
                      <a:lnTo>
                        <a:pt x="1165" y="1379"/>
                      </a:lnTo>
                      <a:lnTo>
                        <a:pt x="1161" y="1374"/>
                      </a:lnTo>
                      <a:lnTo>
                        <a:pt x="1157" y="1370"/>
                      </a:lnTo>
                      <a:lnTo>
                        <a:pt x="1151" y="1367"/>
                      </a:lnTo>
                      <a:lnTo>
                        <a:pt x="1144" y="1369"/>
                      </a:lnTo>
                      <a:lnTo>
                        <a:pt x="1140" y="1371"/>
                      </a:lnTo>
                      <a:lnTo>
                        <a:pt x="1136" y="1373"/>
                      </a:lnTo>
                      <a:lnTo>
                        <a:pt x="1132" y="1376"/>
                      </a:lnTo>
                      <a:lnTo>
                        <a:pt x="1128" y="1378"/>
                      </a:lnTo>
                      <a:lnTo>
                        <a:pt x="1123" y="1379"/>
                      </a:lnTo>
                      <a:lnTo>
                        <a:pt x="1118" y="1380"/>
                      </a:lnTo>
                      <a:lnTo>
                        <a:pt x="1114" y="1379"/>
                      </a:lnTo>
                      <a:lnTo>
                        <a:pt x="1108" y="1378"/>
                      </a:lnTo>
                      <a:lnTo>
                        <a:pt x="1096" y="1367"/>
                      </a:lnTo>
                      <a:lnTo>
                        <a:pt x="1084" y="1362"/>
                      </a:lnTo>
                      <a:lnTo>
                        <a:pt x="1070" y="1358"/>
                      </a:lnTo>
                      <a:lnTo>
                        <a:pt x="1055" y="1356"/>
                      </a:lnTo>
                      <a:lnTo>
                        <a:pt x="1040" y="1357"/>
                      </a:lnTo>
                      <a:lnTo>
                        <a:pt x="1023" y="1358"/>
                      </a:lnTo>
                      <a:lnTo>
                        <a:pt x="1008" y="1359"/>
                      </a:lnTo>
                      <a:lnTo>
                        <a:pt x="994" y="1362"/>
                      </a:lnTo>
                      <a:lnTo>
                        <a:pt x="990" y="1364"/>
                      </a:lnTo>
                      <a:lnTo>
                        <a:pt x="987" y="1369"/>
                      </a:lnTo>
                      <a:lnTo>
                        <a:pt x="987" y="1374"/>
                      </a:lnTo>
                      <a:lnTo>
                        <a:pt x="989" y="1379"/>
                      </a:lnTo>
                      <a:lnTo>
                        <a:pt x="993" y="1382"/>
                      </a:lnTo>
                      <a:lnTo>
                        <a:pt x="1000" y="1386"/>
                      </a:lnTo>
                      <a:lnTo>
                        <a:pt x="1007" y="1388"/>
                      </a:lnTo>
                      <a:lnTo>
                        <a:pt x="1014" y="1391"/>
                      </a:lnTo>
                      <a:lnTo>
                        <a:pt x="1020" y="1394"/>
                      </a:lnTo>
                      <a:lnTo>
                        <a:pt x="1023" y="1398"/>
                      </a:lnTo>
                      <a:lnTo>
                        <a:pt x="1026" y="1405"/>
                      </a:lnTo>
                      <a:lnTo>
                        <a:pt x="1023" y="1413"/>
                      </a:lnTo>
                      <a:lnTo>
                        <a:pt x="1016" y="1420"/>
                      </a:lnTo>
                      <a:lnTo>
                        <a:pt x="1012" y="1428"/>
                      </a:lnTo>
                      <a:lnTo>
                        <a:pt x="1011" y="1436"/>
                      </a:lnTo>
                      <a:lnTo>
                        <a:pt x="1014" y="1445"/>
                      </a:lnTo>
                      <a:lnTo>
                        <a:pt x="1019" y="1456"/>
                      </a:lnTo>
                      <a:lnTo>
                        <a:pt x="1025" y="1466"/>
                      </a:lnTo>
                      <a:lnTo>
                        <a:pt x="1025" y="1476"/>
                      </a:lnTo>
                      <a:lnTo>
                        <a:pt x="1016" y="1486"/>
                      </a:lnTo>
                      <a:lnTo>
                        <a:pt x="1008" y="1495"/>
                      </a:lnTo>
                      <a:lnTo>
                        <a:pt x="1002" y="1506"/>
                      </a:lnTo>
                      <a:lnTo>
                        <a:pt x="1000" y="1516"/>
                      </a:lnTo>
                      <a:lnTo>
                        <a:pt x="1000" y="1529"/>
                      </a:lnTo>
                      <a:lnTo>
                        <a:pt x="994" y="1533"/>
                      </a:lnTo>
                      <a:lnTo>
                        <a:pt x="987" y="1538"/>
                      </a:lnTo>
                      <a:lnTo>
                        <a:pt x="980" y="1541"/>
                      </a:lnTo>
                      <a:lnTo>
                        <a:pt x="974" y="1545"/>
                      </a:lnTo>
                      <a:lnTo>
                        <a:pt x="963" y="1541"/>
                      </a:lnTo>
                      <a:lnTo>
                        <a:pt x="951" y="1540"/>
                      </a:lnTo>
                      <a:lnTo>
                        <a:pt x="939" y="1541"/>
                      </a:lnTo>
                      <a:lnTo>
                        <a:pt x="927" y="1541"/>
                      </a:lnTo>
                      <a:lnTo>
                        <a:pt x="916" y="1541"/>
                      </a:lnTo>
                      <a:lnTo>
                        <a:pt x="904" y="1539"/>
                      </a:lnTo>
                      <a:lnTo>
                        <a:pt x="895" y="1535"/>
                      </a:lnTo>
                      <a:lnTo>
                        <a:pt x="887" y="1525"/>
                      </a:lnTo>
                      <a:lnTo>
                        <a:pt x="884" y="1516"/>
                      </a:lnTo>
                      <a:lnTo>
                        <a:pt x="883" y="1506"/>
                      </a:lnTo>
                      <a:lnTo>
                        <a:pt x="881" y="1496"/>
                      </a:lnTo>
                      <a:lnTo>
                        <a:pt x="873" y="1490"/>
                      </a:lnTo>
                      <a:lnTo>
                        <a:pt x="868" y="1488"/>
                      </a:lnTo>
                      <a:lnTo>
                        <a:pt x="866" y="1486"/>
                      </a:lnTo>
                      <a:lnTo>
                        <a:pt x="863" y="1481"/>
                      </a:lnTo>
                      <a:lnTo>
                        <a:pt x="861" y="1478"/>
                      </a:lnTo>
                      <a:lnTo>
                        <a:pt x="861" y="1460"/>
                      </a:lnTo>
                      <a:lnTo>
                        <a:pt x="865" y="1442"/>
                      </a:lnTo>
                      <a:lnTo>
                        <a:pt x="863" y="1427"/>
                      </a:lnTo>
                      <a:lnTo>
                        <a:pt x="849" y="1415"/>
                      </a:lnTo>
                      <a:lnTo>
                        <a:pt x="801" y="1369"/>
                      </a:lnTo>
                      <a:lnTo>
                        <a:pt x="801" y="1362"/>
                      </a:lnTo>
                      <a:lnTo>
                        <a:pt x="801" y="1355"/>
                      </a:lnTo>
                      <a:lnTo>
                        <a:pt x="798" y="1348"/>
                      </a:lnTo>
                      <a:lnTo>
                        <a:pt x="796" y="1342"/>
                      </a:lnTo>
                      <a:lnTo>
                        <a:pt x="793" y="1348"/>
                      </a:lnTo>
                      <a:lnTo>
                        <a:pt x="789" y="1355"/>
                      </a:lnTo>
                      <a:lnTo>
                        <a:pt x="786" y="1362"/>
                      </a:lnTo>
                      <a:lnTo>
                        <a:pt x="782" y="1369"/>
                      </a:lnTo>
                      <a:lnTo>
                        <a:pt x="778" y="1376"/>
                      </a:lnTo>
                      <a:lnTo>
                        <a:pt x="773" y="1379"/>
                      </a:lnTo>
                      <a:lnTo>
                        <a:pt x="766" y="1381"/>
                      </a:lnTo>
                      <a:lnTo>
                        <a:pt x="757" y="1380"/>
                      </a:lnTo>
                      <a:lnTo>
                        <a:pt x="751" y="1377"/>
                      </a:lnTo>
                      <a:lnTo>
                        <a:pt x="746" y="1373"/>
                      </a:lnTo>
                      <a:lnTo>
                        <a:pt x="741" y="1370"/>
                      </a:lnTo>
                      <a:lnTo>
                        <a:pt x="735" y="1366"/>
                      </a:lnTo>
                      <a:lnTo>
                        <a:pt x="729" y="1364"/>
                      </a:lnTo>
                      <a:lnTo>
                        <a:pt x="723" y="1362"/>
                      </a:lnTo>
                      <a:lnTo>
                        <a:pt x="716" y="1362"/>
                      </a:lnTo>
                      <a:lnTo>
                        <a:pt x="709" y="1364"/>
                      </a:lnTo>
                      <a:lnTo>
                        <a:pt x="703" y="1360"/>
                      </a:lnTo>
                      <a:lnTo>
                        <a:pt x="699" y="1355"/>
                      </a:lnTo>
                      <a:lnTo>
                        <a:pt x="694" y="1350"/>
                      </a:lnTo>
                      <a:lnTo>
                        <a:pt x="689" y="1345"/>
                      </a:lnTo>
                      <a:lnTo>
                        <a:pt x="681" y="1351"/>
                      </a:lnTo>
                      <a:lnTo>
                        <a:pt x="671" y="1355"/>
                      </a:lnTo>
                      <a:lnTo>
                        <a:pt x="663" y="1360"/>
                      </a:lnTo>
                      <a:lnTo>
                        <a:pt x="663" y="1371"/>
                      </a:lnTo>
                      <a:lnTo>
                        <a:pt x="679" y="1398"/>
                      </a:lnTo>
                      <a:lnTo>
                        <a:pt x="672" y="1406"/>
                      </a:lnTo>
                      <a:lnTo>
                        <a:pt x="666" y="1414"/>
                      </a:lnTo>
                      <a:lnTo>
                        <a:pt x="659" y="1422"/>
                      </a:lnTo>
                      <a:lnTo>
                        <a:pt x="652" y="1429"/>
                      </a:lnTo>
                      <a:lnTo>
                        <a:pt x="647" y="1436"/>
                      </a:lnTo>
                      <a:lnTo>
                        <a:pt x="638" y="1443"/>
                      </a:lnTo>
                      <a:lnTo>
                        <a:pt x="630" y="1449"/>
                      </a:lnTo>
                      <a:lnTo>
                        <a:pt x="622" y="1454"/>
                      </a:lnTo>
                      <a:lnTo>
                        <a:pt x="614" y="1457"/>
                      </a:lnTo>
                      <a:lnTo>
                        <a:pt x="607" y="1456"/>
                      </a:lnTo>
                      <a:lnTo>
                        <a:pt x="601" y="1453"/>
                      </a:lnTo>
                      <a:lnTo>
                        <a:pt x="594" y="1450"/>
                      </a:lnTo>
                      <a:lnTo>
                        <a:pt x="589" y="1446"/>
                      </a:lnTo>
                      <a:lnTo>
                        <a:pt x="582" y="1443"/>
                      </a:lnTo>
                      <a:lnTo>
                        <a:pt x="575" y="1442"/>
                      </a:lnTo>
                      <a:lnTo>
                        <a:pt x="568" y="1443"/>
                      </a:lnTo>
                      <a:lnTo>
                        <a:pt x="563" y="1446"/>
                      </a:lnTo>
                      <a:lnTo>
                        <a:pt x="559" y="1449"/>
                      </a:lnTo>
                      <a:lnTo>
                        <a:pt x="554" y="1451"/>
                      </a:lnTo>
                      <a:lnTo>
                        <a:pt x="548" y="1453"/>
                      </a:lnTo>
                      <a:lnTo>
                        <a:pt x="543" y="1454"/>
                      </a:lnTo>
                      <a:lnTo>
                        <a:pt x="538" y="1454"/>
                      </a:lnTo>
                      <a:lnTo>
                        <a:pt x="533" y="1453"/>
                      </a:lnTo>
                      <a:lnTo>
                        <a:pt x="527" y="1452"/>
                      </a:lnTo>
                      <a:lnTo>
                        <a:pt x="510" y="1438"/>
                      </a:lnTo>
                      <a:lnTo>
                        <a:pt x="503" y="1417"/>
                      </a:lnTo>
                      <a:lnTo>
                        <a:pt x="499" y="1394"/>
                      </a:lnTo>
                      <a:lnTo>
                        <a:pt x="496" y="1372"/>
                      </a:lnTo>
                      <a:lnTo>
                        <a:pt x="489" y="1371"/>
                      </a:lnTo>
                      <a:lnTo>
                        <a:pt x="482" y="1370"/>
                      </a:lnTo>
                      <a:lnTo>
                        <a:pt x="475" y="1369"/>
                      </a:lnTo>
                      <a:lnTo>
                        <a:pt x="468" y="1365"/>
                      </a:lnTo>
                      <a:lnTo>
                        <a:pt x="461" y="1363"/>
                      </a:lnTo>
                      <a:lnTo>
                        <a:pt x="456" y="1358"/>
                      </a:lnTo>
                      <a:lnTo>
                        <a:pt x="452" y="1352"/>
                      </a:lnTo>
                      <a:lnTo>
                        <a:pt x="448" y="1345"/>
                      </a:lnTo>
                      <a:lnTo>
                        <a:pt x="443" y="1344"/>
                      </a:lnTo>
                      <a:lnTo>
                        <a:pt x="436" y="1343"/>
                      </a:lnTo>
                      <a:lnTo>
                        <a:pt x="429" y="1343"/>
                      </a:lnTo>
                      <a:lnTo>
                        <a:pt x="423" y="1341"/>
                      </a:lnTo>
                      <a:lnTo>
                        <a:pt x="414" y="1337"/>
                      </a:lnTo>
                      <a:lnTo>
                        <a:pt x="404" y="1331"/>
                      </a:lnTo>
                      <a:lnTo>
                        <a:pt x="396" y="1324"/>
                      </a:lnTo>
                      <a:lnTo>
                        <a:pt x="389" y="1316"/>
                      </a:lnTo>
                      <a:lnTo>
                        <a:pt x="386" y="1304"/>
                      </a:lnTo>
                      <a:lnTo>
                        <a:pt x="386" y="1290"/>
                      </a:lnTo>
                      <a:lnTo>
                        <a:pt x="389" y="1277"/>
                      </a:lnTo>
                      <a:lnTo>
                        <a:pt x="394" y="1263"/>
                      </a:lnTo>
                      <a:lnTo>
                        <a:pt x="397" y="1251"/>
                      </a:lnTo>
                      <a:lnTo>
                        <a:pt x="397" y="1240"/>
                      </a:lnTo>
                      <a:lnTo>
                        <a:pt x="393" y="1229"/>
                      </a:lnTo>
                      <a:lnTo>
                        <a:pt x="380" y="1220"/>
                      </a:lnTo>
                      <a:lnTo>
                        <a:pt x="374" y="1215"/>
                      </a:lnTo>
                      <a:lnTo>
                        <a:pt x="371" y="1208"/>
                      </a:lnTo>
                      <a:lnTo>
                        <a:pt x="365" y="1204"/>
                      </a:lnTo>
                      <a:lnTo>
                        <a:pt x="358" y="1201"/>
                      </a:lnTo>
                      <a:lnTo>
                        <a:pt x="345" y="1204"/>
                      </a:lnTo>
                      <a:lnTo>
                        <a:pt x="336" y="1208"/>
                      </a:lnTo>
                      <a:lnTo>
                        <a:pt x="329" y="1217"/>
                      </a:lnTo>
                      <a:lnTo>
                        <a:pt x="324" y="1226"/>
                      </a:lnTo>
                      <a:lnTo>
                        <a:pt x="319" y="1236"/>
                      </a:lnTo>
                      <a:lnTo>
                        <a:pt x="313" y="1247"/>
                      </a:lnTo>
                      <a:lnTo>
                        <a:pt x="306" y="1255"/>
                      </a:lnTo>
                      <a:lnTo>
                        <a:pt x="297" y="1262"/>
                      </a:lnTo>
                      <a:lnTo>
                        <a:pt x="288" y="1265"/>
                      </a:lnTo>
                      <a:lnTo>
                        <a:pt x="279" y="1266"/>
                      </a:lnTo>
                      <a:lnTo>
                        <a:pt x="270" y="1268"/>
                      </a:lnTo>
                      <a:lnTo>
                        <a:pt x="261" y="1266"/>
                      </a:lnTo>
                      <a:lnTo>
                        <a:pt x="252" y="1265"/>
                      </a:lnTo>
                      <a:lnTo>
                        <a:pt x="243" y="1263"/>
                      </a:lnTo>
                      <a:lnTo>
                        <a:pt x="235" y="1259"/>
                      </a:lnTo>
                      <a:lnTo>
                        <a:pt x="228" y="1255"/>
                      </a:lnTo>
                      <a:lnTo>
                        <a:pt x="223" y="1249"/>
                      </a:lnTo>
                      <a:lnTo>
                        <a:pt x="219" y="1242"/>
                      </a:lnTo>
                      <a:lnTo>
                        <a:pt x="214" y="1237"/>
                      </a:lnTo>
                      <a:lnTo>
                        <a:pt x="206" y="1235"/>
                      </a:lnTo>
                      <a:lnTo>
                        <a:pt x="193" y="1235"/>
                      </a:lnTo>
                      <a:lnTo>
                        <a:pt x="181" y="1242"/>
                      </a:lnTo>
                      <a:lnTo>
                        <a:pt x="169" y="1251"/>
                      </a:lnTo>
                      <a:lnTo>
                        <a:pt x="157" y="1261"/>
                      </a:lnTo>
                      <a:lnTo>
                        <a:pt x="146" y="1269"/>
                      </a:lnTo>
                      <a:lnTo>
                        <a:pt x="135" y="1271"/>
                      </a:lnTo>
                      <a:lnTo>
                        <a:pt x="125" y="1265"/>
                      </a:lnTo>
                      <a:lnTo>
                        <a:pt x="115" y="1249"/>
                      </a:lnTo>
                      <a:lnTo>
                        <a:pt x="108" y="1219"/>
                      </a:lnTo>
                      <a:lnTo>
                        <a:pt x="104" y="1186"/>
                      </a:lnTo>
                      <a:lnTo>
                        <a:pt x="106" y="1154"/>
                      </a:lnTo>
                      <a:lnTo>
                        <a:pt x="115" y="1124"/>
                      </a:lnTo>
                      <a:lnTo>
                        <a:pt x="119" y="1119"/>
                      </a:lnTo>
                      <a:lnTo>
                        <a:pt x="125" y="1117"/>
                      </a:lnTo>
                      <a:lnTo>
                        <a:pt x="132" y="1114"/>
                      </a:lnTo>
                      <a:lnTo>
                        <a:pt x="138" y="1113"/>
                      </a:lnTo>
                      <a:lnTo>
                        <a:pt x="144" y="1109"/>
                      </a:lnTo>
                      <a:lnTo>
                        <a:pt x="148" y="1104"/>
                      </a:lnTo>
                      <a:lnTo>
                        <a:pt x="153" y="1098"/>
                      </a:lnTo>
                      <a:lnTo>
                        <a:pt x="157" y="1092"/>
                      </a:lnTo>
                      <a:lnTo>
                        <a:pt x="162" y="1088"/>
                      </a:lnTo>
                      <a:lnTo>
                        <a:pt x="167" y="1083"/>
                      </a:lnTo>
                      <a:lnTo>
                        <a:pt x="171" y="1078"/>
                      </a:lnTo>
                      <a:lnTo>
                        <a:pt x="178" y="1076"/>
                      </a:lnTo>
                      <a:lnTo>
                        <a:pt x="182" y="1067"/>
                      </a:lnTo>
                      <a:lnTo>
                        <a:pt x="182" y="1056"/>
                      </a:lnTo>
                      <a:lnTo>
                        <a:pt x="181" y="1047"/>
                      </a:lnTo>
                      <a:lnTo>
                        <a:pt x="183" y="1037"/>
                      </a:lnTo>
                      <a:lnTo>
                        <a:pt x="185" y="1026"/>
                      </a:lnTo>
                      <a:lnTo>
                        <a:pt x="190" y="1015"/>
                      </a:lnTo>
                      <a:lnTo>
                        <a:pt x="196" y="1005"/>
                      </a:lnTo>
                      <a:lnTo>
                        <a:pt x="204" y="997"/>
                      </a:lnTo>
                      <a:lnTo>
                        <a:pt x="210" y="995"/>
                      </a:lnTo>
                      <a:lnTo>
                        <a:pt x="217" y="993"/>
                      </a:lnTo>
                      <a:lnTo>
                        <a:pt x="222" y="990"/>
                      </a:lnTo>
                      <a:lnTo>
                        <a:pt x="229" y="989"/>
                      </a:lnTo>
                      <a:lnTo>
                        <a:pt x="236" y="987"/>
                      </a:lnTo>
                      <a:lnTo>
                        <a:pt x="242" y="983"/>
                      </a:lnTo>
                      <a:lnTo>
                        <a:pt x="247" y="980"/>
                      </a:lnTo>
                      <a:lnTo>
                        <a:pt x="251" y="974"/>
                      </a:lnTo>
                      <a:lnTo>
                        <a:pt x="256" y="958"/>
                      </a:lnTo>
                      <a:lnTo>
                        <a:pt x="257" y="940"/>
                      </a:lnTo>
                      <a:lnTo>
                        <a:pt x="261" y="925"/>
                      </a:lnTo>
                      <a:lnTo>
                        <a:pt x="272" y="914"/>
                      </a:lnTo>
                      <a:lnTo>
                        <a:pt x="281" y="913"/>
                      </a:lnTo>
                      <a:lnTo>
                        <a:pt x="290" y="910"/>
                      </a:lnTo>
                      <a:lnTo>
                        <a:pt x="298" y="906"/>
                      </a:lnTo>
                      <a:lnTo>
                        <a:pt x="306" y="902"/>
                      </a:lnTo>
                      <a:lnTo>
                        <a:pt x="314" y="899"/>
                      </a:lnTo>
                      <a:lnTo>
                        <a:pt x="322" y="895"/>
                      </a:lnTo>
                      <a:lnTo>
                        <a:pt x="330" y="895"/>
                      </a:lnTo>
                      <a:lnTo>
                        <a:pt x="339" y="896"/>
                      </a:lnTo>
                      <a:lnTo>
                        <a:pt x="344" y="894"/>
                      </a:lnTo>
                      <a:lnTo>
                        <a:pt x="346" y="890"/>
                      </a:lnTo>
                      <a:lnTo>
                        <a:pt x="349" y="886"/>
                      </a:lnTo>
                      <a:lnTo>
                        <a:pt x="351" y="882"/>
                      </a:lnTo>
                      <a:lnTo>
                        <a:pt x="342" y="873"/>
                      </a:lnTo>
                      <a:lnTo>
                        <a:pt x="335" y="864"/>
                      </a:lnTo>
                      <a:lnTo>
                        <a:pt x="329" y="853"/>
                      </a:lnTo>
                      <a:lnTo>
                        <a:pt x="327" y="842"/>
                      </a:lnTo>
                      <a:lnTo>
                        <a:pt x="321" y="843"/>
                      </a:lnTo>
                      <a:lnTo>
                        <a:pt x="314" y="845"/>
                      </a:lnTo>
                      <a:lnTo>
                        <a:pt x="308" y="846"/>
                      </a:lnTo>
                      <a:lnTo>
                        <a:pt x="301" y="848"/>
                      </a:lnTo>
                      <a:lnTo>
                        <a:pt x="295" y="848"/>
                      </a:lnTo>
                      <a:lnTo>
                        <a:pt x="288" y="848"/>
                      </a:lnTo>
                      <a:lnTo>
                        <a:pt x="283" y="845"/>
                      </a:lnTo>
                      <a:lnTo>
                        <a:pt x="277" y="843"/>
                      </a:lnTo>
                      <a:lnTo>
                        <a:pt x="273" y="838"/>
                      </a:lnTo>
                      <a:lnTo>
                        <a:pt x="271" y="832"/>
                      </a:lnTo>
                      <a:lnTo>
                        <a:pt x="270" y="827"/>
                      </a:lnTo>
                      <a:lnTo>
                        <a:pt x="268" y="821"/>
                      </a:lnTo>
                      <a:lnTo>
                        <a:pt x="257" y="813"/>
                      </a:lnTo>
                      <a:lnTo>
                        <a:pt x="251" y="802"/>
                      </a:lnTo>
                      <a:lnTo>
                        <a:pt x="248" y="791"/>
                      </a:lnTo>
                      <a:lnTo>
                        <a:pt x="244" y="779"/>
                      </a:lnTo>
                      <a:lnTo>
                        <a:pt x="241" y="792"/>
                      </a:lnTo>
                      <a:lnTo>
                        <a:pt x="239" y="806"/>
                      </a:lnTo>
                      <a:lnTo>
                        <a:pt x="234" y="819"/>
                      </a:lnTo>
                      <a:lnTo>
                        <a:pt x="225" y="829"/>
                      </a:lnTo>
                      <a:lnTo>
                        <a:pt x="215" y="831"/>
                      </a:lnTo>
                      <a:lnTo>
                        <a:pt x="208" y="830"/>
                      </a:lnTo>
                      <a:lnTo>
                        <a:pt x="201" y="827"/>
                      </a:lnTo>
                      <a:lnTo>
                        <a:pt x="195" y="822"/>
                      </a:lnTo>
                      <a:lnTo>
                        <a:pt x="189" y="816"/>
                      </a:lnTo>
                      <a:lnTo>
                        <a:pt x="182" y="813"/>
                      </a:lnTo>
                      <a:lnTo>
                        <a:pt x="174" y="810"/>
                      </a:lnTo>
                      <a:lnTo>
                        <a:pt x="166" y="813"/>
                      </a:lnTo>
                      <a:lnTo>
                        <a:pt x="156" y="815"/>
                      </a:lnTo>
                      <a:lnTo>
                        <a:pt x="150" y="822"/>
                      </a:lnTo>
                      <a:lnTo>
                        <a:pt x="147" y="830"/>
                      </a:lnTo>
                      <a:lnTo>
                        <a:pt x="146" y="839"/>
                      </a:lnTo>
                      <a:lnTo>
                        <a:pt x="144" y="848"/>
                      </a:lnTo>
                      <a:lnTo>
                        <a:pt x="140" y="856"/>
                      </a:lnTo>
                      <a:lnTo>
                        <a:pt x="133" y="859"/>
                      </a:lnTo>
                      <a:lnTo>
                        <a:pt x="121" y="860"/>
                      </a:lnTo>
                      <a:lnTo>
                        <a:pt x="115" y="858"/>
                      </a:lnTo>
                      <a:lnTo>
                        <a:pt x="106" y="856"/>
                      </a:lnTo>
                      <a:lnTo>
                        <a:pt x="99" y="851"/>
                      </a:lnTo>
                      <a:lnTo>
                        <a:pt x="94" y="846"/>
                      </a:lnTo>
                      <a:lnTo>
                        <a:pt x="87" y="841"/>
                      </a:lnTo>
                      <a:lnTo>
                        <a:pt x="82" y="835"/>
                      </a:lnTo>
                      <a:lnTo>
                        <a:pt x="77" y="828"/>
                      </a:lnTo>
                      <a:lnTo>
                        <a:pt x="75" y="821"/>
                      </a:lnTo>
                      <a:lnTo>
                        <a:pt x="76" y="800"/>
                      </a:lnTo>
                      <a:lnTo>
                        <a:pt x="79" y="778"/>
                      </a:lnTo>
                      <a:lnTo>
                        <a:pt x="74" y="758"/>
                      </a:lnTo>
                      <a:lnTo>
                        <a:pt x="59" y="744"/>
                      </a:lnTo>
                      <a:lnTo>
                        <a:pt x="50" y="741"/>
                      </a:lnTo>
                      <a:lnTo>
                        <a:pt x="40" y="737"/>
                      </a:lnTo>
                      <a:lnTo>
                        <a:pt x="31" y="733"/>
                      </a:lnTo>
                      <a:lnTo>
                        <a:pt x="22" y="728"/>
                      </a:lnTo>
                      <a:lnTo>
                        <a:pt x="14" y="721"/>
                      </a:lnTo>
                      <a:lnTo>
                        <a:pt x="8" y="714"/>
                      </a:lnTo>
                      <a:lnTo>
                        <a:pt x="4" y="705"/>
                      </a:lnTo>
                      <a:lnTo>
                        <a:pt x="3" y="694"/>
                      </a:lnTo>
                      <a:lnTo>
                        <a:pt x="4" y="680"/>
                      </a:lnTo>
                      <a:lnTo>
                        <a:pt x="7" y="666"/>
                      </a:lnTo>
                      <a:lnTo>
                        <a:pt x="11" y="655"/>
                      </a:lnTo>
                      <a:lnTo>
                        <a:pt x="17" y="643"/>
                      </a:lnTo>
                      <a:lnTo>
                        <a:pt x="15" y="634"/>
                      </a:lnTo>
                      <a:lnTo>
                        <a:pt x="15" y="625"/>
                      </a:lnTo>
                      <a:lnTo>
                        <a:pt x="15" y="615"/>
                      </a:lnTo>
                      <a:lnTo>
                        <a:pt x="18" y="607"/>
                      </a:lnTo>
                      <a:lnTo>
                        <a:pt x="32" y="591"/>
                      </a:lnTo>
                      <a:lnTo>
                        <a:pt x="32" y="584"/>
                      </a:lnTo>
                      <a:lnTo>
                        <a:pt x="33" y="577"/>
                      </a:lnTo>
                      <a:lnTo>
                        <a:pt x="37" y="570"/>
                      </a:lnTo>
                      <a:lnTo>
                        <a:pt x="40" y="564"/>
                      </a:lnTo>
                      <a:lnTo>
                        <a:pt x="46" y="560"/>
                      </a:lnTo>
                      <a:lnTo>
                        <a:pt x="51" y="556"/>
                      </a:lnTo>
                      <a:lnTo>
                        <a:pt x="57" y="554"/>
                      </a:lnTo>
                      <a:lnTo>
                        <a:pt x="64" y="553"/>
                      </a:lnTo>
                      <a:lnTo>
                        <a:pt x="58" y="542"/>
                      </a:lnTo>
                      <a:lnTo>
                        <a:pt x="52" y="531"/>
                      </a:lnTo>
                      <a:lnTo>
                        <a:pt x="48" y="518"/>
                      </a:lnTo>
                      <a:lnTo>
                        <a:pt x="50" y="505"/>
                      </a:lnTo>
                      <a:lnTo>
                        <a:pt x="54" y="502"/>
                      </a:lnTo>
                      <a:lnTo>
                        <a:pt x="60" y="501"/>
                      </a:lnTo>
                      <a:lnTo>
                        <a:pt x="66" y="501"/>
                      </a:lnTo>
                      <a:lnTo>
                        <a:pt x="73" y="499"/>
                      </a:lnTo>
                      <a:lnTo>
                        <a:pt x="77" y="498"/>
                      </a:lnTo>
                      <a:lnTo>
                        <a:pt x="82" y="496"/>
                      </a:lnTo>
                      <a:lnTo>
                        <a:pt x="83" y="490"/>
                      </a:lnTo>
                      <a:lnTo>
                        <a:pt x="82" y="483"/>
                      </a:lnTo>
                      <a:lnTo>
                        <a:pt x="72" y="473"/>
                      </a:lnTo>
                      <a:lnTo>
                        <a:pt x="59" y="462"/>
                      </a:lnTo>
                      <a:lnTo>
                        <a:pt x="44" y="453"/>
                      </a:lnTo>
                      <a:lnTo>
                        <a:pt x="30" y="444"/>
                      </a:lnTo>
                      <a:lnTo>
                        <a:pt x="18" y="433"/>
                      </a:lnTo>
                      <a:lnTo>
                        <a:pt x="11" y="420"/>
                      </a:lnTo>
                      <a:lnTo>
                        <a:pt x="10" y="407"/>
                      </a:lnTo>
                      <a:lnTo>
                        <a:pt x="17" y="389"/>
                      </a:lnTo>
                      <a:lnTo>
                        <a:pt x="25" y="383"/>
                      </a:lnTo>
                      <a:lnTo>
                        <a:pt x="32" y="376"/>
                      </a:lnTo>
                      <a:lnTo>
                        <a:pt x="37" y="369"/>
                      </a:lnTo>
                      <a:lnTo>
                        <a:pt x="38" y="360"/>
                      </a:lnTo>
                      <a:lnTo>
                        <a:pt x="32" y="354"/>
                      </a:lnTo>
                      <a:lnTo>
                        <a:pt x="25" y="349"/>
                      </a:lnTo>
                      <a:lnTo>
                        <a:pt x="18" y="343"/>
                      </a:lnTo>
                      <a:lnTo>
                        <a:pt x="11" y="336"/>
                      </a:lnTo>
                      <a:lnTo>
                        <a:pt x="6" y="329"/>
                      </a:lnTo>
                      <a:lnTo>
                        <a:pt x="1" y="321"/>
                      </a:lnTo>
                      <a:lnTo>
                        <a:pt x="0" y="313"/>
                      </a:lnTo>
                      <a:lnTo>
                        <a:pt x="1" y="302"/>
                      </a:lnTo>
                      <a:lnTo>
                        <a:pt x="3" y="294"/>
                      </a:lnTo>
                      <a:lnTo>
                        <a:pt x="7" y="285"/>
                      </a:lnTo>
                      <a:lnTo>
                        <a:pt x="11" y="277"/>
                      </a:lnTo>
                      <a:lnTo>
                        <a:pt x="17" y="270"/>
                      </a:lnTo>
                      <a:lnTo>
                        <a:pt x="24" y="263"/>
                      </a:lnTo>
                      <a:lnTo>
                        <a:pt x="32" y="257"/>
                      </a:lnTo>
                      <a:lnTo>
                        <a:pt x="40" y="253"/>
                      </a:lnTo>
                      <a:lnTo>
                        <a:pt x="48" y="250"/>
                      </a:lnTo>
                      <a:lnTo>
                        <a:pt x="76" y="248"/>
                      </a:lnTo>
                      <a:lnTo>
                        <a:pt x="84" y="238"/>
                      </a:lnTo>
                      <a:lnTo>
                        <a:pt x="92" y="232"/>
                      </a:lnTo>
                      <a:lnTo>
                        <a:pt x="103" y="228"/>
                      </a:lnTo>
                      <a:lnTo>
                        <a:pt x="113" y="224"/>
                      </a:lnTo>
                      <a:lnTo>
                        <a:pt x="124" y="221"/>
                      </a:lnTo>
                      <a:lnTo>
                        <a:pt x="134" y="217"/>
                      </a:lnTo>
                      <a:lnTo>
                        <a:pt x="145" y="213"/>
                      </a:lnTo>
                      <a:lnTo>
                        <a:pt x="154" y="206"/>
                      </a:lnTo>
                      <a:lnTo>
                        <a:pt x="161" y="206"/>
                      </a:lnTo>
                      <a:lnTo>
                        <a:pt x="168" y="208"/>
                      </a:lnTo>
                      <a:lnTo>
                        <a:pt x="175" y="209"/>
                      </a:lnTo>
                      <a:lnTo>
                        <a:pt x="182" y="208"/>
                      </a:lnTo>
                      <a:lnTo>
                        <a:pt x="188" y="201"/>
                      </a:lnTo>
                      <a:lnTo>
                        <a:pt x="190" y="193"/>
                      </a:lnTo>
                      <a:lnTo>
                        <a:pt x="191" y="184"/>
                      </a:lnTo>
                      <a:lnTo>
                        <a:pt x="193" y="176"/>
                      </a:lnTo>
                      <a:lnTo>
                        <a:pt x="203" y="165"/>
                      </a:lnTo>
                      <a:lnTo>
                        <a:pt x="213" y="156"/>
                      </a:lnTo>
                      <a:lnTo>
                        <a:pt x="225" y="148"/>
                      </a:lnTo>
                      <a:lnTo>
                        <a:pt x="236" y="141"/>
                      </a:lnTo>
                      <a:lnTo>
                        <a:pt x="249" y="136"/>
                      </a:lnTo>
                      <a:lnTo>
                        <a:pt x="262" y="133"/>
                      </a:lnTo>
                      <a:lnTo>
                        <a:pt x="274" y="132"/>
                      </a:lnTo>
                      <a:lnTo>
                        <a:pt x="288" y="133"/>
                      </a:lnTo>
                      <a:lnTo>
                        <a:pt x="295" y="135"/>
                      </a:lnTo>
                      <a:lnTo>
                        <a:pt x="302" y="138"/>
                      </a:lnTo>
                      <a:lnTo>
                        <a:pt x="308" y="143"/>
                      </a:lnTo>
                      <a:lnTo>
                        <a:pt x="315" y="148"/>
                      </a:lnTo>
                      <a:lnTo>
                        <a:pt x="321" y="152"/>
                      </a:lnTo>
                      <a:lnTo>
                        <a:pt x="327" y="157"/>
                      </a:lnTo>
                      <a:lnTo>
                        <a:pt x="334" y="162"/>
                      </a:lnTo>
                      <a:lnTo>
                        <a:pt x="339" y="166"/>
                      </a:lnTo>
                      <a:lnTo>
                        <a:pt x="350" y="154"/>
                      </a:lnTo>
                      <a:lnTo>
                        <a:pt x="354" y="138"/>
                      </a:lnTo>
                      <a:lnTo>
                        <a:pt x="358" y="123"/>
                      </a:lnTo>
                      <a:lnTo>
                        <a:pt x="368" y="111"/>
                      </a:lnTo>
                      <a:lnTo>
                        <a:pt x="386" y="98"/>
                      </a:lnTo>
                      <a:lnTo>
                        <a:pt x="404" y="89"/>
                      </a:lnTo>
                      <a:lnTo>
                        <a:pt x="425" y="80"/>
                      </a:lnTo>
                      <a:lnTo>
                        <a:pt x="446" y="76"/>
                      </a:lnTo>
                      <a:lnTo>
                        <a:pt x="468" y="75"/>
                      </a:lnTo>
                      <a:lnTo>
                        <a:pt x="490" y="76"/>
                      </a:lnTo>
                      <a:lnTo>
                        <a:pt x="511" y="82"/>
                      </a:lnTo>
                      <a:lnTo>
                        <a:pt x="531" y="91"/>
                      </a:lnTo>
                      <a:lnTo>
                        <a:pt x="538" y="96"/>
                      </a:lnTo>
                      <a:lnTo>
                        <a:pt x="545" y="99"/>
                      </a:lnTo>
                      <a:lnTo>
                        <a:pt x="552" y="99"/>
                      </a:lnTo>
                      <a:lnTo>
                        <a:pt x="560" y="96"/>
                      </a:lnTo>
                      <a:lnTo>
                        <a:pt x="572" y="90"/>
                      </a:lnTo>
                      <a:lnTo>
                        <a:pt x="581" y="80"/>
                      </a:lnTo>
                      <a:lnTo>
                        <a:pt x="587" y="71"/>
                      </a:lnTo>
                      <a:lnTo>
                        <a:pt x="593" y="60"/>
                      </a:lnTo>
                      <a:lnTo>
                        <a:pt x="599" y="49"/>
                      </a:lnTo>
                      <a:lnTo>
                        <a:pt x="606" y="39"/>
                      </a:lnTo>
                      <a:lnTo>
                        <a:pt x="615" y="31"/>
                      </a:lnTo>
                      <a:lnTo>
                        <a:pt x="627" y="24"/>
                      </a:lnTo>
                      <a:lnTo>
                        <a:pt x="643" y="17"/>
                      </a:lnTo>
                      <a:lnTo>
                        <a:pt x="661" y="11"/>
                      </a:lnTo>
                      <a:lnTo>
                        <a:pt x="679" y="5"/>
                      </a:lnTo>
                      <a:lnTo>
                        <a:pt x="698" y="2"/>
                      </a:lnTo>
                      <a:lnTo>
                        <a:pt x="716" y="0"/>
                      </a:lnTo>
                      <a:lnTo>
                        <a:pt x="735" y="2"/>
                      </a:lnTo>
                      <a:lnTo>
                        <a:pt x="753" y="5"/>
                      </a:lnTo>
                      <a:lnTo>
                        <a:pt x="771" y="11"/>
                      </a:lnTo>
                      <a:lnTo>
                        <a:pt x="778" y="14"/>
                      </a:lnTo>
                      <a:lnTo>
                        <a:pt x="785" y="18"/>
                      </a:lnTo>
                      <a:lnTo>
                        <a:pt x="792" y="22"/>
                      </a:lnTo>
                      <a:lnTo>
                        <a:pt x="798" y="27"/>
                      </a:lnTo>
                      <a:lnTo>
                        <a:pt x="804" y="32"/>
                      </a:lnTo>
                      <a:lnTo>
                        <a:pt x="811" y="36"/>
                      </a:lnTo>
                      <a:lnTo>
                        <a:pt x="817" y="42"/>
                      </a:lnTo>
                      <a:lnTo>
                        <a:pt x="823" y="48"/>
                      </a:lnTo>
                      <a:close/>
                    </a:path>
                  </a:pathLst>
                </a:custGeom>
                <a:solidFill>
                  <a:srgbClr val="000000"/>
                </a:solidFill>
                <a:ln w="9525">
                  <a:noFill/>
                  <a:round/>
                  <a:headEnd/>
                  <a:tailEnd/>
                </a:ln>
              </p:spPr>
              <p:txBody>
                <a:bodyPr/>
                <a:lstStyle/>
                <a:p>
                  <a:endParaRPr lang="en-US" sz="2400"/>
                </a:p>
              </p:txBody>
            </p:sp>
            <p:sp>
              <p:nvSpPr>
                <p:cNvPr id="1361945" name="Freeform 25"/>
                <p:cNvSpPr>
                  <a:spLocks/>
                </p:cNvSpPr>
                <p:nvPr/>
              </p:nvSpPr>
              <p:spPr bwMode="auto">
                <a:xfrm>
                  <a:off x="386" y="3015"/>
                  <a:ext cx="21" cy="11"/>
                </a:xfrm>
                <a:custGeom>
                  <a:avLst/>
                  <a:gdLst/>
                  <a:ahLst/>
                  <a:cxnLst>
                    <a:cxn ang="0">
                      <a:pos x="63" y="6"/>
                    </a:cxn>
                    <a:cxn ang="0">
                      <a:pos x="61" y="13"/>
                    </a:cxn>
                    <a:cxn ang="0">
                      <a:pos x="56" y="19"/>
                    </a:cxn>
                    <a:cxn ang="0">
                      <a:pos x="52" y="23"/>
                    </a:cxn>
                    <a:cxn ang="0">
                      <a:pos x="46" y="28"/>
                    </a:cxn>
                    <a:cxn ang="0">
                      <a:pos x="40" y="30"/>
                    </a:cxn>
                    <a:cxn ang="0">
                      <a:pos x="34" y="31"/>
                    </a:cxn>
                    <a:cxn ang="0">
                      <a:pos x="29" y="31"/>
                    </a:cxn>
                    <a:cxn ang="0">
                      <a:pos x="23" y="31"/>
                    </a:cxn>
                    <a:cxn ang="0">
                      <a:pos x="17" y="31"/>
                    </a:cxn>
                    <a:cxn ang="0">
                      <a:pos x="10" y="30"/>
                    </a:cxn>
                    <a:cxn ang="0">
                      <a:pos x="5" y="28"/>
                    </a:cxn>
                    <a:cxn ang="0">
                      <a:pos x="0" y="26"/>
                    </a:cxn>
                    <a:cxn ang="0">
                      <a:pos x="5" y="21"/>
                    </a:cxn>
                    <a:cxn ang="0">
                      <a:pos x="11" y="16"/>
                    </a:cxn>
                    <a:cxn ang="0">
                      <a:pos x="18" y="12"/>
                    </a:cxn>
                    <a:cxn ang="0">
                      <a:pos x="26" y="7"/>
                    </a:cxn>
                    <a:cxn ang="0">
                      <a:pos x="33" y="5"/>
                    </a:cxn>
                    <a:cxn ang="0">
                      <a:pos x="41" y="1"/>
                    </a:cxn>
                    <a:cxn ang="0">
                      <a:pos x="51" y="0"/>
                    </a:cxn>
                    <a:cxn ang="0">
                      <a:pos x="59" y="0"/>
                    </a:cxn>
                    <a:cxn ang="0">
                      <a:pos x="63" y="6"/>
                    </a:cxn>
                  </a:cxnLst>
                  <a:rect l="0" t="0" r="r" b="b"/>
                  <a:pathLst>
                    <a:path w="63" h="31">
                      <a:moveTo>
                        <a:pt x="63" y="6"/>
                      </a:moveTo>
                      <a:lnTo>
                        <a:pt x="61" y="13"/>
                      </a:lnTo>
                      <a:lnTo>
                        <a:pt x="56" y="19"/>
                      </a:lnTo>
                      <a:lnTo>
                        <a:pt x="52" y="23"/>
                      </a:lnTo>
                      <a:lnTo>
                        <a:pt x="46" y="28"/>
                      </a:lnTo>
                      <a:lnTo>
                        <a:pt x="40" y="30"/>
                      </a:lnTo>
                      <a:lnTo>
                        <a:pt x="34" y="31"/>
                      </a:lnTo>
                      <a:lnTo>
                        <a:pt x="29" y="31"/>
                      </a:lnTo>
                      <a:lnTo>
                        <a:pt x="23" y="31"/>
                      </a:lnTo>
                      <a:lnTo>
                        <a:pt x="17" y="31"/>
                      </a:lnTo>
                      <a:lnTo>
                        <a:pt x="10" y="30"/>
                      </a:lnTo>
                      <a:lnTo>
                        <a:pt x="5" y="28"/>
                      </a:lnTo>
                      <a:lnTo>
                        <a:pt x="0" y="26"/>
                      </a:lnTo>
                      <a:lnTo>
                        <a:pt x="5" y="21"/>
                      </a:lnTo>
                      <a:lnTo>
                        <a:pt x="11" y="16"/>
                      </a:lnTo>
                      <a:lnTo>
                        <a:pt x="18" y="12"/>
                      </a:lnTo>
                      <a:lnTo>
                        <a:pt x="26" y="7"/>
                      </a:lnTo>
                      <a:lnTo>
                        <a:pt x="33" y="5"/>
                      </a:lnTo>
                      <a:lnTo>
                        <a:pt x="41" y="1"/>
                      </a:lnTo>
                      <a:lnTo>
                        <a:pt x="51" y="0"/>
                      </a:lnTo>
                      <a:lnTo>
                        <a:pt x="59" y="0"/>
                      </a:lnTo>
                      <a:lnTo>
                        <a:pt x="63" y="6"/>
                      </a:lnTo>
                      <a:close/>
                    </a:path>
                  </a:pathLst>
                </a:custGeom>
                <a:solidFill>
                  <a:srgbClr val="7FFF7F"/>
                </a:solidFill>
                <a:ln w="9525">
                  <a:noFill/>
                  <a:round/>
                  <a:headEnd/>
                  <a:tailEnd/>
                </a:ln>
              </p:spPr>
              <p:txBody>
                <a:bodyPr/>
                <a:lstStyle/>
                <a:p>
                  <a:endParaRPr lang="en-US" sz="2400"/>
                </a:p>
              </p:txBody>
            </p:sp>
            <p:sp>
              <p:nvSpPr>
                <p:cNvPr id="1361946" name="Freeform 26"/>
                <p:cNvSpPr>
                  <a:spLocks/>
                </p:cNvSpPr>
                <p:nvPr/>
              </p:nvSpPr>
              <p:spPr bwMode="auto">
                <a:xfrm>
                  <a:off x="476" y="3023"/>
                  <a:ext cx="32" cy="14"/>
                </a:xfrm>
                <a:custGeom>
                  <a:avLst/>
                  <a:gdLst/>
                  <a:ahLst/>
                  <a:cxnLst>
                    <a:cxn ang="0">
                      <a:pos x="95" y="9"/>
                    </a:cxn>
                    <a:cxn ang="0">
                      <a:pos x="87" y="18"/>
                    </a:cxn>
                    <a:cxn ang="0">
                      <a:pos x="79" y="26"/>
                    </a:cxn>
                    <a:cxn ang="0">
                      <a:pos x="69" y="32"/>
                    </a:cxn>
                    <a:cxn ang="0">
                      <a:pos x="59" y="36"/>
                    </a:cxn>
                    <a:cxn ang="0">
                      <a:pos x="49" y="40"/>
                    </a:cxn>
                    <a:cxn ang="0">
                      <a:pos x="37" y="42"/>
                    </a:cxn>
                    <a:cxn ang="0">
                      <a:pos x="25" y="41"/>
                    </a:cxn>
                    <a:cxn ang="0">
                      <a:pos x="14" y="38"/>
                    </a:cxn>
                    <a:cxn ang="0">
                      <a:pos x="9" y="36"/>
                    </a:cxn>
                    <a:cxn ang="0">
                      <a:pos x="6" y="33"/>
                    </a:cxn>
                    <a:cxn ang="0">
                      <a:pos x="2" y="29"/>
                    </a:cxn>
                    <a:cxn ang="0">
                      <a:pos x="0" y="26"/>
                    </a:cxn>
                    <a:cxn ang="0">
                      <a:pos x="7" y="21"/>
                    </a:cxn>
                    <a:cxn ang="0">
                      <a:pos x="14" y="18"/>
                    </a:cxn>
                    <a:cxn ang="0">
                      <a:pos x="21" y="14"/>
                    </a:cxn>
                    <a:cxn ang="0">
                      <a:pos x="29" y="11"/>
                    </a:cxn>
                    <a:cxn ang="0">
                      <a:pos x="37" y="7"/>
                    </a:cxn>
                    <a:cxn ang="0">
                      <a:pos x="46" y="5"/>
                    </a:cxn>
                    <a:cxn ang="0">
                      <a:pos x="54" y="3"/>
                    </a:cxn>
                    <a:cxn ang="0">
                      <a:pos x="63" y="0"/>
                    </a:cxn>
                    <a:cxn ang="0">
                      <a:pos x="72" y="0"/>
                    </a:cxn>
                    <a:cxn ang="0">
                      <a:pos x="80" y="3"/>
                    </a:cxn>
                    <a:cxn ang="0">
                      <a:pos x="88" y="5"/>
                    </a:cxn>
                    <a:cxn ang="0">
                      <a:pos x="95" y="9"/>
                    </a:cxn>
                  </a:cxnLst>
                  <a:rect l="0" t="0" r="r" b="b"/>
                  <a:pathLst>
                    <a:path w="95" h="42">
                      <a:moveTo>
                        <a:pt x="95" y="9"/>
                      </a:moveTo>
                      <a:lnTo>
                        <a:pt x="87" y="18"/>
                      </a:lnTo>
                      <a:lnTo>
                        <a:pt x="79" y="26"/>
                      </a:lnTo>
                      <a:lnTo>
                        <a:pt x="69" y="32"/>
                      </a:lnTo>
                      <a:lnTo>
                        <a:pt x="59" y="36"/>
                      </a:lnTo>
                      <a:lnTo>
                        <a:pt x="49" y="40"/>
                      </a:lnTo>
                      <a:lnTo>
                        <a:pt x="37" y="42"/>
                      </a:lnTo>
                      <a:lnTo>
                        <a:pt x="25" y="41"/>
                      </a:lnTo>
                      <a:lnTo>
                        <a:pt x="14" y="38"/>
                      </a:lnTo>
                      <a:lnTo>
                        <a:pt x="9" y="36"/>
                      </a:lnTo>
                      <a:lnTo>
                        <a:pt x="6" y="33"/>
                      </a:lnTo>
                      <a:lnTo>
                        <a:pt x="2" y="29"/>
                      </a:lnTo>
                      <a:lnTo>
                        <a:pt x="0" y="26"/>
                      </a:lnTo>
                      <a:lnTo>
                        <a:pt x="7" y="21"/>
                      </a:lnTo>
                      <a:lnTo>
                        <a:pt x="14" y="18"/>
                      </a:lnTo>
                      <a:lnTo>
                        <a:pt x="21" y="14"/>
                      </a:lnTo>
                      <a:lnTo>
                        <a:pt x="29" y="11"/>
                      </a:lnTo>
                      <a:lnTo>
                        <a:pt x="37" y="7"/>
                      </a:lnTo>
                      <a:lnTo>
                        <a:pt x="46" y="5"/>
                      </a:lnTo>
                      <a:lnTo>
                        <a:pt x="54" y="3"/>
                      </a:lnTo>
                      <a:lnTo>
                        <a:pt x="63" y="0"/>
                      </a:lnTo>
                      <a:lnTo>
                        <a:pt x="72" y="0"/>
                      </a:lnTo>
                      <a:lnTo>
                        <a:pt x="80" y="3"/>
                      </a:lnTo>
                      <a:lnTo>
                        <a:pt x="88" y="5"/>
                      </a:lnTo>
                      <a:lnTo>
                        <a:pt x="95" y="9"/>
                      </a:lnTo>
                      <a:close/>
                    </a:path>
                  </a:pathLst>
                </a:custGeom>
                <a:solidFill>
                  <a:srgbClr val="7FFF7F"/>
                </a:solidFill>
                <a:ln w="9525">
                  <a:noFill/>
                  <a:round/>
                  <a:headEnd/>
                  <a:tailEnd/>
                </a:ln>
              </p:spPr>
              <p:txBody>
                <a:bodyPr/>
                <a:lstStyle/>
                <a:p>
                  <a:endParaRPr lang="en-US" sz="2400"/>
                </a:p>
              </p:txBody>
            </p:sp>
            <p:sp>
              <p:nvSpPr>
                <p:cNvPr id="1361947" name="Freeform 27"/>
                <p:cNvSpPr>
                  <a:spLocks/>
                </p:cNvSpPr>
                <p:nvPr/>
              </p:nvSpPr>
              <p:spPr bwMode="auto">
                <a:xfrm>
                  <a:off x="397" y="3023"/>
                  <a:ext cx="35" cy="19"/>
                </a:xfrm>
                <a:custGeom>
                  <a:avLst/>
                  <a:gdLst/>
                  <a:ahLst/>
                  <a:cxnLst>
                    <a:cxn ang="0">
                      <a:pos x="105" y="14"/>
                    </a:cxn>
                    <a:cxn ang="0">
                      <a:pos x="94" y="20"/>
                    </a:cxn>
                    <a:cxn ang="0">
                      <a:pos x="84" y="25"/>
                    </a:cxn>
                    <a:cxn ang="0">
                      <a:pos x="73" y="29"/>
                    </a:cxn>
                    <a:cxn ang="0">
                      <a:pos x="63" y="33"/>
                    </a:cxn>
                    <a:cxn ang="0">
                      <a:pos x="52" y="37"/>
                    </a:cxn>
                    <a:cxn ang="0">
                      <a:pos x="42" y="42"/>
                    </a:cxn>
                    <a:cxn ang="0">
                      <a:pos x="32" y="48"/>
                    </a:cxn>
                    <a:cxn ang="0">
                      <a:pos x="22" y="54"/>
                    </a:cxn>
                    <a:cxn ang="0">
                      <a:pos x="18" y="55"/>
                    </a:cxn>
                    <a:cxn ang="0">
                      <a:pos x="13" y="55"/>
                    </a:cxn>
                    <a:cxn ang="0">
                      <a:pos x="7" y="56"/>
                    </a:cxn>
                    <a:cxn ang="0">
                      <a:pos x="3" y="54"/>
                    </a:cxn>
                    <a:cxn ang="0">
                      <a:pos x="0" y="51"/>
                    </a:cxn>
                    <a:cxn ang="0">
                      <a:pos x="0" y="48"/>
                    </a:cxn>
                    <a:cxn ang="0">
                      <a:pos x="1" y="46"/>
                    </a:cxn>
                    <a:cxn ang="0">
                      <a:pos x="3" y="42"/>
                    </a:cxn>
                    <a:cxn ang="0">
                      <a:pos x="11" y="33"/>
                    </a:cxn>
                    <a:cxn ang="0">
                      <a:pos x="20" y="25"/>
                    </a:cxn>
                    <a:cxn ang="0">
                      <a:pos x="29" y="17"/>
                    </a:cxn>
                    <a:cxn ang="0">
                      <a:pos x="39" y="10"/>
                    </a:cxn>
                    <a:cxn ang="0">
                      <a:pos x="49" y="5"/>
                    </a:cxn>
                    <a:cxn ang="0">
                      <a:pos x="59" y="2"/>
                    </a:cxn>
                    <a:cxn ang="0">
                      <a:pos x="71" y="0"/>
                    </a:cxn>
                    <a:cxn ang="0">
                      <a:pos x="84" y="2"/>
                    </a:cxn>
                    <a:cxn ang="0">
                      <a:pos x="90" y="4"/>
                    </a:cxn>
                    <a:cxn ang="0">
                      <a:pos x="94" y="7"/>
                    </a:cxn>
                    <a:cxn ang="0">
                      <a:pos x="100" y="11"/>
                    </a:cxn>
                    <a:cxn ang="0">
                      <a:pos x="105" y="14"/>
                    </a:cxn>
                  </a:cxnLst>
                  <a:rect l="0" t="0" r="r" b="b"/>
                  <a:pathLst>
                    <a:path w="105" h="56">
                      <a:moveTo>
                        <a:pt x="105" y="14"/>
                      </a:moveTo>
                      <a:lnTo>
                        <a:pt x="94" y="20"/>
                      </a:lnTo>
                      <a:lnTo>
                        <a:pt x="84" y="25"/>
                      </a:lnTo>
                      <a:lnTo>
                        <a:pt x="73" y="29"/>
                      </a:lnTo>
                      <a:lnTo>
                        <a:pt x="63" y="33"/>
                      </a:lnTo>
                      <a:lnTo>
                        <a:pt x="52" y="37"/>
                      </a:lnTo>
                      <a:lnTo>
                        <a:pt x="42" y="42"/>
                      </a:lnTo>
                      <a:lnTo>
                        <a:pt x="32" y="48"/>
                      </a:lnTo>
                      <a:lnTo>
                        <a:pt x="22" y="54"/>
                      </a:lnTo>
                      <a:lnTo>
                        <a:pt x="18" y="55"/>
                      </a:lnTo>
                      <a:lnTo>
                        <a:pt x="13" y="55"/>
                      </a:lnTo>
                      <a:lnTo>
                        <a:pt x="7" y="56"/>
                      </a:lnTo>
                      <a:lnTo>
                        <a:pt x="3" y="54"/>
                      </a:lnTo>
                      <a:lnTo>
                        <a:pt x="0" y="51"/>
                      </a:lnTo>
                      <a:lnTo>
                        <a:pt x="0" y="48"/>
                      </a:lnTo>
                      <a:lnTo>
                        <a:pt x="1" y="46"/>
                      </a:lnTo>
                      <a:lnTo>
                        <a:pt x="3" y="42"/>
                      </a:lnTo>
                      <a:lnTo>
                        <a:pt x="11" y="33"/>
                      </a:lnTo>
                      <a:lnTo>
                        <a:pt x="20" y="25"/>
                      </a:lnTo>
                      <a:lnTo>
                        <a:pt x="29" y="17"/>
                      </a:lnTo>
                      <a:lnTo>
                        <a:pt x="39" y="10"/>
                      </a:lnTo>
                      <a:lnTo>
                        <a:pt x="49" y="5"/>
                      </a:lnTo>
                      <a:lnTo>
                        <a:pt x="59" y="2"/>
                      </a:lnTo>
                      <a:lnTo>
                        <a:pt x="71" y="0"/>
                      </a:lnTo>
                      <a:lnTo>
                        <a:pt x="84" y="2"/>
                      </a:lnTo>
                      <a:lnTo>
                        <a:pt x="90" y="4"/>
                      </a:lnTo>
                      <a:lnTo>
                        <a:pt x="94" y="7"/>
                      </a:lnTo>
                      <a:lnTo>
                        <a:pt x="100" y="11"/>
                      </a:lnTo>
                      <a:lnTo>
                        <a:pt x="105" y="14"/>
                      </a:lnTo>
                      <a:close/>
                    </a:path>
                  </a:pathLst>
                </a:custGeom>
                <a:solidFill>
                  <a:srgbClr val="7FFF7F"/>
                </a:solidFill>
                <a:ln w="9525">
                  <a:noFill/>
                  <a:round/>
                  <a:headEnd/>
                  <a:tailEnd/>
                </a:ln>
              </p:spPr>
              <p:txBody>
                <a:bodyPr/>
                <a:lstStyle/>
                <a:p>
                  <a:endParaRPr lang="en-US" sz="2400"/>
                </a:p>
              </p:txBody>
            </p:sp>
            <p:sp>
              <p:nvSpPr>
                <p:cNvPr id="1361948" name="Freeform 28"/>
                <p:cNvSpPr>
                  <a:spLocks/>
                </p:cNvSpPr>
                <p:nvPr/>
              </p:nvSpPr>
              <p:spPr bwMode="auto">
                <a:xfrm>
                  <a:off x="513" y="3023"/>
                  <a:ext cx="17" cy="21"/>
                </a:xfrm>
                <a:custGeom>
                  <a:avLst/>
                  <a:gdLst/>
                  <a:ahLst/>
                  <a:cxnLst>
                    <a:cxn ang="0">
                      <a:pos x="52" y="14"/>
                    </a:cxn>
                    <a:cxn ang="0">
                      <a:pos x="51" y="27"/>
                    </a:cxn>
                    <a:cxn ang="0">
                      <a:pos x="45" y="39"/>
                    </a:cxn>
                    <a:cxn ang="0">
                      <a:pos x="37" y="49"/>
                    </a:cxn>
                    <a:cxn ang="0">
                      <a:pos x="28" y="57"/>
                    </a:cxn>
                    <a:cxn ang="0">
                      <a:pos x="22" y="61"/>
                    </a:cxn>
                    <a:cxn ang="0">
                      <a:pos x="18" y="63"/>
                    </a:cxn>
                    <a:cxn ang="0">
                      <a:pos x="12" y="64"/>
                    </a:cxn>
                    <a:cxn ang="0">
                      <a:pos x="6" y="63"/>
                    </a:cxn>
                    <a:cxn ang="0">
                      <a:pos x="1" y="58"/>
                    </a:cxn>
                    <a:cxn ang="0">
                      <a:pos x="0" y="53"/>
                    </a:cxn>
                    <a:cxn ang="0">
                      <a:pos x="1" y="46"/>
                    </a:cxn>
                    <a:cxn ang="0">
                      <a:pos x="1" y="39"/>
                    </a:cxn>
                    <a:cxn ang="0">
                      <a:pos x="6" y="27"/>
                    </a:cxn>
                    <a:cxn ang="0">
                      <a:pos x="14" y="18"/>
                    </a:cxn>
                    <a:cxn ang="0">
                      <a:pos x="23" y="8"/>
                    </a:cxn>
                    <a:cxn ang="0">
                      <a:pos x="34" y="0"/>
                    </a:cxn>
                    <a:cxn ang="0">
                      <a:pos x="38" y="4"/>
                    </a:cxn>
                    <a:cxn ang="0">
                      <a:pos x="43" y="6"/>
                    </a:cxn>
                    <a:cxn ang="0">
                      <a:pos x="49" y="10"/>
                    </a:cxn>
                    <a:cxn ang="0">
                      <a:pos x="52" y="14"/>
                    </a:cxn>
                  </a:cxnLst>
                  <a:rect l="0" t="0" r="r" b="b"/>
                  <a:pathLst>
                    <a:path w="52" h="64">
                      <a:moveTo>
                        <a:pt x="52" y="14"/>
                      </a:moveTo>
                      <a:lnTo>
                        <a:pt x="51" y="27"/>
                      </a:lnTo>
                      <a:lnTo>
                        <a:pt x="45" y="39"/>
                      </a:lnTo>
                      <a:lnTo>
                        <a:pt x="37" y="49"/>
                      </a:lnTo>
                      <a:lnTo>
                        <a:pt x="28" y="57"/>
                      </a:lnTo>
                      <a:lnTo>
                        <a:pt x="22" y="61"/>
                      </a:lnTo>
                      <a:lnTo>
                        <a:pt x="18" y="63"/>
                      </a:lnTo>
                      <a:lnTo>
                        <a:pt x="12" y="64"/>
                      </a:lnTo>
                      <a:lnTo>
                        <a:pt x="6" y="63"/>
                      </a:lnTo>
                      <a:lnTo>
                        <a:pt x="1" y="58"/>
                      </a:lnTo>
                      <a:lnTo>
                        <a:pt x="0" y="53"/>
                      </a:lnTo>
                      <a:lnTo>
                        <a:pt x="1" y="46"/>
                      </a:lnTo>
                      <a:lnTo>
                        <a:pt x="1" y="39"/>
                      </a:lnTo>
                      <a:lnTo>
                        <a:pt x="6" y="27"/>
                      </a:lnTo>
                      <a:lnTo>
                        <a:pt x="14" y="18"/>
                      </a:lnTo>
                      <a:lnTo>
                        <a:pt x="23" y="8"/>
                      </a:lnTo>
                      <a:lnTo>
                        <a:pt x="34" y="0"/>
                      </a:lnTo>
                      <a:lnTo>
                        <a:pt x="38" y="4"/>
                      </a:lnTo>
                      <a:lnTo>
                        <a:pt x="43" y="6"/>
                      </a:lnTo>
                      <a:lnTo>
                        <a:pt x="49" y="10"/>
                      </a:lnTo>
                      <a:lnTo>
                        <a:pt x="52" y="14"/>
                      </a:lnTo>
                      <a:close/>
                    </a:path>
                  </a:pathLst>
                </a:custGeom>
                <a:solidFill>
                  <a:srgbClr val="7FFF7F"/>
                </a:solidFill>
                <a:ln w="9525">
                  <a:noFill/>
                  <a:round/>
                  <a:headEnd/>
                  <a:tailEnd/>
                </a:ln>
              </p:spPr>
              <p:txBody>
                <a:bodyPr/>
                <a:lstStyle/>
                <a:p>
                  <a:endParaRPr lang="en-US" sz="2400"/>
                </a:p>
              </p:txBody>
            </p:sp>
            <p:sp>
              <p:nvSpPr>
                <p:cNvPr id="1361949" name="Freeform 29"/>
                <p:cNvSpPr>
                  <a:spLocks/>
                </p:cNvSpPr>
                <p:nvPr/>
              </p:nvSpPr>
              <p:spPr bwMode="auto">
                <a:xfrm>
                  <a:off x="446" y="3024"/>
                  <a:ext cx="13" cy="14"/>
                </a:xfrm>
                <a:custGeom>
                  <a:avLst/>
                  <a:gdLst/>
                  <a:ahLst/>
                  <a:cxnLst>
                    <a:cxn ang="0">
                      <a:pos x="33" y="19"/>
                    </a:cxn>
                    <a:cxn ang="0">
                      <a:pos x="37" y="29"/>
                    </a:cxn>
                    <a:cxn ang="0">
                      <a:pos x="31" y="32"/>
                    </a:cxn>
                    <a:cxn ang="0">
                      <a:pos x="26" y="34"/>
                    </a:cxn>
                    <a:cxn ang="0">
                      <a:pos x="21" y="38"/>
                    </a:cxn>
                    <a:cxn ang="0">
                      <a:pos x="16" y="41"/>
                    </a:cxn>
                    <a:cxn ang="0">
                      <a:pos x="16" y="40"/>
                    </a:cxn>
                    <a:cxn ang="0">
                      <a:pos x="16" y="39"/>
                    </a:cxn>
                    <a:cxn ang="0">
                      <a:pos x="16" y="38"/>
                    </a:cxn>
                    <a:cxn ang="0">
                      <a:pos x="16" y="37"/>
                    </a:cxn>
                    <a:cxn ang="0">
                      <a:pos x="11" y="36"/>
                    </a:cxn>
                    <a:cxn ang="0">
                      <a:pos x="8" y="37"/>
                    </a:cxn>
                    <a:cxn ang="0">
                      <a:pos x="4" y="38"/>
                    </a:cxn>
                    <a:cxn ang="0">
                      <a:pos x="1" y="39"/>
                    </a:cxn>
                    <a:cxn ang="0">
                      <a:pos x="0" y="29"/>
                    </a:cxn>
                    <a:cxn ang="0">
                      <a:pos x="0" y="19"/>
                    </a:cxn>
                    <a:cxn ang="0">
                      <a:pos x="1" y="9"/>
                    </a:cxn>
                    <a:cxn ang="0">
                      <a:pos x="3" y="0"/>
                    </a:cxn>
                    <a:cxn ang="0">
                      <a:pos x="11" y="2"/>
                    </a:cxn>
                    <a:cxn ang="0">
                      <a:pos x="21" y="5"/>
                    </a:cxn>
                    <a:cxn ang="0">
                      <a:pos x="27" y="11"/>
                    </a:cxn>
                    <a:cxn ang="0">
                      <a:pos x="33" y="19"/>
                    </a:cxn>
                  </a:cxnLst>
                  <a:rect l="0" t="0" r="r" b="b"/>
                  <a:pathLst>
                    <a:path w="37" h="41">
                      <a:moveTo>
                        <a:pt x="33" y="19"/>
                      </a:moveTo>
                      <a:lnTo>
                        <a:pt x="37" y="29"/>
                      </a:lnTo>
                      <a:lnTo>
                        <a:pt x="31" y="32"/>
                      </a:lnTo>
                      <a:lnTo>
                        <a:pt x="26" y="34"/>
                      </a:lnTo>
                      <a:lnTo>
                        <a:pt x="21" y="38"/>
                      </a:lnTo>
                      <a:lnTo>
                        <a:pt x="16" y="41"/>
                      </a:lnTo>
                      <a:lnTo>
                        <a:pt x="16" y="40"/>
                      </a:lnTo>
                      <a:lnTo>
                        <a:pt x="16" y="39"/>
                      </a:lnTo>
                      <a:lnTo>
                        <a:pt x="16" y="38"/>
                      </a:lnTo>
                      <a:lnTo>
                        <a:pt x="16" y="37"/>
                      </a:lnTo>
                      <a:lnTo>
                        <a:pt x="11" y="36"/>
                      </a:lnTo>
                      <a:lnTo>
                        <a:pt x="8" y="37"/>
                      </a:lnTo>
                      <a:lnTo>
                        <a:pt x="4" y="38"/>
                      </a:lnTo>
                      <a:lnTo>
                        <a:pt x="1" y="39"/>
                      </a:lnTo>
                      <a:lnTo>
                        <a:pt x="0" y="29"/>
                      </a:lnTo>
                      <a:lnTo>
                        <a:pt x="0" y="19"/>
                      </a:lnTo>
                      <a:lnTo>
                        <a:pt x="1" y="9"/>
                      </a:lnTo>
                      <a:lnTo>
                        <a:pt x="3" y="0"/>
                      </a:lnTo>
                      <a:lnTo>
                        <a:pt x="11" y="2"/>
                      </a:lnTo>
                      <a:lnTo>
                        <a:pt x="21" y="5"/>
                      </a:lnTo>
                      <a:lnTo>
                        <a:pt x="27" y="11"/>
                      </a:lnTo>
                      <a:lnTo>
                        <a:pt x="33" y="19"/>
                      </a:lnTo>
                      <a:close/>
                    </a:path>
                  </a:pathLst>
                </a:custGeom>
                <a:solidFill>
                  <a:srgbClr val="7FFF7F"/>
                </a:solidFill>
                <a:ln w="9525">
                  <a:noFill/>
                  <a:round/>
                  <a:headEnd/>
                  <a:tailEnd/>
                </a:ln>
              </p:spPr>
              <p:txBody>
                <a:bodyPr/>
                <a:lstStyle/>
                <a:p>
                  <a:endParaRPr lang="en-US" sz="2400"/>
                </a:p>
              </p:txBody>
            </p:sp>
            <p:sp>
              <p:nvSpPr>
                <p:cNvPr id="1361950" name="Freeform 30"/>
                <p:cNvSpPr>
                  <a:spLocks/>
                </p:cNvSpPr>
                <p:nvPr/>
              </p:nvSpPr>
              <p:spPr bwMode="auto">
                <a:xfrm>
                  <a:off x="361" y="3027"/>
                  <a:ext cx="15" cy="13"/>
                </a:xfrm>
                <a:custGeom>
                  <a:avLst/>
                  <a:gdLst/>
                  <a:ahLst/>
                  <a:cxnLst>
                    <a:cxn ang="0">
                      <a:pos x="45" y="11"/>
                    </a:cxn>
                    <a:cxn ang="0">
                      <a:pos x="45" y="18"/>
                    </a:cxn>
                    <a:cxn ang="0">
                      <a:pos x="43" y="24"/>
                    </a:cxn>
                    <a:cxn ang="0">
                      <a:pos x="38" y="29"/>
                    </a:cxn>
                    <a:cxn ang="0">
                      <a:pos x="32" y="33"/>
                    </a:cxn>
                    <a:cxn ang="0">
                      <a:pos x="26" y="37"/>
                    </a:cxn>
                    <a:cxn ang="0">
                      <a:pos x="19" y="39"/>
                    </a:cxn>
                    <a:cxn ang="0">
                      <a:pos x="12" y="40"/>
                    </a:cxn>
                    <a:cxn ang="0">
                      <a:pos x="4" y="39"/>
                    </a:cxn>
                    <a:cxn ang="0">
                      <a:pos x="0" y="35"/>
                    </a:cxn>
                    <a:cxn ang="0">
                      <a:pos x="1" y="28"/>
                    </a:cxn>
                    <a:cxn ang="0">
                      <a:pos x="2" y="22"/>
                    </a:cxn>
                    <a:cxn ang="0">
                      <a:pos x="4" y="16"/>
                    </a:cxn>
                    <a:cxn ang="0">
                      <a:pos x="16" y="0"/>
                    </a:cxn>
                    <a:cxn ang="0">
                      <a:pos x="24" y="2"/>
                    </a:cxn>
                    <a:cxn ang="0">
                      <a:pos x="31" y="4"/>
                    </a:cxn>
                    <a:cxn ang="0">
                      <a:pos x="38" y="7"/>
                    </a:cxn>
                    <a:cxn ang="0">
                      <a:pos x="45" y="11"/>
                    </a:cxn>
                  </a:cxnLst>
                  <a:rect l="0" t="0" r="r" b="b"/>
                  <a:pathLst>
                    <a:path w="45" h="40">
                      <a:moveTo>
                        <a:pt x="45" y="11"/>
                      </a:moveTo>
                      <a:lnTo>
                        <a:pt x="45" y="18"/>
                      </a:lnTo>
                      <a:lnTo>
                        <a:pt x="43" y="24"/>
                      </a:lnTo>
                      <a:lnTo>
                        <a:pt x="38" y="29"/>
                      </a:lnTo>
                      <a:lnTo>
                        <a:pt x="32" y="33"/>
                      </a:lnTo>
                      <a:lnTo>
                        <a:pt x="26" y="37"/>
                      </a:lnTo>
                      <a:lnTo>
                        <a:pt x="19" y="39"/>
                      </a:lnTo>
                      <a:lnTo>
                        <a:pt x="12" y="40"/>
                      </a:lnTo>
                      <a:lnTo>
                        <a:pt x="4" y="39"/>
                      </a:lnTo>
                      <a:lnTo>
                        <a:pt x="0" y="35"/>
                      </a:lnTo>
                      <a:lnTo>
                        <a:pt x="1" y="28"/>
                      </a:lnTo>
                      <a:lnTo>
                        <a:pt x="2" y="22"/>
                      </a:lnTo>
                      <a:lnTo>
                        <a:pt x="4" y="16"/>
                      </a:lnTo>
                      <a:lnTo>
                        <a:pt x="16" y="0"/>
                      </a:lnTo>
                      <a:lnTo>
                        <a:pt x="24" y="2"/>
                      </a:lnTo>
                      <a:lnTo>
                        <a:pt x="31" y="4"/>
                      </a:lnTo>
                      <a:lnTo>
                        <a:pt x="38" y="7"/>
                      </a:lnTo>
                      <a:lnTo>
                        <a:pt x="45" y="11"/>
                      </a:lnTo>
                      <a:close/>
                    </a:path>
                  </a:pathLst>
                </a:custGeom>
                <a:solidFill>
                  <a:srgbClr val="7FFF7F"/>
                </a:solidFill>
                <a:ln w="9525">
                  <a:noFill/>
                  <a:round/>
                  <a:headEnd/>
                  <a:tailEnd/>
                </a:ln>
              </p:spPr>
              <p:txBody>
                <a:bodyPr/>
                <a:lstStyle/>
                <a:p>
                  <a:endParaRPr lang="en-US" sz="2400"/>
                </a:p>
              </p:txBody>
            </p:sp>
            <p:sp>
              <p:nvSpPr>
                <p:cNvPr id="1361951" name="Freeform 31"/>
                <p:cNvSpPr>
                  <a:spLocks/>
                </p:cNvSpPr>
                <p:nvPr/>
              </p:nvSpPr>
              <p:spPr bwMode="auto">
                <a:xfrm>
                  <a:off x="549" y="3034"/>
                  <a:ext cx="11" cy="9"/>
                </a:xfrm>
                <a:custGeom>
                  <a:avLst/>
                  <a:gdLst/>
                  <a:ahLst/>
                  <a:cxnLst>
                    <a:cxn ang="0">
                      <a:pos x="31" y="15"/>
                    </a:cxn>
                    <a:cxn ang="0">
                      <a:pos x="31" y="21"/>
                    </a:cxn>
                    <a:cxn ang="0">
                      <a:pos x="29" y="23"/>
                    </a:cxn>
                    <a:cxn ang="0">
                      <a:pos x="25" y="24"/>
                    </a:cxn>
                    <a:cxn ang="0">
                      <a:pos x="20" y="27"/>
                    </a:cxn>
                    <a:cxn ang="0">
                      <a:pos x="11" y="24"/>
                    </a:cxn>
                    <a:cxn ang="0">
                      <a:pos x="6" y="17"/>
                    </a:cxn>
                    <a:cxn ang="0">
                      <a:pos x="4" y="8"/>
                    </a:cxn>
                    <a:cxn ang="0">
                      <a:pos x="0" y="0"/>
                    </a:cxn>
                    <a:cxn ang="0">
                      <a:pos x="9" y="2"/>
                    </a:cxn>
                    <a:cxn ang="0">
                      <a:pos x="19" y="3"/>
                    </a:cxn>
                    <a:cxn ang="0">
                      <a:pos x="27" y="8"/>
                    </a:cxn>
                    <a:cxn ang="0">
                      <a:pos x="31" y="15"/>
                    </a:cxn>
                  </a:cxnLst>
                  <a:rect l="0" t="0" r="r" b="b"/>
                  <a:pathLst>
                    <a:path w="31" h="27">
                      <a:moveTo>
                        <a:pt x="31" y="15"/>
                      </a:moveTo>
                      <a:lnTo>
                        <a:pt x="31" y="21"/>
                      </a:lnTo>
                      <a:lnTo>
                        <a:pt x="29" y="23"/>
                      </a:lnTo>
                      <a:lnTo>
                        <a:pt x="25" y="24"/>
                      </a:lnTo>
                      <a:lnTo>
                        <a:pt x="20" y="27"/>
                      </a:lnTo>
                      <a:lnTo>
                        <a:pt x="11" y="24"/>
                      </a:lnTo>
                      <a:lnTo>
                        <a:pt x="6" y="17"/>
                      </a:lnTo>
                      <a:lnTo>
                        <a:pt x="4" y="8"/>
                      </a:lnTo>
                      <a:lnTo>
                        <a:pt x="0" y="0"/>
                      </a:lnTo>
                      <a:lnTo>
                        <a:pt x="9" y="2"/>
                      </a:lnTo>
                      <a:lnTo>
                        <a:pt x="19" y="3"/>
                      </a:lnTo>
                      <a:lnTo>
                        <a:pt x="27" y="8"/>
                      </a:lnTo>
                      <a:lnTo>
                        <a:pt x="31" y="15"/>
                      </a:lnTo>
                      <a:close/>
                    </a:path>
                  </a:pathLst>
                </a:custGeom>
                <a:solidFill>
                  <a:srgbClr val="7FFF7F"/>
                </a:solidFill>
                <a:ln w="9525">
                  <a:noFill/>
                  <a:round/>
                  <a:headEnd/>
                  <a:tailEnd/>
                </a:ln>
              </p:spPr>
              <p:txBody>
                <a:bodyPr/>
                <a:lstStyle/>
                <a:p>
                  <a:endParaRPr lang="en-US" sz="2400"/>
                </a:p>
              </p:txBody>
            </p:sp>
            <p:sp>
              <p:nvSpPr>
                <p:cNvPr id="1361952" name="Freeform 32"/>
                <p:cNvSpPr>
                  <a:spLocks/>
                </p:cNvSpPr>
                <p:nvPr/>
              </p:nvSpPr>
              <p:spPr bwMode="auto">
                <a:xfrm>
                  <a:off x="313" y="3036"/>
                  <a:ext cx="11" cy="15"/>
                </a:xfrm>
                <a:custGeom>
                  <a:avLst/>
                  <a:gdLst/>
                  <a:ahLst/>
                  <a:cxnLst>
                    <a:cxn ang="0">
                      <a:pos x="34" y="25"/>
                    </a:cxn>
                    <a:cxn ang="0">
                      <a:pos x="29" y="33"/>
                    </a:cxn>
                    <a:cxn ang="0">
                      <a:pos x="22" y="39"/>
                    </a:cxn>
                    <a:cxn ang="0">
                      <a:pos x="13" y="43"/>
                    </a:cxn>
                    <a:cxn ang="0">
                      <a:pos x="4" y="44"/>
                    </a:cxn>
                    <a:cxn ang="0">
                      <a:pos x="1" y="40"/>
                    </a:cxn>
                    <a:cxn ang="0">
                      <a:pos x="0" y="36"/>
                    </a:cxn>
                    <a:cxn ang="0">
                      <a:pos x="1" y="31"/>
                    </a:cxn>
                    <a:cxn ang="0">
                      <a:pos x="2" y="26"/>
                    </a:cxn>
                    <a:cxn ang="0">
                      <a:pos x="7" y="19"/>
                    </a:cxn>
                    <a:cxn ang="0">
                      <a:pos x="12" y="12"/>
                    </a:cxn>
                    <a:cxn ang="0">
                      <a:pos x="18" y="5"/>
                    </a:cxn>
                    <a:cxn ang="0">
                      <a:pos x="24" y="0"/>
                    </a:cxn>
                    <a:cxn ang="0">
                      <a:pos x="30" y="4"/>
                    </a:cxn>
                    <a:cxn ang="0">
                      <a:pos x="34" y="10"/>
                    </a:cxn>
                    <a:cxn ang="0">
                      <a:pos x="35" y="17"/>
                    </a:cxn>
                    <a:cxn ang="0">
                      <a:pos x="34" y="25"/>
                    </a:cxn>
                  </a:cxnLst>
                  <a:rect l="0" t="0" r="r" b="b"/>
                  <a:pathLst>
                    <a:path w="35" h="44">
                      <a:moveTo>
                        <a:pt x="34" y="25"/>
                      </a:moveTo>
                      <a:lnTo>
                        <a:pt x="29" y="33"/>
                      </a:lnTo>
                      <a:lnTo>
                        <a:pt x="22" y="39"/>
                      </a:lnTo>
                      <a:lnTo>
                        <a:pt x="13" y="43"/>
                      </a:lnTo>
                      <a:lnTo>
                        <a:pt x="4" y="44"/>
                      </a:lnTo>
                      <a:lnTo>
                        <a:pt x="1" y="40"/>
                      </a:lnTo>
                      <a:lnTo>
                        <a:pt x="0" y="36"/>
                      </a:lnTo>
                      <a:lnTo>
                        <a:pt x="1" y="31"/>
                      </a:lnTo>
                      <a:lnTo>
                        <a:pt x="2" y="26"/>
                      </a:lnTo>
                      <a:lnTo>
                        <a:pt x="7" y="19"/>
                      </a:lnTo>
                      <a:lnTo>
                        <a:pt x="12" y="12"/>
                      </a:lnTo>
                      <a:lnTo>
                        <a:pt x="18" y="5"/>
                      </a:lnTo>
                      <a:lnTo>
                        <a:pt x="24" y="0"/>
                      </a:lnTo>
                      <a:lnTo>
                        <a:pt x="30" y="4"/>
                      </a:lnTo>
                      <a:lnTo>
                        <a:pt x="34" y="10"/>
                      </a:lnTo>
                      <a:lnTo>
                        <a:pt x="35" y="17"/>
                      </a:lnTo>
                      <a:lnTo>
                        <a:pt x="34" y="25"/>
                      </a:lnTo>
                      <a:close/>
                    </a:path>
                  </a:pathLst>
                </a:custGeom>
                <a:solidFill>
                  <a:srgbClr val="7FFF7F"/>
                </a:solidFill>
                <a:ln w="9525">
                  <a:noFill/>
                  <a:round/>
                  <a:headEnd/>
                  <a:tailEnd/>
                </a:ln>
              </p:spPr>
              <p:txBody>
                <a:bodyPr/>
                <a:lstStyle/>
                <a:p>
                  <a:endParaRPr lang="en-US" sz="2400"/>
                </a:p>
              </p:txBody>
            </p:sp>
            <p:sp>
              <p:nvSpPr>
                <p:cNvPr id="1361953" name="Freeform 33"/>
                <p:cNvSpPr>
                  <a:spLocks/>
                </p:cNvSpPr>
                <p:nvPr/>
              </p:nvSpPr>
              <p:spPr bwMode="auto">
                <a:xfrm>
                  <a:off x="491" y="3039"/>
                  <a:ext cx="14" cy="12"/>
                </a:xfrm>
                <a:custGeom>
                  <a:avLst/>
                  <a:gdLst/>
                  <a:ahLst/>
                  <a:cxnLst>
                    <a:cxn ang="0">
                      <a:pos x="43" y="29"/>
                    </a:cxn>
                    <a:cxn ang="0">
                      <a:pos x="38" y="30"/>
                    </a:cxn>
                    <a:cxn ang="0">
                      <a:pos x="33" y="31"/>
                    </a:cxn>
                    <a:cxn ang="0">
                      <a:pos x="28" y="33"/>
                    </a:cxn>
                    <a:cxn ang="0">
                      <a:pos x="22" y="34"/>
                    </a:cxn>
                    <a:cxn ang="0">
                      <a:pos x="16" y="34"/>
                    </a:cxn>
                    <a:cxn ang="0">
                      <a:pos x="11" y="34"/>
                    </a:cxn>
                    <a:cxn ang="0">
                      <a:pos x="6" y="33"/>
                    </a:cxn>
                    <a:cxn ang="0">
                      <a:pos x="0" y="31"/>
                    </a:cxn>
                    <a:cxn ang="0">
                      <a:pos x="2" y="24"/>
                    </a:cxn>
                    <a:cxn ang="0">
                      <a:pos x="7" y="16"/>
                    </a:cxn>
                    <a:cxn ang="0">
                      <a:pos x="12" y="8"/>
                    </a:cxn>
                    <a:cxn ang="0">
                      <a:pos x="16" y="0"/>
                    </a:cxn>
                    <a:cxn ang="0">
                      <a:pos x="24" y="6"/>
                    </a:cxn>
                    <a:cxn ang="0">
                      <a:pos x="34" y="12"/>
                    </a:cxn>
                    <a:cxn ang="0">
                      <a:pos x="41" y="20"/>
                    </a:cxn>
                    <a:cxn ang="0">
                      <a:pos x="43" y="29"/>
                    </a:cxn>
                  </a:cxnLst>
                  <a:rect l="0" t="0" r="r" b="b"/>
                  <a:pathLst>
                    <a:path w="43" h="34">
                      <a:moveTo>
                        <a:pt x="43" y="29"/>
                      </a:moveTo>
                      <a:lnTo>
                        <a:pt x="38" y="30"/>
                      </a:lnTo>
                      <a:lnTo>
                        <a:pt x="33" y="31"/>
                      </a:lnTo>
                      <a:lnTo>
                        <a:pt x="28" y="33"/>
                      </a:lnTo>
                      <a:lnTo>
                        <a:pt x="22" y="34"/>
                      </a:lnTo>
                      <a:lnTo>
                        <a:pt x="16" y="34"/>
                      </a:lnTo>
                      <a:lnTo>
                        <a:pt x="11" y="34"/>
                      </a:lnTo>
                      <a:lnTo>
                        <a:pt x="6" y="33"/>
                      </a:lnTo>
                      <a:lnTo>
                        <a:pt x="0" y="31"/>
                      </a:lnTo>
                      <a:lnTo>
                        <a:pt x="2" y="24"/>
                      </a:lnTo>
                      <a:lnTo>
                        <a:pt x="7" y="16"/>
                      </a:lnTo>
                      <a:lnTo>
                        <a:pt x="12" y="8"/>
                      </a:lnTo>
                      <a:lnTo>
                        <a:pt x="16" y="0"/>
                      </a:lnTo>
                      <a:lnTo>
                        <a:pt x="24" y="6"/>
                      </a:lnTo>
                      <a:lnTo>
                        <a:pt x="34" y="12"/>
                      </a:lnTo>
                      <a:lnTo>
                        <a:pt x="41" y="20"/>
                      </a:lnTo>
                      <a:lnTo>
                        <a:pt x="43" y="29"/>
                      </a:lnTo>
                      <a:close/>
                    </a:path>
                  </a:pathLst>
                </a:custGeom>
                <a:solidFill>
                  <a:srgbClr val="7FFF7F"/>
                </a:solidFill>
                <a:ln w="9525">
                  <a:noFill/>
                  <a:round/>
                  <a:headEnd/>
                  <a:tailEnd/>
                </a:ln>
              </p:spPr>
              <p:txBody>
                <a:bodyPr/>
                <a:lstStyle/>
                <a:p>
                  <a:endParaRPr lang="en-US" sz="2400"/>
                </a:p>
              </p:txBody>
            </p:sp>
            <p:sp>
              <p:nvSpPr>
                <p:cNvPr id="1361954" name="Freeform 34"/>
                <p:cNvSpPr>
                  <a:spLocks/>
                </p:cNvSpPr>
                <p:nvPr/>
              </p:nvSpPr>
              <p:spPr bwMode="auto">
                <a:xfrm>
                  <a:off x="433" y="3040"/>
                  <a:ext cx="10" cy="7"/>
                </a:xfrm>
                <a:custGeom>
                  <a:avLst/>
                  <a:gdLst/>
                  <a:ahLst/>
                  <a:cxnLst>
                    <a:cxn ang="0">
                      <a:pos x="28" y="14"/>
                    </a:cxn>
                    <a:cxn ang="0">
                      <a:pos x="29" y="18"/>
                    </a:cxn>
                    <a:cxn ang="0">
                      <a:pos x="27" y="20"/>
                    </a:cxn>
                    <a:cxn ang="0">
                      <a:pos x="24" y="22"/>
                    </a:cxn>
                    <a:cxn ang="0">
                      <a:pos x="21" y="23"/>
                    </a:cxn>
                    <a:cxn ang="0">
                      <a:pos x="15" y="23"/>
                    </a:cxn>
                    <a:cxn ang="0">
                      <a:pos x="10" y="22"/>
                    </a:cxn>
                    <a:cxn ang="0">
                      <a:pos x="5" y="19"/>
                    </a:cxn>
                    <a:cxn ang="0">
                      <a:pos x="3" y="14"/>
                    </a:cxn>
                    <a:cxn ang="0">
                      <a:pos x="3" y="11"/>
                    </a:cxn>
                    <a:cxn ang="0">
                      <a:pos x="2" y="7"/>
                    </a:cxn>
                    <a:cxn ang="0">
                      <a:pos x="0" y="4"/>
                    </a:cxn>
                    <a:cxn ang="0">
                      <a:pos x="2" y="0"/>
                    </a:cxn>
                    <a:cxn ang="0">
                      <a:pos x="10" y="0"/>
                    </a:cxn>
                    <a:cxn ang="0">
                      <a:pos x="17" y="4"/>
                    </a:cxn>
                    <a:cxn ang="0">
                      <a:pos x="22" y="8"/>
                    </a:cxn>
                    <a:cxn ang="0">
                      <a:pos x="28" y="14"/>
                    </a:cxn>
                  </a:cxnLst>
                  <a:rect l="0" t="0" r="r" b="b"/>
                  <a:pathLst>
                    <a:path w="29" h="23">
                      <a:moveTo>
                        <a:pt x="28" y="14"/>
                      </a:moveTo>
                      <a:lnTo>
                        <a:pt x="29" y="18"/>
                      </a:lnTo>
                      <a:lnTo>
                        <a:pt x="27" y="20"/>
                      </a:lnTo>
                      <a:lnTo>
                        <a:pt x="24" y="22"/>
                      </a:lnTo>
                      <a:lnTo>
                        <a:pt x="21" y="23"/>
                      </a:lnTo>
                      <a:lnTo>
                        <a:pt x="15" y="23"/>
                      </a:lnTo>
                      <a:lnTo>
                        <a:pt x="10" y="22"/>
                      </a:lnTo>
                      <a:lnTo>
                        <a:pt x="5" y="19"/>
                      </a:lnTo>
                      <a:lnTo>
                        <a:pt x="3" y="14"/>
                      </a:lnTo>
                      <a:lnTo>
                        <a:pt x="3" y="11"/>
                      </a:lnTo>
                      <a:lnTo>
                        <a:pt x="2" y="7"/>
                      </a:lnTo>
                      <a:lnTo>
                        <a:pt x="0" y="4"/>
                      </a:lnTo>
                      <a:lnTo>
                        <a:pt x="2" y="0"/>
                      </a:lnTo>
                      <a:lnTo>
                        <a:pt x="10" y="0"/>
                      </a:lnTo>
                      <a:lnTo>
                        <a:pt x="17" y="4"/>
                      </a:lnTo>
                      <a:lnTo>
                        <a:pt x="22" y="8"/>
                      </a:lnTo>
                      <a:lnTo>
                        <a:pt x="28" y="14"/>
                      </a:lnTo>
                      <a:close/>
                    </a:path>
                  </a:pathLst>
                </a:custGeom>
                <a:solidFill>
                  <a:srgbClr val="7FFF7F"/>
                </a:solidFill>
                <a:ln w="9525">
                  <a:noFill/>
                  <a:round/>
                  <a:headEnd/>
                  <a:tailEnd/>
                </a:ln>
              </p:spPr>
              <p:txBody>
                <a:bodyPr/>
                <a:lstStyle/>
                <a:p>
                  <a:endParaRPr lang="en-US" sz="2400"/>
                </a:p>
              </p:txBody>
            </p:sp>
            <p:sp>
              <p:nvSpPr>
                <p:cNvPr id="1361955" name="Freeform 35"/>
                <p:cNvSpPr>
                  <a:spLocks/>
                </p:cNvSpPr>
                <p:nvPr/>
              </p:nvSpPr>
              <p:spPr bwMode="auto">
                <a:xfrm>
                  <a:off x="376" y="3041"/>
                  <a:ext cx="16" cy="20"/>
                </a:xfrm>
                <a:custGeom>
                  <a:avLst/>
                  <a:gdLst/>
                  <a:ahLst/>
                  <a:cxnLst>
                    <a:cxn ang="0">
                      <a:pos x="48" y="17"/>
                    </a:cxn>
                    <a:cxn ang="0">
                      <a:pos x="46" y="29"/>
                    </a:cxn>
                    <a:cxn ang="0">
                      <a:pos x="41" y="39"/>
                    </a:cxn>
                    <a:cxn ang="0">
                      <a:pos x="35" y="49"/>
                    </a:cxn>
                    <a:cxn ang="0">
                      <a:pos x="28" y="58"/>
                    </a:cxn>
                    <a:cxn ang="0">
                      <a:pos x="20" y="57"/>
                    </a:cxn>
                    <a:cxn ang="0">
                      <a:pos x="13" y="56"/>
                    </a:cxn>
                    <a:cxn ang="0">
                      <a:pos x="5" y="53"/>
                    </a:cxn>
                    <a:cxn ang="0">
                      <a:pos x="1" y="47"/>
                    </a:cxn>
                    <a:cxn ang="0">
                      <a:pos x="0" y="35"/>
                    </a:cxn>
                    <a:cxn ang="0">
                      <a:pos x="0" y="21"/>
                    </a:cxn>
                    <a:cxn ang="0">
                      <a:pos x="4" y="9"/>
                    </a:cxn>
                    <a:cxn ang="0">
                      <a:pos x="12" y="0"/>
                    </a:cxn>
                    <a:cxn ang="0">
                      <a:pos x="18" y="0"/>
                    </a:cxn>
                    <a:cxn ang="0">
                      <a:pos x="23" y="1"/>
                    </a:cxn>
                    <a:cxn ang="0">
                      <a:pos x="28" y="2"/>
                    </a:cxn>
                    <a:cxn ang="0">
                      <a:pos x="33" y="3"/>
                    </a:cxn>
                    <a:cxn ang="0">
                      <a:pos x="38" y="6"/>
                    </a:cxn>
                    <a:cxn ang="0">
                      <a:pos x="42" y="9"/>
                    </a:cxn>
                    <a:cxn ang="0">
                      <a:pos x="46" y="13"/>
                    </a:cxn>
                    <a:cxn ang="0">
                      <a:pos x="48" y="17"/>
                    </a:cxn>
                  </a:cxnLst>
                  <a:rect l="0" t="0" r="r" b="b"/>
                  <a:pathLst>
                    <a:path w="48" h="58">
                      <a:moveTo>
                        <a:pt x="48" y="17"/>
                      </a:moveTo>
                      <a:lnTo>
                        <a:pt x="46" y="29"/>
                      </a:lnTo>
                      <a:lnTo>
                        <a:pt x="41" y="39"/>
                      </a:lnTo>
                      <a:lnTo>
                        <a:pt x="35" y="49"/>
                      </a:lnTo>
                      <a:lnTo>
                        <a:pt x="28" y="58"/>
                      </a:lnTo>
                      <a:lnTo>
                        <a:pt x="20" y="57"/>
                      </a:lnTo>
                      <a:lnTo>
                        <a:pt x="13" y="56"/>
                      </a:lnTo>
                      <a:lnTo>
                        <a:pt x="5" y="53"/>
                      </a:lnTo>
                      <a:lnTo>
                        <a:pt x="1" y="47"/>
                      </a:lnTo>
                      <a:lnTo>
                        <a:pt x="0" y="35"/>
                      </a:lnTo>
                      <a:lnTo>
                        <a:pt x="0" y="21"/>
                      </a:lnTo>
                      <a:lnTo>
                        <a:pt x="4" y="9"/>
                      </a:lnTo>
                      <a:lnTo>
                        <a:pt x="12" y="0"/>
                      </a:lnTo>
                      <a:lnTo>
                        <a:pt x="18" y="0"/>
                      </a:lnTo>
                      <a:lnTo>
                        <a:pt x="23" y="1"/>
                      </a:lnTo>
                      <a:lnTo>
                        <a:pt x="28" y="2"/>
                      </a:lnTo>
                      <a:lnTo>
                        <a:pt x="33" y="3"/>
                      </a:lnTo>
                      <a:lnTo>
                        <a:pt x="38" y="6"/>
                      </a:lnTo>
                      <a:lnTo>
                        <a:pt x="42" y="9"/>
                      </a:lnTo>
                      <a:lnTo>
                        <a:pt x="46" y="13"/>
                      </a:lnTo>
                      <a:lnTo>
                        <a:pt x="48" y="17"/>
                      </a:lnTo>
                      <a:close/>
                    </a:path>
                  </a:pathLst>
                </a:custGeom>
                <a:solidFill>
                  <a:srgbClr val="7FFF7F"/>
                </a:solidFill>
                <a:ln w="9525">
                  <a:noFill/>
                  <a:round/>
                  <a:headEnd/>
                  <a:tailEnd/>
                </a:ln>
              </p:spPr>
              <p:txBody>
                <a:bodyPr/>
                <a:lstStyle/>
                <a:p>
                  <a:endParaRPr lang="en-US" sz="2400"/>
                </a:p>
              </p:txBody>
            </p:sp>
            <p:sp>
              <p:nvSpPr>
                <p:cNvPr id="1361956" name="Freeform 36"/>
                <p:cNvSpPr>
                  <a:spLocks/>
                </p:cNvSpPr>
                <p:nvPr/>
              </p:nvSpPr>
              <p:spPr bwMode="auto">
                <a:xfrm>
                  <a:off x="455" y="3044"/>
                  <a:ext cx="7" cy="7"/>
                </a:xfrm>
                <a:custGeom>
                  <a:avLst/>
                  <a:gdLst/>
                  <a:ahLst/>
                  <a:cxnLst>
                    <a:cxn ang="0">
                      <a:pos x="22" y="13"/>
                    </a:cxn>
                    <a:cxn ang="0">
                      <a:pos x="21" y="16"/>
                    </a:cxn>
                    <a:cxn ang="0">
                      <a:pos x="18" y="18"/>
                    </a:cxn>
                    <a:cxn ang="0">
                      <a:pos x="15" y="19"/>
                    </a:cxn>
                    <a:cxn ang="0">
                      <a:pos x="12" y="20"/>
                    </a:cxn>
                    <a:cxn ang="0">
                      <a:pos x="8" y="19"/>
                    </a:cxn>
                    <a:cxn ang="0">
                      <a:pos x="5" y="16"/>
                    </a:cxn>
                    <a:cxn ang="0">
                      <a:pos x="1" y="14"/>
                    </a:cxn>
                    <a:cxn ang="0">
                      <a:pos x="0" y="11"/>
                    </a:cxn>
                    <a:cxn ang="0">
                      <a:pos x="3" y="0"/>
                    </a:cxn>
                    <a:cxn ang="0">
                      <a:pos x="8" y="2"/>
                    </a:cxn>
                    <a:cxn ang="0">
                      <a:pos x="14" y="5"/>
                    </a:cxn>
                    <a:cxn ang="0">
                      <a:pos x="19" y="8"/>
                    </a:cxn>
                    <a:cxn ang="0">
                      <a:pos x="22" y="13"/>
                    </a:cxn>
                  </a:cxnLst>
                  <a:rect l="0" t="0" r="r" b="b"/>
                  <a:pathLst>
                    <a:path w="22" h="20">
                      <a:moveTo>
                        <a:pt x="22" y="13"/>
                      </a:moveTo>
                      <a:lnTo>
                        <a:pt x="21" y="16"/>
                      </a:lnTo>
                      <a:lnTo>
                        <a:pt x="18" y="18"/>
                      </a:lnTo>
                      <a:lnTo>
                        <a:pt x="15" y="19"/>
                      </a:lnTo>
                      <a:lnTo>
                        <a:pt x="12" y="20"/>
                      </a:lnTo>
                      <a:lnTo>
                        <a:pt x="8" y="19"/>
                      </a:lnTo>
                      <a:lnTo>
                        <a:pt x="5" y="16"/>
                      </a:lnTo>
                      <a:lnTo>
                        <a:pt x="1" y="14"/>
                      </a:lnTo>
                      <a:lnTo>
                        <a:pt x="0" y="11"/>
                      </a:lnTo>
                      <a:lnTo>
                        <a:pt x="3" y="0"/>
                      </a:lnTo>
                      <a:lnTo>
                        <a:pt x="8" y="2"/>
                      </a:lnTo>
                      <a:lnTo>
                        <a:pt x="14" y="5"/>
                      </a:lnTo>
                      <a:lnTo>
                        <a:pt x="19" y="8"/>
                      </a:lnTo>
                      <a:lnTo>
                        <a:pt x="22" y="13"/>
                      </a:lnTo>
                      <a:close/>
                    </a:path>
                  </a:pathLst>
                </a:custGeom>
                <a:solidFill>
                  <a:srgbClr val="7FFF7F"/>
                </a:solidFill>
                <a:ln w="9525">
                  <a:noFill/>
                  <a:round/>
                  <a:headEnd/>
                  <a:tailEnd/>
                </a:ln>
              </p:spPr>
              <p:txBody>
                <a:bodyPr/>
                <a:lstStyle/>
                <a:p>
                  <a:endParaRPr lang="en-US" sz="2400"/>
                </a:p>
              </p:txBody>
            </p:sp>
            <p:sp>
              <p:nvSpPr>
                <p:cNvPr id="1361957" name="Freeform 37"/>
                <p:cNvSpPr>
                  <a:spLocks/>
                </p:cNvSpPr>
                <p:nvPr/>
              </p:nvSpPr>
              <p:spPr bwMode="auto">
                <a:xfrm>
                  <a:off x="524" y="3045"/>
                  <a:ext cx="22" cy="11"/>
                </a:xfrm>
                <a:custGeom>
                  <a:avLst/>
                  <a:gdLst/>
                  <a:ahLst/>
                  <a:cxnLst>
                    <a:cxn ang="0">
                      <a:pos x="64" y="13"/>
                    </a:cxn>
                    <a:cxn ang="0">
                      <a:pos x="61" y="17"/>
                    </a:cxn>
                    <a:cxn ang="0">
                      <a:pos x="59" y="20"/>
                    </a:cxn>
                    <a:cxn ang="0">
                      <a:pos x="54" y="21"/>
                    </a:cxn>
                    <a:cxn ang="0">
                      <a:pos x="51" y="24"/>
                    </a:cxn>
                    <a:cxn ang="0">
                      <a:pos x="11" y="32"/>
                    </a:cxn>
                    <a:cxn ang="0">
                      <a:pos x="0" y="12"/>
                    </a:cxn>
                    <a:cxn ang="0">
                      <a:pos x="8" y="10"/>
                    </a:cxn>
                    <a:cxn ang="0">
                      <a:pos x="16" y="6"/>
                    </a:cxn>
                    <a:cxn ang="0">
                      <a:pos x="24" y="3"/>
                    </a:cxn>
                    <a:cxn ang="0">
                      <a:pos x="33" y="0"/>
                    </a:cxn>
                    <a:cxn ang="0">
                      <a:pos x="42" y="0"/>
                    </a:cxn>
                    <a:cxn ang="0">
                      <a:pos x="50" y="2"/>
                    </a:cxn>
                    <a:cxn ang="0">
                      <a:pos x="58" y="5"/>
                    </a:cxn>
                    <a:cxn ang="0">
                      <a:pos x="64" y="13"/>
                    </a:cxn>
                  </a:cxnLst>
                  <a:rect l="0" t="0" r="r" b="b"/>
                  <a:pathLst>
                    <a:path w="64" h="32">
                      <a:moveTo>
                        <a:pt x="64" y="13"/>
                      </a:moveTo>
                      <a:lnTo>
                        <a:pt x="61" y="17"/>
                      </a:lnTo>
                      <a:lnTo>
                        <a:pt x="59" y="20"/>
                      </a:lnTo>
                      <a:lnTo>
                        <a:pt x="54" y="21"/>
                      </a:lnTo>
                      <a:lnTo>
                        <a:pt x="51" y="24"/>
                      </a:lnTo>
                      <a:lnTo>
                        <a:pt x="11" y="32"/>
                      </a:lnTo>
                      <a:lnTo>
                        <a:pt x="0" y="12"/>
                      </a:lnTo>
                      <a:lnTo>
                        <a:pt x="8" y="10"/>
                      </a:lnTo>
                      <a:lnTo>
                        <a:pt x="16" y="6"/>
                      </a:lnTo>
                      <a:lnTo>
                        <a:pt x="24" y="3"/>
                      </a:lnTo>
                      <a:lnTo>
                        <a:pt x="33" y="0"/>
                      </a:lnTo>
                      <a:lnTo>
                        <a:pt x="42" y="0"/>
                      </a:lnTo>
                      <a:lnTo>
                        <a:pt x="50" y="2"/>
                      </a:lnTo>
                      <a:lnTo>
                        <a:pt x="58" y="5"/>
                      </a:lnTo>
                      <a:lnTo>
                        <a:pt x="64" y="13"/>
                      </a:lnTo>
                      <a:close/>
                    </a:path>
                  </a:pathLst>
                </a:custGeom>
                <a:solidFill>
                  <a:srgbClr val="7FFF7F"/>
                </a:solidFill>
                <a:ln w="9525">
                  <a:noFill/>
                  <a:round/>
                  <a:headEnd/>
                  <a:tailEnd/>
                </a:ln>
              </p:spPr>
              <p:txBody>
                <a:bodyPr/>
                <a:lstStyle/>
                <a:p>
                  <a:endParaRPr lang="en-US" sz="2400"/>
                </a:p>
              </p:txBody>
            </p:sp>
            <p:sp>
              <p:nvSpPr>
                <p:cNvPr id="1361958" name="Freeform 38"/>
                <p:cNvSpPr>
                  <a:spLocks/>
                </p:cNvSpPr>
                <p:nvPr/>
              </p:nvSpPr>
              <p:spPr bwMode="auto">
                <a:xfrm>
                  <a:off x="410" y="3047"/>
                  <a:ext cx="12" cy="13"/>
                </a:xfrm>
                <a:custGeom>
                  <a:avLst/>
                  <a:gdLst/>
                  <a:ahLst/>
                  <a:cxnLst>
                    <a:cxn ang="0">
                      <a:pos x="36" y="19"/>
                    </a:cxn>
                    <a:cxn ang="0">
                      <a:pos x="36" y="25"/>
                    </a:cxn>
                    <a:cxn ang="0">
                      <a:pos x="33" y="29"/>
                    </a:cxn>
                    <a:cxn ang="0">
                      <a:pos x="29" y="34"/>
                    </a:cxn>
                    <a:cxn ang="0">
                      <a:pos x="24" y="36"/>
                    </a:cxn>
                    <a:cxn ang="0">
                      <a:pos x="18" y="37"/>
                    </a:cxn>
                    <a:cxn ang="0">
                      <a:pos x="12" y="38"/>
                    </a:cxn>
                    <a:cxn ang="0">
                      <a:pos x="5" y="40"/>
                    </a:cxn>
                    <a:cxn ang="0">
                      <a:pos x="0" y="38"/>
                    </a:cxn>
                    <a:cxn ang="0">
                      <a:pos x="1" y="28"/>
                    </a:cxn>
                    <a:cxn ang="0">
                      <a:pos x="3" y="19"/>
                    </a:cxn>
                    <a:cxn ang="0">
                      <a:pos x="5" y="9"/>
                    </a:cxn>
                    <a:cxn ang="0">
                      <a:pos x="9" y="0"/>
                    </a:cxn>
                    <a:cxn ang="0">
                      <a:pos x="17" y="2"/>
                    </a:cxn>
                    <a:cxn ang="0">
                      <a:pos x="24" y="6"/>
                    </a:cxn>
                    <a:cxn ang="0">
                      <a:pos x="31" y="12"/>
                    </a:cxn>
                    <a:cxn ang="0">
                      <a:pos x="36" y="19"/>
                    </a:cxn>
                  </a:cxnLst>
                  <a:rect l="0" t="0" r="r" b="b"/>
                  <a:pathLst>
                    <a:path w="36" h="40">
                      <a:moveTo>
                        <a:pt x="36" y="19"/>
                      </a:moveTo>
                      <a:lnTo>
                        <a:pt x="36" y="25"/>
                      </a:lnTo>
                      <a:lnTo>
                        <a:pt x="33" y="29"/>
                      </a:lnTo>
                      <a:lnTo>
                        <a:pt x="29" y="34"/>
                      </a:lnTo>
                      <a:lnTo>
                        <a:pt x="24" y="36"/>
                      </a:lnTo>
                      <a:lnTo>
                        <a:pt x="18" y="37"/>
                      </a:lnTo>
                      <a:lnTo>
                        <a:pt x="12" y="38"/>
                      </a:lnTo>
                      <a:lnTo>
                        <a:pt x="5" y="40"/>
                      </a:lnTo>
                      <a:lnTo>
                        <a:pt x="0" y="38"/>
                      </a:lnTo>
                      <a:lnTo>
                        <a:pt x="1" y="28"/>
                      </a:lnTo>
                      <a:lnTo>
                        <a:pt x="3" y="19"/>
                      </a:lnTo>
                      <a:lnTo>
                        <a:pt x="5" y="9"/>
                      </a:lnTo>
                      <a:lnTo>
                        <a:pt x="9" y="0"/>
                      </a:lnTo>
                      <a:lnTo>
                        <a:pt x="17" y="2"/>
                      </a:lnTo>
                      <a:lnTo>
                        <a:pt x="24" y="6"/>
                      </a:lnTo>
                      <a:lnTo>
                        <a:pt x="31" y="12"/>
                      </a:lnTo>
                      <a:lnTo>
                        <a:pt x="36" y="19"/>
                      </a:lnTo>
                      <a:close/>
                    </a:path>
                  </a:pathLst>
                </a:custGeom>
                <a:solidFill>
                  <a:srgbClr val="7FFF7F"/>
                </a:solidFill>
                <a:ln w="9525">
                  <a:noFill/>
                  <a:round/>
                  <a:headEnd/>
                  <a:tailEnd/>
                </a:ln>
              </p:spPr>
              <p:txBody>
                <a:bodyPr/>
                <a:lstStyle/>
                <a:p>
                  <a:endParaRPr lang="en-US" sz="2400"/>
                </a:p>
              </p:txBody>
            </p:sp>
            <p:sp>
              <p:nvSpPr>
                <p:cNvPr id="1361959" name="Freeform 39"/>
                <p:cNvSpPr>
                  <a:spLocks/>
                </p:cNvSpPr>
                <p:nvPr/>
              </p:nvSpPr>
              <p:spPr bwMode="auto">
                <a:xfrm>
                  <a:off x="573" y="3047"/>
                  <a:ext cx="22" cy="8"/>
                </a:xfrm>
                <a:custGeom>
                  <a:avLst/>
                  <a:gdLst/>
                  <a:ahLst/>
                  <a:cxnLst>
                    <a:cxn ang="0">
                      <a:pos x="66" y="3"/>
                    </a:cxn>
                    <a:cxn ang="0">
                      <a:pos x="60" y="11"/>
                    </a:cxn>
                    <a:cxn ang="0">
                      <a:pos x="52" y="17"/>
                    </a:cxn>
                    <a:cxn ang="0">
                      <a:pos x="43" y="20"/>
                    </a:cxn>
                    <a:cxn ang="0">
                      <a:pos x="34" y="23"/>
                    </a:cxn>
                    <a:cxn ang="0">
                      <a:pos x="24" y="23"/>
                    </a:cxn>
                    <a:cxn ang="0">
                      <a:pos x="15" y="20"/>
                    </a:cxn>
                    <a:cxn ang="0">
                      <a:pos x="7" y="18"/>
                    </a:cxn>
                    <a:cxn ang="0">
                      <a:pos x="0" y="13"/>
                    </a:cxn>
                    <a:cxn ang="0">
                      <a:pos x="6" y="11"/>
                    </a:cxn>
                    <a:cxn ang="0">
                      <a:pos x="12" y="10"/>
                    </a:cxn>
                    <a:cxn ang="0">
                      <a:pos x="19" y="9"/>
                    </a:cxn>
                    <a:cxn ang="0">
                      <a:pos x="24" y="6"/>
                    </a:cxn>
                    <a:cxn ang="0">
                      <a:pos x="30" y="5"/>
                    </a:cxn>
                    <a:cxn ang="0">
                      <a:pos x="37" y="4"/>
                    </a:cxn>
                    <a:cxn ang="0">
                      <a:pos x="43" y="3"/>
                    </a:cxn>
                    <a:cxn ang="0">
                      <a:pos x="49" y="0"/>
                    </a:cxn>
                    <a:cxn ang="0">
                      <a:pos x="53" y="0"/>
                    </a:cxn>
                    <a:cxn ang="0">
                      <a:pos x="58" y="0"/>
                    </a:cxn>
                    <a:cxn ang="0">
                      <a:pos x="63" y="0"/>
                    </a:cxn>
                    <a:cxn ang="0">
                      <a:pos x="66" y="3"/>
                    </a:cxn>
                  </a:cxnLst>
                  <a:rect l="0" t="0" r="r" b="b"/>
                  <a:pathLst>
                    <a:path w="66" h="23">
                      <a:moveTo>
                        <a:pt x="66" y="3"/>
                      </a:moveTo>
                      <a:lnTo>
                        <a:pt x="60" y="11"/>
                      </a:lnTo>
                      <a:lnTo>
                        <a:pt x="52" y="17"/>
                      </a:lnTo>
                      <a:lnTo>
                        <a:pt x="43" y="20"/>
                      </a:lnTo>
                      <a:lnTo>
                        <a:pt x="34" y="23"/>
                      </a:lnTo>
                      <a:lnTo>
                        <a:pt x="24" y="23"/>
                      </a:lnTo>
                      <a:lnTo>
                        <a:pt x="15" y="20"/>
                      </a:lnTo>
                      <a:lnTo>
                        <a:pt x="7" y="18"/>
                      </a:lnTo>
                      <a:lnTo>
                        <a:pt x="0" y="13"/>
                      </a:lnTo>
                      <a:lnTo>
                        <a:pt x="6" y="11"/>
                      </a:lnTo>
                      <a:lnTo>
                        <a:pt x="12" y="10"/>
                      </a:lnTo>
                      <a:lnTo>
                        <a:pt x="19" y="9"/>
                      </a:lnTo>
                      <a:lnTo>
                        <a:pt x="24" y="6"/>
                      </a:lnTo>
                      <a:lnTo>
                        <a:pt x="30" y="5"/>
                      </a:lnTo>
                      <a:lnTo>
                        <a:pt x="37" y="4"/>
                      </a:lnTo>
                      <a:lnTo>
                        <a:pt x="43" y="3"/>
                      </a:lnTo>
                      <a:lnTo>
                        <a:pt x="49" y="0"/>
                      </a:lnTo>
                      <a:lnTo>
                        <a:pt x="53" y="0"/>
                      </a:lnTo>
                      <a:lnTo>
                        <a:pt x="58" y="0"/>
                      </a:lnTo>
                      <a:lnTo>
                        <a:pt x="63" y="0"/>
                      </a:lnTo>
                      <a:lnTo>
                        <a:pt x="66" y="3"/>
                      </a:lnTo>
                      <a:close/>
                    </a:path>
                  </a:pathLst>
                </a:custGeom>
                <a:solidFill>
                  <a:srgbClr val="7FFF7F"/>
                </a:solidFill>
                <a:ln w="9525">
                  <a:noFill/>
                  <a:round/>
                  <a:headEnd/>
                  <a:tailEnd/>
                </a:ln>
              </p:spPr>
              <p:txBody>
                <a:bodyPr/>
                <a:lstStyle/>
                <a:p>
                  <a:endParaRPr lang="en-US" sz="2400"/>
                </a:p>
              </p:txBody>
            </p:sp>
            <p:sp>
              <p:nvSpPr>
                <p:cNvPr id="1361960" name="Freeform 40"/>
                <p:cNvSpPr>
                  <a:spLocks/>
                </p:cNvSpPr>
                <p:nvPr/>
              </p:nvSpPr>
              <p:spPr bwMode="auto">
                <a:xfrm>
                  <a:off x="545" y="3049"/>
                  <a:ext cx="18" cy="21"/>
                </a:xfrm>
                <a:custGeom>
                  <a:avLst/>
                  <a:gdLst/>
                  <a:ahLst/>
                  <a:cxnLst>
                    <a:cxn ang="0">
                      <a:pos x="55" y="23"/>
                    </a:cxn>
                    <a:cxn ang="0">
                      <a:pos x="54" y="32"/>
                    </a:cxn>
                    <a:cxn ang="0">
                      <a:pos x="50" y="39"/>
                    </a:cxn>
                    <a:cxn ang="0">
                      <a:pos x="44" y="44"/>
                    </a:cxn>
                    <a:cxn ang="0">
                      <a:pos x="39" y="49"/>
                    </a:cxn>
                    <a:cxn ang="0">
                      <a:pos x="32" y="52"/>
                    </a:cxn>
                    <a:cxn ang="0">
                      <a:pos x="25" y="55"/>
                    </a:cxn>
                    <a:cxn ang="0">
                      <a:pos x="18" y="58"/>
                    </a:cxn>
                    <a:cxn ang="0">
                      <a:pos x="11" y="61"/>
                    </a:cxn>
                    <a:cxn ang="0">
                      <a:pos x="6" y="54"/>
                    </a:cxn>
                    <a:cxn ang="0">
                      <a:pos x="3" y="46"/>
                    </a:cxn>
                    <a:cxn ang="0">
                      <a:pos x="0" y="37"/>
                    </a:cxn>
                    <a:cxn ang="0">
                      <a:pos x="1" y="28"/>
                    </a:cxn>
                    <a:cxn ang="0">
                      <a:pos x="6" y="19"/>
                    </a:cxn>
                    <a:cxn ang="0">
                      <a:pos x="14" y="12"/>
                    </a:cxn>
                    <a:cxn ang="0">
                      <a:pos x="23" y="7"/>
                    </a:cxn>
                    <a:cxn ang="0">
                      <a:pos x="32" y="0"/>
                    </a:cxn>
                    <a:cxn ang="0">
                      <a:pos x="39" y="5"/>
                    </a:cxn>
                    <a:cxn ang="0">
                      <a:pos x="47" y="10"/>
                    </a:cxn>
                    <a:cxn ang="0">
                      <a:pos x="52" y="15"/>
                    </a:cxn>
                    <a:cxn ang="0">
                      <a:pos x="55" y="23"/>
                    </a:cxn>
                  </a:cxnLst>
                  <a:rect l="0" t="0" r="r" b="b"/>
                  <a:pathLst>
                    <a:path w="55" h="61">
                      <a:moveTo>
                        <a:pt x="55" y="23"/>
                      </a:moveTo>
                      <a:lnTo>
                        <a:pt x="54" y="32"/>
                      </a:lnTo>
                      <a:lnTo>
                        <a:pt x="50" y="39"/>
                      </a:lnTo>
                      <a:lnTo>
                        <a:pt x="44" y="44"/>
                      </a:lnTo>
                      <a:lnTo>
                        <a:pt x="39" y="49"/>
                      </a:lnTo>
                      <a:lnTo>
                        <a:pt x="32" y="52"/>
                      </a:lnTo>
                      <a:lnTo>
                        <a:pt x="25" y="55"/>
                      </a:lnTo>
                      <a:lnTo>
                        <a:pt x="18" y="58"/>
                      </a:lnTo>
                      <a:lnTo>
                        <a:pt x="11" y="61"/>
                      </a:lnTo>
                      <a:lnTo>
                        <a:pt x="6" y="54"/>
                      </a:lnTo>
                      <a:lnTo>
                        <a:pt x="3" y="46"/>
                      </a:lnTo>
                      <a:lnTo>
                        <a:pt x="0" y="37"/>
                      </a:lnTo>
                      <a:lnTo>
                        <a:pt x="1" y="28"/>
                      </a:lnTo>
                      <a:lnTo>
                        <a:pt x="6" y="19"/>
                      </a:lnTo>
                      <a:lnTo>
                        <a:pt x="14" y="12"/>
                      </a:lnTo>
                      <a:lnTo>
                        <a:pt x="23" y="7"/>
                      </a:lnTo>
                      <a:lnTo>
                        <a:pt x="32" y="0"/>
                      </a:lnTo>
                      <a:lnTo>
                        <a:pt x="39" y="5"/>
                      </a:lnTo>
                      <a:lnTo>
                        <a:pt x="47" y="10"/>
                      </a:lnTo>
                      <a:lnTo>
                        <a:pt x="52" y="15"/>
                      </a:lnTo>
                      <a:lnTo>
                        <a:pt x="55" y="23"/>
                      </a:lnTo>
                      <a:close/>
                    </a:path>
                  </a:pathLst>
                </a:custGeom>
                <a:solidFill>
                  <a:srgbClr val="7FFF7F"/>
                </a:solidFill>
                <a:ln w="9525">
                  <a:noFill/>
                  <a:round/>
                  <a:headEnd/>
                  <a:tailEnd/>
                </a:ln>
              </p:spPr>
              <p:txBody>
                <a:bodyPr/>
                <a:lstStyle/>
                <a:p>
                  <a:endParaRPr lang="en-US" sz="2400"/>
                </a:p>
              </p:txBody>
            </p:sp>
            <p:sp>
              <p:nvSpPr>
                <p:cNvPr id="1361961" name="Freeform 41"/>
                <p:cNvSpPr>
                  <a:spLocks/>
                </p:cNvSpPr>
                <p:nvPr/>
              </p:nvSpPr>
              <p:spPr bwMode="auto">
                <a:xfrm>
                  <a:off x="501" y="3051"/>
                  <a:ext cx="16" cy="22"/>
                </a:xfrm>
                <a:custGeom>
                  <a:avLst/>
                  <a:gdLst/>
                  <a:ahLst/>
                  <a:cxnLst>
                    <a:cxn ang="0">
                      <a:pos x="45" y="11"/>
                    </a:cxn>
                    <a:cxn ang="0">
                      <a:pos x="46" y="19"/>
                    </a:cxn>
                    <a:cxn ang="0">
                      <a:pos x="48" y="28"/>
                    </a:cxn>
                    <a:cxn ang="0">
                      <a:pos x="48" y="36"/>
                    </a:cxn>
                    <a:cxn ang="0">
                      <a:pos x="48" y="44"/>
                    </a:cxn>
                    <a:cxn ang="0">
                      <a:pos x="38" y="48"/>
                    </a:cxn>
                    <a:cxn ang="0">
                      <a:pos x="30" y="53"/>
                    </a:cxn>
                    <a:cxn ang="0">
                      <a:pos x="23" y="60"/>
                    </a:cxn>
                    <a:cxn ang="0">
                      <a:pos x="15" y="66"/>
                    </a:cxn>
                    <a:cxn ang="0">
                      <a:pos x="8" y="60"/>
                    </a:cxn>
                    <a:cxn ang="0">
                      <a:pos x="2" y="52"/>
                    </a:cxn>
                    <a:cxn ang="0">
                      <a:pos x="0" y="45"/>
                    </a:cxn>
                    <a:cxn ang="0">
                      <a:pos x="1" y="36"/>
                    </a:cxn>
                    <a:cxn ang="0">
                      <a:pos x="5" y="25"/>
                    </a:cxn>
                    <a:cxn ang="0">
                      <a:pos x="11" y="15"/>
                    </a:cxn>
                    <a:cxn ang="0">
                      <a:pos x="16" y="7"/>
                    </a:cxn>
                    <a:cxn ang="0">
                      <a:pos x="26" y="0"/>
                    </a:cxn>
                    <a:cxn ang="0">
                      <a:pos x="33" y="0"/>
                    </a:cxn>
                    <a:cxn ang="0">
                      <a:pos x="38" y="2"/>
                    </a:cxn>
                    <a:cxn ang="0">
                      <a:pos x="43" y="6"/>
                    </a:cxn>
                    <a:cxn ang="0">
                      <a:pos x="45" y="11"/>
                    </a:cxn>
                  </a:cxnLst>
                  <a:rect l="0" t="0" r="r" b="b"/>
                  <a:pathLst>
                    <a:path w="48" h="66">
                      <a:moveTo>
                        <a:pt x="45" y="11"/>
                      </a:moveTo>
                      <a:lnTo>
                        <a:pt x="46" y="19"/>
                      </a:lnTo>
                      <a:lnTo>
                        <a:pt x="48" y="28"/>
                      </a:lnTo>
                      <a:lnTo>
                        <a:pt x="48" y="36"/>
                      </a:lnTo>
                      <a:lnTo>
                        <a:pt x="48" y="44"/>
                      </a:lnTo>
                      <a:lnTo>
                        <a:pt x="38" y="48"/>
                      </a:lnTo>
                      <a:lnTo>
                        <a:pt x="30" y="53"/>
                      </a:lnTo>
                      <a:lnTo>
                        <a:pt x="23" y="60"/>
                      </a:lnTo>
                      <a:lnTo>
                        <a:pt x="15" y="66"/>
                      </a:lnTo>
                      <a:lnTo>
                        <a:pt x="8" y="60"/>
                      </a:lnTo>
                      <a:lnTo>
                        <a:pt x="2" y="52"/>
                      </a:lnTo>
                      <a:lnTo>
                        <a:pt x="0" y="45"/>
                      </a:lnTo>
                      <a:lnTo>
                        <a:pt x="1" y="36"/>
                      </a:lnTo>
                      <a:lnTo>
                        <a:pt x="5" y="25"/>
                      </a:lnTo>
                      <a:lnTo>
                        <a:pt x="11" y="15"/>
                      </a:lnTo>
                      <a:lnTo>
                        <a:pt x="16" y="7"/>
                      </a:lnTo>
                      <a:lnTo>
                        <a:pt x="26" y="0"/>
                      </a:lnTo>
                      <a:lnTo>
                        <a:pt x="33" y="0"/>
                      </a:lnTo>
                      <a:lnTo>
                        <a:pt x="38" y="2"/>
                      </a:lnTo>
                      <a:lnTo>
                        <a:pt x="43" y="6"/>
                      </a:lnTo>
                      <a:lnTo>
                        <a:pt x="45" y="11"/>
                      </a:lnTo>
                      <a:close/>
                    </a:path>
                  </a:pathLst>
                </a:custGeom>
                <a:solidFill>
                  <a:srgbClr val="7FFF7F"/>
                </a:solidFill>
                <a:ln w="9525">
                  <a:noFill/>
                  <a:round/>
                  <a:headEnd/>
                  <a:tailEnd/>
                </a:ln>
              </p:spPr>
              <p:txBody>
                <a:bodyPr/>
                <a:lstStyle/>
                <a:p>
                  <a:endParaRPr lang="en-US" sz="2400"/>
                </a:p>
              </p:txBody>
            </p:sp>
            <p:sp>
              <p:nvSpPr>
                <p:cNvPr id="1361962" name="Freeform 42"/>
                <p:cNvSpPr>
                  <a:spLocks/>
                </p:cNvSpPr>
                <p:nvPr/>
              </p:nvSpPr>
              <p:spPr bwMode="auto">
                <a:xfrm>
                  <a:off x="342" y="3051"/>
                  <a:ext cx="24" cy="27"/>
                </a:xfrm>
                <a:custGeom>
                  <a:avLst/>
                  <a:gdLst/>
                  <a:ahLst/>
                  <a:cxnLst>
                    <a:cxn ang="0">
                      <a:pos x="72" y="15"/>
                    </a:cxn>
                    <a:cxn ang="0">
                      <a:pos x="69" y="26"/>
                    </a:cxn>
                    <a:cxn ang="0">
                      <a:pos x="65" y="34"/>
                    </a:cxn>
                    <a:cxn ang="0">
                      <a:pos x="59" y="41"/>
                    </a:cxn>
                    <a:cxn ang="0">
                      <a:pos x="52" y="46"/>
                    </a:cxn>
                    <a:cxn ang="0">
                      <a:pos x="44" y="51"/>
                    </a:cxn>
                    <a:cxn ang="0">
                      <a:pos x="36" y="57"/>
                    </a:cxn>
                    <a:cxn ang="0">
                      <a:pos x="27" y="63"/>
                    </a:cxn>
                    <a:cxn ang="0">
                      <a:pos x="21" y="69"/>
                    </a:cxn>
                    <a:cxn ang="0">
                      <a:pos x="16" y="79"/>
                    </a:cxn>
                    <a:cxn ang="0">
                      <a:pos x="11" y="77"/>
                    </a:cxn>
                    <a:cxn ang="0">
                      <a:pos x="7" y="73"/>
                    </a:cxn>
                    <a:cxn ang="0">
                      <a:pos x="2" y="69"/>
                    </a:cxn>
                    <a:cxn ang="0">
                      <a:pos x="0" y="64"/>
                    </a:cxn>
                    <a:cxn ang="0">
                      <a:pos x="0" y="53"/>
                    </a:cxn>
                    <a:cxn ang="0">
                      <a:pos x="2" y="44"/>
                    </a:cxn>
                    <a:cxn ang="0">
                      <a:pos x="5" y="35"/>
                    </a:cxn>
                    <a:cxn ang="0">
                      <a:pos x="10" y="26"/>
                    </a:cxn>
                    <a:cxn ang="0">
                      <a:pos x="17" y="17"/>
                    </a:cxn>
                    <a:cxn ang="0">
                      <a:pos x="25" y="11"/>
                    </a:cxn>
                    <a:cxn ang="0">
                      <a:pos x="33" y="5"/>
                    </a:cxn>
                    <a:cxn ang="0">
                      <a:pos x="41" y="0"/>
                    </a:cxn>
                    <a:cxn ang="0">
                      <a:pos x="50" y="1"/>
                    </a:cxn>
                    <a:cxn ang="0">
                      <a:pos x="59" y="4"/>
                    </a:cxn>
                    <a:cxn ang="0">
                      <a:pos x="66" y="8"/>
                    </a:cxn>
                    <a:cxn ang="0">
                      <a:pos x="72" y="15"/>
                    </a:cxn>
                  </a:cxnLst>
                  <a:rect l="0" t="0" r="r" b="b"/>
                  <a:pathLst>
                    <a:path w="72" h="79">
                      <a:moveTo>
                        <a:pt x="72" y="15"/>
                      </a:moveTo>
                      <a:lnTo>
                        <a:pt x="69" y="26"/>
                      </a:lnTo>
                      <a:lnTo>
                        <a:pt x="65" y="34"/>
                      </a:lnTo>
                      <a:lnTo>
                        <a:pt x="59" y="41"/>
                      </a:lnTo>
                      <a:lnTo>
                        <a:pt x="52" y="46"/>
                      </a:lnTo>
                      <a:lnTo>
                        <a:pt x="44" y="51"/>
                      </a:lnTo>
                      <a:lnTo>
                        <a:pt x="36" y="57"/>
                      </a:lnTo>
                      <a:lnTo>
                        <a:pt x="27" y="63"/>
                      </a:lnTo>
                      <a:lnTo>
                        <a:pt x="21" y="69"/>
                      </a:lnTo>
                      <a:lnTo>
                        <a:pt x="16" y="79"/>
                      </a:lnTo>
                      <a:lnTo>
                        <a:pt x="11" y="77"/>
                      </a:lnTo>
                      <a:lnTo>
                        <a:pt x="7" y="73"/>
                      </a:lnTo>
                      <a:lnTo>
                        <a:pt x="2" y="69"/>
                      </a:lnTo>
                      <a:lnTo>
                        <a:pt x="0" y="64"/>
                      </a:lnTo>
                      <a:lnTo>
                        <a:pt x="0" y="53"/>
                      </a:lnTo>
                      <a:lnTo>
                        <a:pt x="2" y="44"/>
                      </a:lnTo>
                      <a:lnTo>
                        <a:pt x="5" y="35"/>
                      </a:lnTo>
                      <a:lnTo>
                        <a:pt x="10" y="26"/>
                      </a:lnTo>
                      <a:lnTo>
                        <a:pt x="17" y="17"/>
                      </a:lnTo>
                      <a:lnTo>
                        <a:pt x="25" y="11"/>
                      </a:lnTo>
                      <a:lnTo>
                        <a:pt x="33" y="5"/>
                      </a:lnTo>
                      <a:lnTo>
                        <a:pt x="41" y="0"/>
                      </a:lnTo>
                      <a:lnTo>
                        <a:pt x="50" y="1"/>
                      </a:lnTo>
                      <a:lnTo>
                        <a:pt x="59" y="4"/>
                      </a:lnTo>
                      <a:lnTo>
                        <a:pt x="66" y="8"/>
                      </a:lnTo>
                      <a:lnTo>
                        <a:pt x="72" y="15"/>
                      </a:lnTo>
                      <a:close/>
                    </a:path>
                  </a:pathLst>
                </a:custGeom>
                <a:solidFill>
                  <a:srgbClr val="7FFF7F"/>
                </a:solidFill>
                <a:ln w="9525">
                  <a:noFill/>
                  <a:round/>
                  <a:headEnd/>
                  <a:tailEnd/>
                </a:ln>
              </p:spPr>
              <p:txBody>
                <a:bodyPr/>
                <a:lstStyle/>
                <a:p>
                  <a:endParaRPr lang="en-US" sz="2400"/>
                </a:p>
              </p:txBody>
            </p:sp>
            <p:sp>
              <p:nvSpPr>
                <p:cNvPr id="1361963" name="Freeform 43"/>
                <p:cNvSpPr>
                  <a:spLocks/>
                </p:cNvSpPr>
                <p:nvPr/>
              </p:nvSpPr>
              <p:spPr bwMode="auto">
                <a:xfrm>
                  <a:off x="602" y="3053"/>
                  <a:ext cx="15" cy="15"/>
                </a:xfrm>
                <a:custGeom>
                  <a:avLst/>
                  <a:gdLst/>
                  <a:ahLst/>
                  <a:cxnLst>
                    <a:cxn ang="0">
                      <a:pos x="44" y="7"/>
                    </a:cxn>
                    <a:cxn ang="0">
                      <a:pos x="45" y="17"/>
                    </a:cxn>
                    <a:cxn ang="0">
                      <a:pos x="38" y="25"/>
                    </a:cxn>
                    <a:cxn ang="0">
                      <a:pos x="29" y="34"/>
                    </a:cxn>
                    <a:cxn ang="0">
                      <a:pos x="19" y="40"/>
                    </a:cxn>
                    <a:cxn ang="0">
                      <a:pos x="15" y="43"/>
                    </a:cxn>
                    <a:cxn ang="0">
                      <a:pos x="10" y="44"/>
                    </a:cxn>
                    <a:cxn ang="0">
                      <a:pos x="4" y="45"/>
                    </a:cxn>
                    <a:cxn ang="0">
                      <a:pos x="0" y="44"/>
                    </a:cxn>
                    <a:cxn ang="0">
                      <a:pos x="0" y="34"/>
                    </a:cxn>
                    <a:cxn ang="0">
                      <a:pos x="5" y="23"/>
                    </a:cxn>
                    <a:cxn ang="0">
                      <a:pos x="14" y="13"/>
                    </a:cxn>
                    <a:cxn ang="0">
                      <a:pos x="22" y="3"/>
                    </a:cxn>
                    <a:cxn ang="0">
                      <a:pos x="27" y="0"/>
                    </a:cxn>
                    <a:cxn ang="0">
                      <a:pos x="33" y="1"/>
                    </a:cxn>
                    <a:cxn ang="0">
                      <a:pos x="38" y="5"/>
                    </a:cxn>
                    <a:cxn ang="0">
                      <a:pos x="44" y="7"/>
                    </a:cxn>
                  </a:cxnLst>
                  <a:rect l="0" t="0" r="r" b="b"/>
                  <a:pathLst>
                    <a:path w="45" h="45">
                      <a:moveTo>
                        <a:pt x="44" y="7"/>
                      </a:moveTo>
                      <a:lnTo>
                        <a:pt x="45" y="17"/>
                      </a:lnTo>
                      <a:lnTo>
                        <a:pt x="38" y="25"/>
                      </a:lnTo>
                      <a:lnTo>
                        <a:pt x="29" y="34"/>
                      </a:lnTo>
                      <a:lnTo>
                        <a:pt x="19" y="40"/>
                      </a:lnTo>
                      <a:lnTo>
                        <a:pt x="15" y="43"/>
                      </a:lnTo>
                      <a:lnTo>
                        <a:pt x="10" y="44"/>
                      </a:lnTo>
                      <a:lnTo>
                        <a:pt x="4" y="45"/>
                      </a:lnTo>
                      <a:lnTo>
                        <a:pt x="0" y="44"/>
                      </a:lnTo>
                      <a:lnTo>
                        <a:pt x="0" y="34"/>
                      </a:lnTo>
                      <a:lnTo>
                        <a:pt x="5" y="23"/>
                      </a:lnTo>
                      <a:lnTo>
                        <a:pt x="14" y="13"/>
                      </a:lnTo>
                      <a:lnTo>
                        <a:pt x="22" y="3"/>
                      </a:lnTo>
                      <a:lnTo>
                        <a:pt x="27" y="0"/>
                      </a:lnTo>
                      <a:lnTo>
                        <a:pt x="33" y="1"/>
                      </a:lnTo>
                      <a:lnTo>
                        <a:pt x="38" y="5"/>
                      </a:lnTo>
                      <a:lnTo>
                        <a:pt x="44" y="7"/>
                      </a:lnTo>
                      <a:close/>
                    </a:path>
                  </a:pathLst>
                </a:custGeom>
                <a:solidFill>
                  <a:srgbClr val="7FFF7F"/>
                </a:solidFill>
                <a:ln w="9525">
                  <a:noFill/>
                  <a:round/>
                  <a:headEnd/>
                  <a:tailEnd/>
                </a:ln>
              </p:spPr>
              <p:txBody>
                <a:bodyPr/>
                <a:lstStyle/>
                <a:p>
                  <a:endParaRPr lang="en-US" sz="2400"/>
                </a:p>
              </p:txBody>
            </p:sp>
            <p:sp>
              <p:nvSpPr>
                <p:cNvPr id="1361964" name="Freeform 44"/>
                <p:cNvSpPr>
                  <a:spLocks/>
                </p:cNvSpPr>
                <p:nvPr/>
              </p:nvSpPr>
              <p:spPr bwMode="auto">
                <a:xfrm>
                  <a:off x="270" y="3055"/>
                  <a:ext cx="10" cy="12"/>
                </a:xfrm>
                <a:custGeom>
                  <a:avLst/>
                  <a:gdLst/>
                  <a:ahLst/>
                  <a:cxnLst>
                    <a:cxn ang="0">
                      <a:pos x="29" y="20"/>
                    </a:cxn>
                    <a:cxn ang="0">
                      <a:pos x="30" y="26"/>
                    </a:cxn>
                    <a:cxn ang="0">
                      <a:pos x="29" y="31"/>
                    </a:cxn>
                    <a:cxn ang="0">
                      <a:pos x="25" y="34"/>
                    </a:cxn>
                    <a:cxn ang="0">
                      <a:pos x="21" y="37"/>
                    </a:cxn>
                    <a:cxn ang="0">
                      <a:pos x="14" y="37"/>
                    </a:cxn>
                    <a:cxn ang="0">
                      <a:pos x="9" y="35"/>
                    </a:cxn>
                    <a:cxn ang="0">
                      <a:pos x="3" y="32"/>
                    </a:cxn>
                    <a:cxn ang="0">
                      <a:pos x="0" y="29"/>
                    </a:cxn>
                    <a:cxn ang="0">
                      <a:pos x="0" y="20"/>
                    </a:cxn>
                    <a:cxn ang="0">
                      <a:pos x="1" y="13"/>
                    </a:cxn>
                    <a:cxn ang="0">
                      <a:pos x="5" y="6"/>
                    </a:cxn>
                    <a:cxn ang="0">
                      <a:pos x="9" y="0"/>
                    </a:cxn>
                    <a:cxn ang="0">
                      <a:pos x="16" y="3"/>
                    </a:cxn>
                    <a:cxn ang="0">
                      <a:pos x="21" y="8"/>
                    </a:cxn>
                    <a:cxn ang="0">
                      <a:pos x="25" y="13"/>
                    </a:cxn>
                    <a:cxn ang="0">
                      <a:pos x="29" y="20"/>
                    </a:cxn>
                  </a:cxnLst>
                  <a:rect l="0" t="0" r="r" b="b"/>
                  <a:pathLst>
                    <a:path w="30" h="37">
                      <a:moveTo>
                        <a:pt x="29" y="20"/>
                      </a:moveTo>
                      <a:lnTo>
                        <a:pt x="30" y="26"/>
                      </a:lnTo>
                      <a:lnTo>
                        <a:pt x="29" y="31"/>
                      </a:lnTo>
                      <a:lnTo>
                        <a:pt x="25" y="34"/>
                      </a:lnTo>
                      <a:lnTo>
                        <a:pt x="21" y="37"/>
                      </a:lnTo>
                      <a:lnTo>
                        <a:pt x="14" y="37"/>
                      </a:lnTo>
                      <a:lnTo>
                        <a:pt x="9" y="35"/>
                      </a:lnTo>
                      <a:lnTo>
                        <a:pt x="3" y="32"/>
                      </a:lnTo>
                      <a:lnTo>
                        <a:pt x="0" y="29"/>
                      </a:lnTo>
                      <a:lnTo>
                        <a:pt x="0" y="20"/>
                      </a:lnTo>
                      <a:lnTo>
                        <a:pt x="1" y="13"/>
                      </a:lnTo>
                      <a:lnTo>
                        <a:pt x="5" y="6"/>
                      </a:lnTo>
                      <a:lnTo>
                        <a:pt x="9" y="0"/>
                      </a:lnTo>
                      <a:lnTo>
                        <a:pt x="16" y="3"/>
                      </a:lnTo>
                      <a:lnTo>
                        <a:pt x="21" y="8"/>
                      </a:lnTo>
                      <a:lnTo>
                        <a:pt x="25" y="13"/>
                      </a:lnTo>
                      <a:lnTo>
                        <a:pt x="29" y="20"/>
                      </a:lnTo>
                      <a:close/>
                    </a:path>
                  </a:pathLst>
                </a:custGeom>
                <a:solidFill>
                  <a:srgbClr val="7FFF7F"/>
                </a:solidFill>
                <a:ln w="9525">
                  <a:noFill/>
                  <a:round/>
                  <a:headEnd/>
                  <a:tailEnd/>
                </a:ln>
              </p:spPr>
              <p:txBody>
                <a:bodyPr/>
                <a:lstStyle/>
                <a:p>
                  <a:endParaRPr lang="en-US" sz="2400"/>
                </a:p>
              </p:txBody>
            </p:sp>
            <p:sp>
              <p:nvSpPr>
                <p:cNvPr id="1361965" name="Freeform 45"/>
                <p:cNvSpPr>
                  <a:spLocks/>
                </p:cNvSpPr>
                <p:nvPr/>
              </p:nvSpPr>
              <p:spPr bwMode="auto">
                <a:xfrm>
                  <a:off x="325" y="3055"/>
                  <a:ext cx="11" cy="8"/>
                </a:xfrm>
                <a:custGeom>
                  <a:avLst/>
                  <a:gdLst/>
                  <a:ahLst/>
                  <a:cxnLst>
                    <a:cxn ang="0">
                      <a:pos x="32" y="5"/>
                    </a:cxn>
                    <a:cxn ang="0">
                      <a:pos x="31" y="11"/>
                    </a:cxn>
                    <a:cxn ang="0">
                      <a:pos x="27" y="16"/>
                    </a:cxn>
                    <a:cxn ang="0">
                      <a:pos x="23" y="20"/>
                    </a:cxn>
                    <a:cxn ang="0">
                      <a:pos x="17" y="23"/>
                    </a:cxn>
                    <a:cxn ang="0">
                      <a:pos x="12" y="23"/>
                    </a:cxn>
                    <a:cxn ang="0">
                      <a:pos x="8" y="23"/>
                    </a:cxn>
                    <a:cxn ang="0">
                      <a:pos x="3" y="22"/>
                    </a:cxn>
                    <a:cxn ang="0">
                      <a:pos x="0" y="19"/>
                    </a:cxn>
                    <a:cxn ang="0">
                      <a:pos x="3" y="12"/>
                    </a:cxn>
                    <a:cxn ang="0">
                      <a:pos x="9" y="6"/>
                    </a:cxn>
                    <a:cxn ang="0">
                      <a:pos x="16" y="3"/>
                    </a:cxn>
                    <a:cxn ang="0">
                      <a:pos x="23" y="0"/>
                    </a:cxn>
                    <a:cxn ang="0">
                      <a:pos x="25" y="0"/>
                    </a:cxn>
                    <a:cxn ang="0">
                      <a:pos x="29" y="1"/>
                    </a:cxn>
                    <a:cxn ang="0">
                      <a:pos x="31" y="3"/>
                    </a:cxn>
                    <a:cxn ang="0">
                      <a:pos x="32" y="5"/>
                    </a:cxn>
                  </a:cxnLst>
                  <a:rect l="0" t="0" r="r" b="b"/>
                  <a:pathLst>
                    <a:path w="32" h="23">
                      <a:moveTo>
                        <a:pt x="32" y="5"/>
                      </a:moveTo>
                      <a:lnTo>
                        <a:pt x="31" y="11"/>
                      </a:lnTo>
                      <a:lnTo>
                        <a:pt x="27" y="16"/>
                      </a:lnTo>
                      <a:lnTo>
                        <a:pt x="23" y="20"/>
                      </a:lnTo>
                      <a:lnTo>
                        <a:pt x="17" y="23"/>
                      </a:lnTo>
                      <a:lnTo>
                        <a:pt x="12" y="23"/>
                      </a:lnTo>
                      <a:lnTo>
                        <a:pt x="8" y="23"/>
                      </a:lnTo>
                      <a:lnTo>
                        <a:pt x="3" y="22"/>
                      </a:lnTo>
                      <a:lnTo>
                        <a:pt x="0" y="19"/>
                      </a:lnTo>
                      <a:lnTo>
                        <a:pt x="3" y="12"/>
                      </a:lnTo>
                      <a:lnTo>
                        <a:pt x="9" y="6"/>
                      </a:lnTo>
                      <a:lnTo>
                        <a:pt x="16" y="3"/>
                      </a:lnTo>
                      <a:lnTo>
                        <a:pt x="23" y="0"/>
                      </a:lnTo>
                      <a:lnTo>
                        <a:pt x="25" y="0"/>
                      </a:lnTo>
                      <a:lnTo>
                        <a:pt x="29" y="1"/>
                      </a:lnTo>
                      <a:lnTo>
                        <a:pt x="31" y="3"/>
                      </a:lnTo>
                      <a:lnTo>
                        <a:pt x="32" y="5"/>
                      </a:lnTo>
                      <a:close/>
                    </a:path>
                  </a:pathLst>
                </a:custGeom>
                <a:solidFill>
                  <a:srgbClr val="7FFF7F"/>
                </a:solidFill>
                <a:ln w="9525">
                  <a:noFill/>
                  <a:round/>
                  <a:headEnd/>
                  <a:tailEnd/>
                </a:ln>
              </p:spPr>
              <p:txBody>
                <a:bodyPr/>
                <a:lstStyle/>
                <a:p>
                  <a:endParaRPr lang="en-US" sz="2400"/>
                </a:p>
              </p:txBody>
            </p:sp>
            <p:sp>
              <p:nvSpPr>
                <p:cNvPr id="1361966" name="Freeform 46"/>
                <p:cNvSpPr>
                  <a:spLocks/>
                </p:cNvSpPr>
                <p:nvPr/>
              </p:nvSpPr>
              <p:spPr bwMode="auto">
                <a:xfrm>
                  <a:off x="296" y="3059"/>
                  <a:ext cx="17" cy="24"/>
                </a:xfrm>
                <a:custGeom>
                  <a:avLst/>
                  <a:gdLst/>
                  <a:ahLst/>
                  <a:cxnLst>
                    <a:cxn ang="0">
                      <a:pos x="53" y="14"/>
                    </a:cxn>
                    <a:cxn ang="0">
                      <a:pos x="47" y="30"/>
                    </a:cxn>
                    <a:cxn ang="0">
                      <a:pos x="40" y="45"/>
                    </a:cxn>
                    <a:cxn ang="0">
                      <a:pos x="33" y="60"/>
                    </a:cxn>
                    <a:cxn ang="0">
                      <a:pos x="23" y="74"/>
                    </a:cxn>
                    <a:cxn ang="0">
                      <a:pos x="16" y="70"/>
                    </a:cxn>
                    <a:cxn ang="0">
                      <a:pos x="9" y="65"/>
                    </a:cxn>
                    <a:cxn ang="0">
                      <a:pos x="3" y="59"/>
                    </a:cxn>
                    <a:cxn ang="0">
                      <a:pos x="0" y="51"/>
                    </a:cxn>
                    <a:cxn ang="0">
                      <a:pos x="1" y="37"/>
                    </a:cxn>
                    <a:cxn ang="0">
                      <a:pos x="5" y="23"/>
                    </a:cxn>
                    <a:cxn ang="0">
                      <a:pos x="12" y="12"/>
                    </a:cxn>
                    <a:cxn ang="0">
                      <a:pos x="22" y="0"/>
                    </a:cxn>
                    <a:cxn ang="0">
                      <a:pos x="30" y="2"/>
                    </a:cxn>
                    <a:cxn ang="0">
                      <a:pos x="38" y="6"/>
                    </a:cxn>
                    <a:cxn ang="0">
                      <a:pos x="45" y="11"/>
                    </a:cxn>
                    <a:cxn ang="0">
                      <a:pos x="53" y="14"/>
                    </a:cxn>
                  </a:cxnLst>
                  <a:rect l="0" t="0" r="r" b="b"/>
                  <a:pathLst>
                    <a:path w="53" h="74">
                      <a:moveTo>
                        <a:pt x="53" y="14"/>
                      </a:moveTo>
                      <a:lnTo>
                        <a:pt x="47" y="30"/>
                      </a:lnTo>
                      <a:lnTo>
                        <a:pt x="40" y="45"/>
                      </a:lnTo>
                      <a:lnTo>
                        <a:pt x="33" y="60"/>
                      </a:lnTo>
                      <a:lnTo>
                        <a:pt x="23" y="74"/>
                      </a:lnTo>
                      <a:lnTo>
                        <a:pt x="16" y="70"/>
                      </a:lnTo>
                      <a:lnTo>
                        <a:pt x="9" y="65"/>
                      </a:lnTo>
                      <a:lnTo>
                        <a:pt x="3" y="59"/>
                      </a:lnTo>
                      <a:lnTo>
                        <a:pt x="0" y="51"/>
                      </a:lnTo>
                      <a:lnTo>
                        <a:pt x="1" y="37"/>
                      </a:lnTo>
                      <a:lnTo>
                        <a:pt x="5" y="23"/>
                      </a:lnTo>
                      <a:lnTo>
                        <a:pt x="12" y="12"/>
                      </a:lnTo>
                      <a:lnTo>
                        <a:pt x="22" y="0"/>
                      </a:lnTo>
                      <a:lnTo>
                        <a:pt x="30" y="2"/>
                      </a:lnTo>
                      <a:lnTo>
                        <a:pt x="38" y="6"/>
                      </a:lnTo>
                      <a:lnTo>
                        <a:pt x="45" y="11"/>
                      </a:lnTo>
                      <a:lnTo>
                        <a:pt x="53" y="14"/>
                      </a:lnTo>
                      <a:close/>
                    </a:path>
                  </a:pathLst>
                </a:custGeom>
                <a:solidFill>
                  <a:srgbClr val="7FFF7F"/>
                </a:solidFill>
                <a:ln w="9525">
                  <a:noFill/>
                  <a:round/>
                  <a:headEnd/>
                  <a:tailEnd/>
                </a:ln>
              </p:spPr>
              <p:txBody>
                <a:bodyPr/>
                <a:lstStyle/>
                <a:p>
                  <a:endParaRPr lang="en-US" sz="2400"/>
                </a:p>
              </p:txBody>
            </p:sp>
            <p:sp>
              <p:nvSpPr>
                <p:cNvPr id="1361967" name="Freeform 47"/>
                <p:cNvSpPr>
                  <a:spLocks/>
                </p:cNvSpPr>
                <p:nvPr/>
              </p:nvSpPr>
              <p:spPr bwMode="auto">
                <a:xfrm>
                  <a:off x="431" y="3059"/>
                  <a:ext cx="8" cy="6"/>
                </a:xfrm>
                <a:custGeom>
                  <a:avLst/>
                  <a:gdLst/>
                  <a:ahLst/>
                  <a:cxnLst>
                    <a:cxn ang="0">
                      <a:pos x="24" y="3"/>
                    </a:cxn>
                    <a:cxn ang="0">
                      <a:pos x="24" y="7"/>
                    </a:cxn>
                    <a:cxn ang="0">
                      <a:pos x="22" y="12"/>
                    </a:cxn>
                    <a:cxn ang="0">
                      <a:pos x="19" y="16"/>
                    </a:cxn>
                    <a:cxn ang="0">
                      <a:pos x="16" y="17"/>
                    </a:cxn>
                    <a:cxn ang="0">
                      <a:pos x="11" y="16"/>
                    </a:cxn>
                    <a:cxn ang="0">
                      <a:pos x="6" y="13"/>
                    </a:cxn>
                    <a:cxn ang="0">
                      <a:pos x="3" y="11"/>
                    </a:cxn>
                    <a:cxn ang="0">
                      <a:pos x="0" y="7"/>
                    </a:cxn>
                    <a:cxn ang="0">
                      <a:pos x="0" y="4"/>
                    </a:cxn>
                    <a:cxn ang="0">
                      <a:pos x="6" y="3"/>
                    </a:cxn>
                    <a:cxn ang="0">
                      <a:pos x="12" y="2"/>
                    </a:cxn>
                    <a:cxn ang="0">
                      <a:pos x="18" y="0"/>
                    </a:cxn>
                    <a:cxn ang="0">
                      <a:pos x="24" y="3"/>
                    </a:cxn>
                  </a:cxnLst>
                  <a:rect l="0" t="0" r="r" b="b"/>
                  <a:pathLst>
                    <a:path w="24" h="17">
                      <a:moveTo>
                        <a:pt x="24" y="3"/>
                      </a:moveTo>
                      <a:lnTo>
                        <a:pt x="24" y="7"/>
                      </a:lnTo>
                      <a:lnTo>
                        <a:pt x="22" y="12"/>
                      </a:lnTo>
                      <a:lnTo>
                        <a:pt x="19" y="16"/>
                      </a:lnTo>
                      <a:lnTo>
                        <a:pt x="16" y="17"/>
                      </a:lnTo>
                      <a:lnTo>
                        <a:pt x="11" y="16"/>
                      </a:lnTo>
                      <a:lnTo>
                        <a:pt x="6" y="13"/>
                      </a:lnTo>
                      <a:lnTo>
                        <a:pt x="3" y="11"/>
                      </a:lnTo>
                      <a:lnTo>
                        <a:pt x="0" y="7"/>
                      </a:lnTo>
                      <a:lnTo>
                        <a:pt x="0" y="4"/>
                      </a:lnTo>
                      <a:lnTo>
                        <a:pt x="6" y="3"/>
                      </a:lnTo>
                      <a:lnTo>
                        <a:pt x="12" y="2"/>
                      </a:lnTo>
                      <a:lnTo>
                        <a:pt x="18" y="0"/>
                      </a:lnTo>
                      <a:lnTo>
                        <a:pt x="24" y="3"/>
                      </a:lnTo>
                      <a:close/>
                    </a:path>
                  </a:pathLst>
                </a:custGeom>
                <a:solidFill>
                  <a:srgbClr val="3FFF3F"/>
                </a:solidFill>
                <a:ln w="9525">
                  <a:noFill/>
                  <a:round/>
                  <a:headEnd/>
                  <a:tailEnd/>
                </a:ln>
              </p:spPr>
              <p:txBody>
                <a:bodyPr/>
                <a:lstStyle/>
                <a:p>
                  <a:endParaRPr lang="en-US" sz="2400"/>
                </a:p>
              </p:txBody>
            </p:sp>
            <p:sp>
              <p:nvSpPr>
                <p:cNvPr id="1361968" name="Freeform 48"/>
                <p:cNvSpPr>
                  <a:spLocks/>
                </p:cNvSpPr>
                <p:nvPr/>
              </p:nvSpPr>
              <p:spPr bwMode="auto">
                <a:xfrm>
                  <a:off x="455" y="3060"/>
                  <a:ext cx="14" cy="8"/>
                </a:xfrm>
                <a:custGeom>
                  <a:avLst/>
                  <a:gdLst/>
                  <a:ahLst/>
                  <a:cxnLst>
                    <a:cxn ang="0">
                      <a:pos x="40" y="18"/>
                    </a:cxn>
                    <a:cxn ang="0">
                      <a:pos x="35" y="19"/>
                    </a:cxn>
                    <a:cxn ang="0">
                      <a:pos x="31" y="20"/>
                    </a:cxn>
                    <a:cxn ang="0">
                      <a:pos x="26" y="23"/>
                    </a:cxn>
                    <a:cxn ang="0">
                      <a:pos x="20" y="24"/>
                    </a:cxn>
                    <a:cxn ang="0">
                      <a:pos x="16" y="25"/>
                    </a:cxn>
                    <a:cxn ang="0">
                      <a:pos x="11" y="24"/>
                    </a:cxn>
                    <a:cxn ang="0">
                      <a:pos x="7" y="22"/>
                    </a:cxn>
                    <a:cxn ang="0">
                      <a:pos x="4" y="18"/>
                    </a:cxn>
                    <a:cxn ang="0">
                      <a:pos x="0" y="1"/>
                    </a:cxn>
                    <a:cxn ang="0">
                      <a:pos x="6" y="0"/>
                    </a:cxn>
                    <a:cxn ang="0">
                      <a:pos x="12" y="0"/>
                    </a:cxn>
                    <a:cxn ang="0">
                      <a:pos x="19" y="0"/>
                    </a:cxn>
                    <a:cxn ang="0">
                      <a:pos x="25" y="1"/>
                    </a:cxn>
                    <a:cxn ang="0">
                      <a:pos x="31" y="3"/>
                    </a:cxn>
                    <a:cxn ang="0">
                      <a:pos x="35" y="7"/>
                    </a:cxn>
                    <a:cxn ang="0">
                      <a:pos x="38" y="11"/>
                    </a:cxn>
                    <a:cxn ang="0">
                      <a:pos x="40" y="18"/>
                    </a:cxn>
                  </a:cxnLst>
                  <a:rect l="0" t="0" r="r" b="b"/>
                  <a:pathLst>
                    <a:path w="40" h="25">
                      <a:moveTo>
                        <a:pt x="40" y="18"/>
                      </a:moveTo>
                      <a:lnTo>
                        <a:pt x="35" y="19"/>
                      </a:lnTo>
                      <a:lnTo>
                        <a:pt x="31" y="20"/>
                      </a:lnTo>
                      <a:lnTo>
                        <a:pt x="26" y="23"/>
                      </a:lnTo>
                      <a:lnTo>
                        <a:pt x="20" y="24"/>
                      </a:lnTo>
                      <a:lnTo>
                        <a:pt x="16" y="25"/>
                      </a:lnTo>
                      <a:lnTo>
                        <a:pt x="11" y="24"/>
                      </a:lnTo>
                      <a:lnTo>
                        <a:pt x="7" y="22"/>
                      </a:lnTo>
                      <a:lnTo>
                        <a:pt x="4" y="18"/>
                      </a:lnTo>
                      <a:lnTo>
                        <a:pt x="0" y="1"/>
                      </a:lnTo>
                      <a:lnTo>
                        <a:pt x="6" y="0"/>
                      </a:lnTo>
                      <a:lnTo>
                        <a:pt x="12" y="0"/>
                      </a:lnTo>
                      <a:lnTo>
                        <a:pt x="19" y="0"/>
                      </a:lnTo>
                      <a:lnTo>
                        <a:pt x="25" y="1"/>
                      </a:lnTo>
                      <a:lnTo>
                        <a:pt x="31" y="3"/>
                      </a:lnTo>
                      <a:lnTo>
                        <a:pt x="35" y="7"/>
                      </a:lnTo>
                      <a:lnTo>
                        <a:pt x="38" y="11"/>
                      </a:lnTo>
                      <a:lnTo>
                        <a:pt x="40" y="18"/>
                      </a:lnTo>
                      <a:close/>
                    </a:path>
                  </a:pathLst>
                </a:custGeom>
                <a:solidFill>
                  <a:srgbClr val="3FFF3F"/>
                </a:solidFill>
                <a:ln w="9525">
                  <a:noFill/>
                  <a:round/>
                  <a:headEnd/>
                  <a:tailEnd/>
                </a:ln>
              </p:spPr>
              <p:txBody>
                <a:bodyPr/>
                <a:lstStyle/>
                <a:p>
                  <a:endParaRPr lang="en-US" sz="2400"/>
                </a:p>
              </p:txBody>
            </p:sp>
            <p:sp>
              <p:nvSpPr>
                <p:cNvPr id="1361969" name="Freeform 49"/>
                <p:cNvSpPr>
                  <a:spLocks/>
                </p:cNvSpPr>
                <p:nvPr/>
              </p:nvSpPr>
              <p:spPr bwMode="auto">
                <a:xfrm>
                  <a:off x="526" y="3063"/>
                  <a:ext cx="11" cy="12"/>
                </a:xfrm>
                <a:custGeom>
                  <a:avLst/>
                  <a:gdLst/>
                  <a:ahLst/>
                  <a:cxnLst>
                    <a:cxn ang="0">
                      <a:pos x="33" y="10"/>
                    </a:cxn>
                    <a:cxn ang="0">
                      <a:pos x="33" y="17"/>
                    </a:cxn>
                    <a:cxn ang="0">
                      <a:pos x="31" y="24"/>
                    </a:cxn>
                    <a:cxn ang="0">
                      <a:pos x="27" y="31"/>
                    </a:cxn>
                    <a:cxn ang="0">
                      <a:pos x="20" y="35"/>
                    </a:cxn>
                    <a:cxn ang="0">
                      <a:pos x="0" y="36"/>
                    </a:cxn>
                    <a:cxn ang="0">
                      <a:pos x="0" y="27"/>
                    </a:cxn>
                    <a:cxn ang="0">
                      <a:pos x="3" y="16"/>
                    </a:cxn>
                    <a:cxn ang="0">
                      <a:pos x="9" y="7"/>
                    </a:cxn>
                    <a:cxn ang="0">
                      <a:pos x="17" y="0"/>
                    </a:cxn>
                    <a:cxn ang="0">
                      <a:pos x="21" y="0"/>
                    </a:cxn>
                    <a:cxn ang="0">
                      <a:pos x="27" y="1"/>
                    </a:cxn>
                    <a:cxn ang="0">
                      <a:pos x="31" y="6"/>
                    </a:cxn>
                    <a:cxn ang="0">
                      <a:pos x="33" y="10"/>
                    </a:cxn>
                  </a:cxnLst>
                  <a:rect l="0" t="0" r="r" b="b"/>
                  <a:pathLst>
                    <a:path w="33" h="36">
                      <a:moveTo>
                        <a:pt x="33" y="10"/>
                      </a:moveTo>
                      <a:lnTo>
                        <a:pt x="33" y="17"/>
                      </a:lnTo>
                      <a:lnTo>
                        <a:pt x="31" y="24"/>
                      </a:lnTo>
                      <a:lnTo>
                        <a:pt x="27" y="31"/>
                      </a:lnTo>
                      <a:lnTo>
                        <a:pt x="20" y="35"/>
                      </a:lnTo>
                      <a:lnTo>
                        <a:pt x="0" y="36"/>
                      </a:lnTo>
                      <a:lnTo>
                        <a:pt x="0" y="27"/>
                      </a:lnTo>
                      <a:lnTo>
                        <a:pt x="3" y="16"/>
                      </a:lnTo>
                      <a:lnTo>
                        <a:pt x="9" y="7"/>
                      </a:lnTo>
                      <a:lnTo>
                        <a:pt x="17" y="0"/>
                      </a:lnTo>
                      <a:lnTo>
                        <a:pt x="21" y="0"/>
                      </a:lnTo>
                      <a:lnTo>
                        <a:pt x="27" y="1"/>
                      </a:lnTo>
                      <a:lnTo>
                        <a:pt x="31" y="6"/>
                      </a:lnTo>
                      <a:lnTo>
                        <a:pt x="33" y="10"/>
                      </a:lnTo>
                      <a:close/>
                    </a:path>
                  </a:pathLst>
                </a:custGeom>
                <a:solidFill>
                  <a:srgbClr val="3FFF3F"/>
                </a:solidFill>
                <a:ln w="9525">
                  <a:noFill/>
                  <a:round/>
                  <a:headEnd/>
                  <a:tailEnd/>
                </a:ln>
              </p:spPr>
              <p:txBody>
                <a:bodyPr/>
                <a:lstStyle/>
                <a:p>
                  <a:endParaRPr lang="en-US" sz="2400"/>
                </a:p>
              </p:txBody>
            </p:sp>
            <p:sp>
              <p:nvSpPr>
                <p:cNvPr id="1361970" name="Freeform 50"/>
                <p:cNvSpPr>
                  <a:spLocks/>
                </p:cNvSpPr>
                <p:nvPr/>
              </p:nvSpPr>
              <p:spPr bwMode="auto">
                <a:xfrm>
                  <a:off x="568" y="3063"/>
                  <a:ext cx="10" cy="8"/>
                </a:xfrm>
                <a:custGeom>
                  <a:avLst/>
                  <a:gdLst/>
                  <a:ahLst/>
                  <a:cxnLst>
                    <a:cxn ang="0">
                      <a:pos x="28" y="23"/>
                    </a:cxn>
                    <a:cxn ang="0">
                      <a:pos x="21" y="22"/>
                    </a:cxn>
                    <a:cxn ang="0">
                      <a:pos x="12" y="22"/>
                    </a:cxn>
                    <a:cxn ang="0">
                      <a:pos x="5" y="19"/>
                    </a:cxn>
                    <a:cxn ang="0">
                      <a:pos x="0" y="10"/>
                    </a:cxn>
                    <a:cxn ang="0">
                      <a:pos x="2" y="0"/>
                    </a:cxn>
                    <a:cxn ang="0">
                      <a:pos x="10" y="4"/>
                    </a:cxn>
                    <a:cxn ang="0">
                      <a:pos x="19" y="8"/>
                    </a:cxn>
                    <a:cxn ang="0">
                      <a:pos x="25" y="14"/>
                    </a:cxn>
                    <a:cxn ang="0">
                      <a:pos x="28" y="23"/>
                    </a:cxn>
                  </a:cxnLst>
                  <a:rect l="0" t="0" r="r" b="b"/>
                  <a:pathLst>
                    <a:path w="28" h="23">
                      <a:moveTo>
                        <a:pt x="28" y="23"/>
                      </a:moveTo>
                      <a:lnTo>
                        <a:pt x="21" y="22"/>
                      </a:lnTo>
                      <a:lnTo>
                        <a:pt x="12" y="22"/>
                      </a:lnTo>
                      <a:lnTo>
                        <a:pt x="5" y="19"/>
                      </a:lnTo>
                      <a:lnTo>
                        <a:pt x="0" y="10"/>
                      </a:lnTo>
                      <a:lnTo>
                        <a:pt x="2" y="0"/>
                      </a:lnTo>
                      <a:lnTo>
                        <a:pt x="10" y="4"/>
                      </a:lnTo>
                      <a:lnTo>
                        <a:pt x="19" y="8"/>
                      </a:lnTo>
                      <a:lnTo>
                        <a:pt x="25" y="14"/>
                      </a:lnTo>
                      <a:lnTo>
                        <a:pt x="28" y="23"/>
                      </a:lnTo>
                      <a:close/>
                    </a:path>
                  </a:pathLst>
                </a:custGeom>
                <a:solidFill>
                  <a:srgbClr val="3FFF3F"/>
                </a:solidFill>
                <a:ln w="9525">
                  <a:noFill/>
                  <a:round/>
                  <a:headEnd/>
                  <a:tailEnd/>
                </a:ln>
              </p:spPr>
              <p:txBody>
                <a:bodyPr/>
                <a:lstStyle/>
                <a:p>
                  <a:endParaRPr lang="en-US" sz="2400"/>
                </a:p>
              </p:txBody>
            </p:sp>
            <p:sp>
              <p:nvSpPr>
                <p:cNvPr id="1361971" name="Freeform 51"/>
                <p:cNvSpPr>
                  <a:spLocks/>
                </p:cNvSpPr>
                <p:nvPr/>
              </p:nvSpPr>
              <p:spPr bwMode="auto">
                <a:xfrm>
                  <a:off x="224" y="3068"/>
                  <a:ext cx="37" cy="19"/>
                </a:xfrm>
                <a:custGeom>
                  <a:avLst/>
                  <a:gdLst/>
                  <a:ahLst/>
                  <a:cxnLst>
                    <a:cxn ang="0">
                      <a:pos x="110" y="13"/>
                    </a:cxn>
                    <a:cxn ang="0">
                      <a:pos x="108" y="20"/>
                    </a:cxn>
                    <a:cxn ang="0">
                      <a:pos x="101" y="22"/>
                    </a:cxn>
                    <a:cxn ang="0">
                      <a:pos x="93" y="23"/>
                    </a:cxn>
                    <a:cxn ang="0">
                      <a:pos x="85" y="24"/>
                    </a:cxn>
                    <a:cxn ang="0">
                      <a:pos x="74" y="30"/>
                    </a:cxn>
                    <a:cxn ang="0">
                      <a:pos x="65" y="37"/>
                    </a:cxn>
                    <a:cxn ang="0">
                      <a:pos x="56" y="43"/>
                    </a:cxn>
                    <a:cxn ang="0">
                      <a:pos x="45" y="49"/>
                    </a:cxn>
                    <a:cxn ang="0">
                      <a:pos x="35" y="54"/>
                    </a:cxn>
                    <a:cxn ang="0">
                      <a:pos x="24" y="57"/>
                    </a:cxn>
                    <a:cxn ang="0">
                      <a:pos x="13" y="58"/>
                    </a:cxn>
                    <a:cxn ang="0">
                      <a:pos x="0" y="57"/>
                    </a:cxn>
                    <a:cxn ang="0">
                      <a:pos x="11" y="47"/>
                    </a:cxn>
                    <a:cxn ang="0">
                      <a:pos x="21" y="37"/>
                    </a:cxn>
                    <a:cxn ang="0">
                      <a:pos x="31" y="26"/>
                    </a:cxn>
                    <a:cxn ang="0">
                      <a:pos x="42" y="16"/>
                    </a:cxn>
                    <a:cxn ang="0">
                      <a:pos x="52" y="7"/>
                    </a:cxn>
                    <a:cxn ang="0">
                      <a:pos x="65" y="1"/>
                    </a:cxn>
                    <a:cxn ang="0">
                      <a:pos x="78" y="0"/>
                    </a:cxn>
                    <a:cxn ang="0">
                      <a:pos x="93" y="2"/>
                    </a:cxn>
                    <a:cxn ang="0">
                      <a:pos x="97" y="4"/>
                    </a:cxn>
                    <a:cxn ang="0">
                      <a:pos x="102" y="7"/>
                    </a:cxn>
                    <a:cxn ang="0">
                      <a:pos x="107" y="9"/>
                    </a:cxn>
                    <a:cxn ang="0">
                      <a:pos x="110" y="13"/>
                    </a:cxn>
                  </a:cxnLst>
                  <a:rect l="0" t="0" r="r" b="b"/>
                  <a:pathLst>
                    <a:path w="110" h="58">
                      <a:moveTo>
                        <a:pt x="110" y="13"/>
                      </a:moveTo>
                      <a:lnTo>
                        <a:pt x="108" y="20"/>
                      </a:lnTo>
                      <a:lnTo>
                        <a:pt x="101" y="22"/>
                      </a:lnTo>
                      <a:lnTo>
                        <a:pt x="93" y="23"/>
                      </a:lnTo>
                      <a:lnTo>
                        <a:pt x="85" y="24"/>
                      </a:lnTo>
                      <a:lnTo>
                        <a:pt x="74" y="30"/>
                      </a:lnTo>
                      <a:lnTo>
                        <a:pt x="65" y="37"/>
                      </a:lnTo>
                      <a:lnTo>
                        <a:pt x="56" y="43"/>
                      </a:lnTo>
                      <a:lnTo>
                        <a:pt x="45" y="49"/>
                      </a:lnTo>
                      <a:lnTo>
                        <a:pt x="35" y="54"/>
                      </a:lnTo>
                      <a:lnTo>
                        <a:pt x="24" y="57"/>
                      </a:lnTo>
                      <a:lnTo>
                        <a:pt x="13" y="58"/>
                      </a:lnTo>
                      <a:lnTo>
                        <a:pt x="0" y="57"/>
                      </a:lnTo>
                      <a:lnTo>
                        <a:pt x="11" y="47"/>
                      </a:lnTo>
                      <a:lnTo>
                        <a:pt x="21" y="37"/>
                      </a:lnTo>
                      <a:lnTo>
                        <a:pt x="31" y="26"/>
                      </a:lnTo>
                      <a:lnTo>
                        <a:pt x="42" y="16"/>
                      </a:lnTo>
                      <a:lnTo>
                        <a:pt x="52" y="7"/>
                      </a:lnTo>
                      <a:lnTo>
                        <a:pt x="65" y="1"/>
                      </a:lnTo>
                      <a:lnTo>
                        <a:pt x="78" y="0"/>
                      </a:lnTo>
                      <a:lnTo>
                        <a:pt x="93" y="2"/>
                      </a:lnTo>
                      <a:lnTo>
                        <a:pt x="97" y="4"/>
                      </a:lnTo>
                      <a:lnTo>
                        <a:pt x="102" y="7"/>
                      </a:lnTo>
                      <a:lnTo>
                        <a:pt x="107" y="9"/>
                      </a:lnTo>
                      <a:lnTo>
                        <a:pt x="110" y="13"/>
                      </a:lnTo>
                      <a:close/>
                    </a:path>
                  </a:pathLst>
                </a:custGeom>
                <a:solidFill>
                  <a:srgbClr val="7FFF7F"/>
                </a:solidFill>
                <a:ln w="9525">
                  <a:noFill/>
                  <a:round/>
                  <a:headEnd/>
                  <a:tailEnd/>
                </a:ln>
              </p:spPr>
              <p:txBody>
                <a:bodyPr/>
                <a:lstStyle/>
                <a:p>
                  <a:endParaRPr lang="en-US" sz="2400"/>
                </a:p>
              </p:txBody>
            </p:sp>
            <p:sp>
              <p:nvSpPr>
                <p:cNvPr id="1361972" name="Freeform 52"/>
                <p:cNvSpPr>
                  <a:spLocks/>
                </p:cNvSpPr>
                <p:nvPr/>
              </p:nvSpPr>
              <p:spPr bwMode="auto">
                <a:xfrm>
                  <a:off x="413" y="3069"/>
                  <a:ext cx="14" cy="11"/>
                </a:xfrm>
                <a:custGeom>
                  <a:avLst/>
                  <a:gdLst/>
                  <a:ahLst/>
                  <a:cxnLst>
                    <a:cxn ang="0">
                      <a:pos x="35" y="9"/>
                    </a:cxn>
                    <a:cxn ang="0">
                      <a:pos x="44" y="21"/>
                    </a:cxn>
                    <a:cxn ang="0">
                      <a:pos x="20" y="32"/>
                    </a:cxn>
                    <a:cxn ang="0">
                      <a:pos x="14" y="28"/>
                    </a:cxn>
                    <a:cxn ang="0">
                      <a:pos x="8" y="26"/>
                    </a:cxn>
                    <a:cxn ang="0">
                      <a:pos x="3" y="24"/>
                    </a:cxn>
                    <a:cxn ang="0">
                      <a:pos x="0" y="19"/>
                    </a:cxn>
                    <a:cxn ang="0">
                      <a:pos x="1" y="13"/>
                    </a:cxn>
                    <a:cxn ang="0">
                      <a:pos x="1" y="7"/>
                    </a:cxn>
                    <a:cxn ang="0">
                      <a:pos x="3" y="3"/>
                    </a:cxn>
                    <a:cxn ang="0">
                      <a:pos x="8" y="0"/>
                    </a:cxn>
                    <a:cxn ang="0">
                      <a:pos x="16" y="0"/>
                    </a:cxn>
                    <a:cxn ang="0">
                      <a:pos x="23" y="2"/>
                    </a:cxn>
                    <a:cxn ang="0">
                      <a:pos x="29" y="5"/>
                    </a:cxn>
                    <a:cxn ang="0">
                      <a:pos x="35" y="9"/>
                    </a:cxn>
                  </a:cxnLst>
                  <a:rect l="0" t="0" r="r" b="b"/>
                  <a:pathLst>
                    <a:path w="44" h="32">
                      <a:moveTo>
                        <a:pt x="35" y="9"/>
                      </a:moveTo>
                      <a:lnTo>
                        <a:pt x="44" y="21"/>
                      </a:lnTo>
                      <a:lnTo>
                        <a:pt x="20" y="32"/>
                      </a:lnTo>
                      <a:lnTo>
                        <a:pt x="14" y="28"/>
                      </a:lnTo>
                      <a:lnTo>
                        <a:pt x="8" y="26"/>
                      </a:lnTo>
                      <a:lnTo>
                        <a:pt x="3" y="24"/>
                      </a:lnTo>
                      <a:lnTo>
                        <a:pt x="0" y="19"/>
                      </a:lnTo>
                      <a:lnTo>
                        <a:pt x="1" y="13"/>
                      </a:lnTo>
                      <a:lnTo>
                        <a:pt x="1" y="7"/>
                      </a:lnTo>
                      <a:lnTo>
                        <a:pt x="3" y="3"/>
                      </a:lnTo>
                      <a:lnTo>
                        <a:pt x="8" y="0"/>
                      </a:lnTo>
                      <a:lnTo>
                        <a:pt x="16" y="0"/>
                      </a:lnTo>
                      <a:lnTo>
                        <a:pt x="23" y="2"/>
                      </a:lnTo>
                      <a:lnTo>
                        <a:pt x="29" y="5"/>
                      </a:lnTo>
                      <a:lnTo>
                        <a:pt x="35" y="9"/>
                      </a:lnTo>
                      <a:close/>
                    </a:path>
                  </a:pathLst>
                </a:custGeom>
                <a:solidFill>
                  <a:srgbClr val="3FFF3F"/>
                </a:solidFill>
                <a:ln w="9525">
                  <a:noFill/>
                  <a:round/>
                  <a:headEnd/>
                  <a:tailEnd/>
                </a:ln>
              </p:spPr>
              <p:txBody>
                <a:bodyPr/>
                <a:lstStyle/>
                <a:p>
                  <a:endParaRPr lang="en-US" sz="2400"/>
                </a:p>
              </p:txBody>
            </p:sp>
            <p:sp>
              <p:nvSpPr>
                <p:cNvPr id="1361973" name="Freeform 53"/>
                <p:cNvSpPr>
                  <a:spLocks/>
                </p:cNvSpPr>
                <p:nvPr/>
              </p:nvSpPr>
              <p:spPr bwMode="auto">
                <a:xfrm>
                  <a:off x="396" y="3070"/>
                  <a:ext cx="10" cy="5"/>
                </a:xfrm>
                <a:custGeom>
                  <a:avLst/>
                  <a:gdLst/>
                  <a:ahLst/>
                  <a:cxnLst>
                    <a:cxn ang="0">
                      <a:pos x="31" y="14"/>
                    </a:cxn>
                    <a:cxn ang="0">
                      <a:pos x="23" y="16"/>
                    </a:cxn>
                    <a:cxn ang="0">
                      <a:pos x="15" y="15"/>
                    </a:cxn>
                    <a:cxn ang="0">
                      <a:pos x="7" y="12"/>
                    </a:cxn>
                    <a:cxn ang="0">
                      <a:pos x="0" y="8"/>
                    </a:cxn>
                    <a:cxn ang="0">
                      <a:pos x="0" y="5"/>
                    </a:cxn>
                    <a:cxn ang="0">
                      <a:pos x="1" y="3"/>
                    </a:cxn>
                    <a:cxn ang="0">
                      <a:pos x="2" y="1"/>
                    </a:cxn>
                    <a:cxn ang="0">
                      <a:pos x="5" y="0"/>
                    </a:cxn>
                    <a:cxn ang="0">
                      <a:pos x="12" y="1"/>
                    </a:cxn>
                    <a:cxn ang="0">
                      <a:pos x="20" y="3"/>
                    </a:cxn>
                    <a:cxn ang="0">
                      <a:pos x="27" y="8"/>
                    </a:cxn>
                    <a:cxn ang="0">
                      <a:pos x="31" y="14"/>
                    </a:cxn>
                  </a:cxnLst>
                  <a:rect l="0" t="0" r="r" b="b"/>
                  <a:pathLst>
                    <a:path w="31" h="16">
                      <a:moveTo>
                        <a:pt x="31" y="14"/>
                      </a:moveTo>
                      <a:lnTo>
                        <a:pt x="23" y="16"/>
                      </a:lnTo>
                      <a:lnTo>
                        <a:pt x="15" y="15"/>
                      </a:lnTo>
                      <a:lnTo>
                        <a:pt x="7" y="12"/>
                      </a:lnTo>
                      <a:lnTo>
                        <a:pt x="0" y="8"/>
                      </a:lnTo>
                      <a:lnTo>
                        <a:pt x="0" y="5"/>
                      </a:lnTo>
                      <a:lnTo>
                        <a:pt x="1" y="3"/>
                      </a:lnTo>
                      <a:lnTo>
                        <a:pt x="2" y="1"/>
                      </a:lnTo>
                      <a:lnTo>
                        <a:pt x="5" y="0"/>
                      </a:lnTo>
                      <a:lnTo>
                        <a:pt x="12" y="1"/>
                      </a:lnTo>
                      <a:lnTo>
                        <a:pt x="20" y="3"/>
                      </a:lnTo>
                      <a:lnTo>
                        <a:pt x="27" y="8"/>
                      </a:lnTo>
                      <a:lnTo>
                        <a:pt x="31" y="14"/>
                      </a:lnTo>
                      <a:close/>
                    </a:path>
                  </a:pathLst>
                </a:custGeom>
                <a:solidFill>
                  <a:srgbClr val="3FFF3F"/>
                </a:solidFill>
                <a:ln w="9525">
                  <a:noFill/>
                  <a:round/>
                  <a:headEnd/>
                  <a:tailEnd/>
                </a:ln>
              </p:spPr>
              <p:txBody>
                <a:bodyPr/>
                <a:lstStyle/>
                <a:p>
                  <a:endParaRPr lang="en-US" sz="2400"/>
                </a:p>
              </p:txBody>
            </p:sp>
            <p:sp>
              <p:nvSpPr>
                <p:cNvPr id="1361974" name="Freeform 54"/>
                <p:cNvSpPr>
                  <a:spLocks/>
                </p:cNvSpPr>
                <p:nvPr/>
              </p:nvSpPr>
              <p:spPr bwMode="auto">
                <a:xfrm>
                  <a:off x="365" y="3070"/>
                  <a:ext cx="19" cy="15"/>
                </a:xfrm>
                <a:custGeom>
                  <a:avLst/>
                  <a:gdLst/>
                  <a:ahLst/>
                  <a:cxnLst>
                    <a:cxn ang="0">
                      <a:pos x="56" y="12"/>
                    </a:cxn>
                    <a:cxn ang="0">
                      <a:pos x="51" y="22"/>
                    </a:cxn>
                    <a:cxn ang="0">
                      <a:pos x="44" y="29"/>
                    </a:cxn>
                    <a:cxn ang="0">
                      <a:pos x="35" y="36"/>
                    </a:cxn>
                    <a:cxn ang="0">
                      <a:pos x="26" y="43"/>
                    </a:cxn>
                    <a:cxn ang="0">
                      <a:pos x="19" y="39"/>
                    </a:cxn>
                    <a:cxn ang="0">
                      <a:pos x="12" y="37"/>
                    </a:cxn>
                    <a:cxn ang="0">
                      <a:pos x="5" y="35"/>
                    </a:cxn>
                    <a:cxn ang="0">
                      <a:pos x="0" y="29"/>
                    </a:cxn>
                    <a:cxn ang="0">
                      <a:pos x="3" y="20"/>
                    </a:cxn>
                    <a:cxn ang="0">
                      <a:pos x="7" y="12"/>
                    </a:cxn>
                    <a:cxn ang="0">
                      <a:pos x="13" y="5"/>
                    </a:cxn>
                    <a:cxn ang="0">
                      <a:pos x="20" y="0"/>
                    </a:cxn>
                    <a:cxn ang="0">
                      <a:pos x="25" y="0"/>
                    </a:cxn>
                    <a:cxn ang="0">
                      <a:pos x="30" y="0"/>
                    </a:cxn>
                    <a:cxn ang="0">
                      <a:pos x="35" y="0"/>
                    </a:cxn>
                    <a:cxn ang="0">
                      <a:pos x="40" y="1"/>
                    </a:cxn>
                    <a:cxn ang="0">
                      <a:pos x="44" y="3"/>
                    </a:cxn>
                    <a:cxn ang="0">
                      <a:pos x="49" y="5"/>
                    </a:cxn>
                    <a:cxn ang="0">
                      <a:pos x="52" y="8"/>
                    </a:cxn>
                    <a:cxn ang="0">
                      <a:pos x="56" y="12"/>
                    </a:cxn>
                  </a:cxnLst>
                  <a:rect l="0" t="0" r="r" b="b"/>
                  <a:pathLst>
                    <a:path w="56" h="43">
                      <a:moveTo>
                        <a:pt x="56" y="12"/>
                      </a:moveTo>
                      <a:lnTo>
                        <a:pt x="51" y="22"/>
                      </a:lnTo>
                      <a:lnTo>
                        <a:pt x="44" y="29"/>
                      </a:lnTo>
                      <a:lnTo>
                        <a:pt x="35" y="36"/>
                      </a:lnTo>
                      <a:lnTo>
                        <a:pt x="26" y="43"/>
                      </a:lnTo>
                      <a:lnTo>
                        <a:pt x="19" y="39"/>
                      </a:lnTo>
                      <a:lnTo>
                        <a:pt x="12" y="37"/>
                      </a:lnTo>
                      <a:lnTo>
                        <a:pt x="5" y="35"/>
                      </a:lnTo>
                      <a:lnTo>
                        <a:pt x="0" y="29"/>
                      </a:lnTo>
                      <a:lnTo>
                        <a:pt x="3" y="20"/>
                      </a:lnTo>
                      <a:lnTo>
                        <a:pt x="7" y="12"/>
                      </a:lnTo>
                      <a:lnTo>
                        <a:pt x="13" y="5"/>
                      </a:lnTo>
                      <a:lnTo>
                        <a:pt x="20" y="0"/>
                      </a:lnTo>
                      <a:lnTo>
                        <a:pt x="25" y="0"/>
                      </a:lnTo>
                      <a:lnTo>
                        <a:pt x="30" y="0"/>
                      </a:lnTo>
                      <a:lnTo>
                        <a:pt x="35" y="0"/>
                      </a:lnTo>
                      <a:lnTo>
                        <a:pt x="40" y="1"/>
                      </a:lnTo>
                      <a:lnTo>
                        <a:pt x="44" y="3"/>
                      </a:lnTo>
                      <a:lnTo>
                        <a:pt x="49" y="5"/>
                      </a:lnTo>
                      <a:lnTo>
                        <a:pt x="52" y="8"/>
                      </a:lnTo>
                      <a:lnTo>
                        <a:pt x="56" y="12"/>
                      </a:lnTo>
                      <a:close/>
                    </a:path>
                  </a:pathLst>
                </a:custGeom>
                <a:solidFill>
                  <a:srgbClr val="3FFF3F"/>
                </a:solidFill>
                <a:ln w="9525">
                  <a:noFill/>
                  <a:round/>
                  <a:headEnd/>
                  <a:tailEnd/>
                </a:ln>
              </p:spPr>
              <p:txBody>
                <a:bodyPr/>
                <a:lstStyle/>
                <a:p>
                  <a:endParaRPr lang="en-US" sz="2400"/>
                </a:p>
              </p:txBody>
            </p:sp>
            <p:sp>
              <p:nvSpPr>
                <p:cNvPr id="1361975" name="Freeform 55"/>
                <p:cNvSpPr>
                  <a:spLocks/>
                </p:cNvSpPr>
                <p:nvPr/>
              </p:nvSpPr>
              <p:spPr bwMode="auto">
                <a:xfrm>
                  <a:off x="317" y="3072"/>
                  <a:ext cx="12" cy="15"/>
                </a:xfrm>
                <a:custGeom>
                  <a:avLst/>
                  <a:gdLst/>
                  <a:ahLst/>
                  <a:cxnLst>
                    <a:cxn ang="0">
                      <a:pos x="36" y="15"/>
                    </a:cxn>
                    <a:cxn ang="0">
                      <a:pos x="32" y="21"/>
                    </a:cxn>
                    <a:cxn ang="0">
                      <a:pos x="29" y="28"/>
                    </a:cxn>
                    <a:cxn ang="0">
                      <a:pos x="29" y="35"/>
                    </a:cxn>
                    <a:cxn ang="0">
                      <a:pos x="29" y="43"/>
                    </a:cxn>
                    <a:cxn ang="0">
                      <a:pos x="21" y="43"/>
                    </a:cxn>
                    <a:cxn ang="0">
                      <a:pos x="13" y="42"/>
                    </a:cxn>
                    <a:cxn ang="0">
                      <a:pos x="6" y="38"/>
                    </a:cxn>
                    <a:cxn ang="0">
                      <a:pos x="1" y="31"/>
                    </a:cxn>
                    <a:cxn ang="0">
                      <a:pos x="0" y="23"/>
                    </a:cxn>
                    <a:cxn ang="0">
                      <a:pos x="0" y="15"/>
                    </a:cxn>
                    <a:cxn ang="0">
                      <a:pos x="3" y="7"/>
                    </a:cxn>
                    <a:cxn ang="0">
                      <a:pos x="5" y="0"/>
                    </a:cxn>
                    <a:cxn ang="0">
                      <a:pos x="36" y="15"/>
                    </a:cxn>
                  </a:cxnLst>
                  <a:rect l="0" t="0" r="r" b="b"/>
                  <a:pathLst>
                    <a:path w="36" h="43">
                      <a:moveTo>
                        <a:pt x="36" y="15"/>
                      </a:moveTo>
                      <a:lnTo>
                        <a:pt x="32" y="21"/>
                      </a:lnTo>
                      <a:lnTo>
                        <a:pt x="29" y="28"/>
                      </a:lnTo>
                      <a:lnTo>
                        <a:pt x="29" y="35"/>
                      </a:lnTo>
                      <a:lnTo>
                        <a:pt x="29" y="43"/>
                      </a:lnTo>
                      <a:lnTo>
                        <a:pt x="21" y="43"/>
                      </a:lnTo>
                      <a:lnTo>
                        <a:pt x="13" y="42"/>
                      </a:lnTo>
                      <a:lnTo>
                        <a:pt x="6" y="38"/>
                      </a:lnTo>
                      <a:lnTo>
                        <a:pt x="1" y="31"/>
                      </a:lnTo>
                      <a:lnTo>
                        <a:pt x="0" y="23"/>
                      </a:lnTo>
                      <a:lnTo>
                        <a:pt x="0" y="15"/>
                      </a:lnTo>
                      <a:lnTo>
                        <a:pt x="3" y="7"/>
                      </a:lnTo>
                      <a:lnTo>
                        <a:pt x="5" y="0"/>
                      </a:lnTo>
                      <a:lnTo>
                        <a:pt x="36" y="15"/>
                      </a:lnTo>
                      <a:close/>
                    </a:path>
                  </a:pathLst>
                </a:custGeom>
                <a:solidFill>
                  <a:srgbClr val="3FFF3F"/>
                </a:solidFill>
                <a:ln w="9525">
                  <a:noFill/>
                  <a:round/>
                  <a:headEnd/>
                  <a:tailEnd/>
                </a:ln>
              </p:spPr>
              <p:txBody>
                <a:bodyPr/>
                <a:lstStyle/>
                <a:p>
                  <a:endParaRPr lang="en-US" sz="2400"/>
                </a:p>
              </p:txBody>
            </p:sp>
            <p:sp>
              <p:nvSpPr>
                <p:cNvPr id="1361976" name="Freeform 56"/>
                <p:cNvSpPr>
                  <a:spLocks/>
                </p:cNvSpPr>
                <p:nvPr/>
              </p:nvSpPr>
              <p:spPr bwMode="auto">
                <a:xfrm>
                  <a:off x="547" y="3075"/>
                  <a:ext cx="19" cy="8"/>
                </a:xfrm>
                <a:custGeom>
                  <a:avLst/>
                  <a:gdLst/>
                  <a:ahLst/>
                  <a:cxnLst>
                    <a:cxn ang="0">
                      <a:pos x="57" y="4"/>
                    </a:cxn>
                    <a:cxn ang="0">
                      <a:pos x="57" y="10"/>
                    </a:cxn>
                    <a:cxn ang="0">
                      <a:pos x="55" y="16"/>
                    </a:cxn>
                    <a:cxn ang="0">
                      <a:pos x="50" y="21"/>
                    </a:cxn>
                    <a:cxn ang="0">
                      <a:pos x="44" y="24"/>
                    </a:cxn>
                    <a:cxn ang="0">
                      <a:pos x="38" y="25"/>
                    </a:cxn>
                    <a:cxn ang="0">
                      <a:pos x="31" y="25"/>
                    </a:cxn>
                    <a:cxn ang="0">
                      <a:pos x="26" y="25"/>
                    </a:cxn>
                    <a:cxn ang="0">
                      <a:pos x="20" y="24"/>
                    </a:cxn>
                    <a:cxn ang="0">
                      <a:pos x="14" y="22"/>
                    </a:cxn>
                    <a:cxn ang="0">
                      <a:pos x="9" y="20"/>
                    </a:cxn>
                    <a:cxn ang="0">
                      <a:pos x="5" y="16"/>
                    </a:cxn>
                    <a:cxn ang="0">
                      <a:pos x="0" y="11"/>
                    </a:cxn>
                    <a:cxn ang="0">
                      <a:pos x="0" y="7"/>
                    </a:cxn>
                    <a:cxn ang="0">
                      <a:pos x="4" y="4"/>
                    </a:cxn>
                    <a:cxn ang="0">
                      <a:pos x="7" y="2"/>
                    </a:cxn>
                    <a:cxn ang="0">
                      <a:pos x="10" y="1"/>
                    </a:cxn>
                    <a:cxn ang="0">
                      <a:pos x="16" y="0"/>
                    </a:cxn>
                    <a:cxn ang="0">
                      <a:pos x="22" y="0"/>
                    </a:cxn>
                    <a:cxn ang="0">
                      <a:pos x="28" y="1"/>
                    </a:cxn>
                    <a:cxn ang="0">
                      <a:pos x="34" y="2"/>
                    </a:cxn>
                    <a:cxn ang="0">
                      <a:pos x="39" y="3"/>
                    </a:cxn>
                    <a:cxn ang="0">
                      <a:pos x="45" y="4"/>
                    </a:cxn>
                    <a:cxn ang="0">
                      <a:pos x="51" y="4"/>
                    </a:cxn>
                    <a:cxn ang="0">
                      <a:pos x="57" y="4"/>
                    </a:cxn>
                  </a:cxnLst>
                  <a:rect l="0" t="0" r="r" b="b"/>
                  <a:pathLst>
                    <a:path w="57" h="25">
                      <a:moveTo>
                        <a:pt x="57" y="4"/>
                      </a:moveTo>
                      <a:lnTo>
                        <a:pt x="57" y="10"/>
                      </a:lnTo>
                      <a:lnTo>
                        <a:pt x="55" y="16"/>
                      </a:lnTo>
                      <a:lnTo>
                        <a:pt x="50" y="21"/>
                      </a:lnTo>
                      <a:lnTo>
                        <a:pt x="44" y="24"/>
                      </a:lnTo>
                      <a:lnTo>
                        <a:pt x="38" y="25"/>
                      </a:lnTo>
                      <a:lnTo>
                        <a:pt x="31" y="25"/>
                      </a:lnTo>
                      <a:lnTo>
                        <a:pt x="26" y="25"/>
                      </a:lnTo>
                      <a:lnTo>
                        <a:pt x="20" y="24"/>
                      </a:lnTo>
                      <a:lnTo>
                        <a:pt x="14" y="22"/>
                      </a:lnTo>
                      <a:lnTo>
                        <a:pt x="9" y="20"/>
                      </a:lnTo>
                      <a:lnTo>
                        <a:pt x="5" y="16"/>
                      </a:lnTo>
                      <a:lnTo>
                        <a:pt x="0" y="11"/>
                      </a:lnTo>
                      <a:lnTo>
                        <a:pt x="0" y="7"/>
                      </a:lnTo>
                      <a:lnTo>
                        <a:pt x="4" y="4"/>
                      </a:lnTo>
                      <a:lnTo>
                        <a:pt x="7" y="2"/>
                      </a:lnTo>
                      <a:lnTo>
                        <a:pt x="10" y="1"/>
                      </a:lnTo>
                      <a:lnTo>
                        <a:pt x="16" y="0"/>
                      </a:lnTo>
                      <a:lnTo>
                        <a:pt x="22" y="0"/>
                      </a:lnTo>
                      <a:lnTo>
                        <a:pt x="28" y="1"/>
                      </a:lnTo>
                      <a:lnTo>
                        <a:pt x="34" y="2"/>
                      </a:lnTo>
                      <a:lnTo>
                        <a:pt x="39" y="3"/>
                      </a:lnTo>
                      <a:lnTo>
                        <a:pt x="45" y="4"/>
                      </a:lnTo>
                      <a:lnTo>
                        <a:pt x="51" y="4"/>
                      </a:lnTo>
                      <a:lnTo>
                        <a:pt x="57" y="4"/>
                      </a:lnTo>
                      <a:close/>
                    </a:path>
                  </a:pathLst>
                </a:custGeom>
                <a:solidFill>
                  <a:srgbClr val="3FFF3F"/>
                </a:solidFill>
                <a:ln w="9525">
                  <a:noFill/>
                  <a:round/>
                  <a:headEnd/>
                  <a:tailEnd/>
                </a:ln>
              </p:spPr>
              <p:txBody>
                <a:bodyPr/>
                <a:lstStyle/>
                <a:p>
                  <a:endParaRPr lang="en-US" sz="2400"/>
                </a:p>
              </p:txBody>
            </p:sp>
            <p:sp>
              <p:nvSpPr>
                <p:cNvPr id="1361977" name="Freeform 57"/>
                <p:cNvSpPr>
                  <a:spLocks/>
                </p:cNvSpPr>
                <p:nvPr/>
              </p:nvSpPr>
              <p:spPr bwMode="auto">
                <a:xfrm>
                  <a:off x="581" y="3075"/>
                  <a:ext cx="16" cy="8"/>
                </a:xfrm>
                <a:custGeom>
                  <a:avLst/>
                  <a:gdLst/>
                  <a:ahLst/>
                  <a:cxnLst>
                    <a:cxn ang="0">
                      <a:pos x="49" y="11"/>
                    </a:cxn>
                    <a:cxn ang="0">
                      <a:pos x="49" y="16"/>
                    </a:cxn>
                    <a:cxn ang="0">
                      <a:pos x="49" y="20"/>
                    </a:cxn>
                    <a:cxn ang="0">
                      <a:pos x="46" y="23"/>
                    </a:cxn>
                    <a:cxn ang="0">
                      <a:pos x="42" y="25"/>
                    </a:cxn>
                    <a:cxn ang="0">
                      <a:pos x="36" y="25"/>
                    </a:cxn>
                    <a:cxn ang="0">
                      <a:pos x="29" y="24"/>
                    </a:cxn>
                    <a:cxn ang="0">
                      <a:pos x="23" y="22"/>
                    </a:cxn>
                    <a:cxn ang="0">
                      <a:pos x="19" y="20"/>
                    </a:cxn>
                    <a:cxn ang="0">
                      <a:pos x="13" y="16"/>
                    </a:cxn>
                    <a:cxn ang="0">
                      <a:pos x="8" y="11"/>
                    </a:cxn>
                    <a:cxn ang="0">
                      <a:pos x="5" y="7"/>
                    </a:cxn>
                    <a:cxn ang="0">
                      <a:pos x="0" y="2"/>
                    </a:cxn>
                    <a:cxn ang="0">
                      <a:pos x="0" y="0"/>
                    </a:cxn>
                    <a:cxn ang="0">
                      <a:pos x="7" y="0"/>
                    </a:cxn>
                    <a:cxn ang="0">
                      <a:pos x="13" y="0"/>
                    </a:cxn>
                    <a:cxn ang="0">
                      <a:pos x="20" y="0"/>
                    </a:cxn>
                    <a:cxn ang="0">
                      <a:pos x="27" y="1"/>
                    </a:cxn>
                    <a:cxn ang="0">
                      <a:pos x="33" y="2"/>
                    </a:cxn>
                    <a:cxn ang="0">
                      <a:pos x="38" y="4"/>
                    </a:cxn>
                    <a:cxn ang="0">
                      <a:pos x="44" y="7"/>
                    </a:cxn>
                    <a:cxn ang="0">
                      <a:pos x="49" y="11"/>
                    </a:cxn>
                  </a:cxnLst>
                  <a:rect l="0" t="0" r="r" b="b"/>
                  <a:pathLst>
                    <a:path w="49" h="25">
                      <a:moveTo>
                        <a:pt x="49" y="11"/>
                      </a:moveTo>
                      <a:lnTo>
                        <a:pt x="49" y="16"/>
                      </a:lnTo>
                      <a:lnTo>
                        <a:pt x="49" y="20"/>
                      </a:lnTo>
                      <a:lnTo>
                        <a:pt x="46" y="23"/>
                      </a:lnTo>
                      <a:lnTo>
                        <a:pt x="42" y="25"/>
                      </a:lnTo>
                      <a:lnTo>
                        <a:pt x="36" y="25"/>
                      </a:lnTo>
                      <a:lnTo>
                        <a:pt x="29" y="24"/>
                      </a:lnTo>
                      <a:lnTo>
                        <a:pt x="23" y="22"/>
                      </a:lnTo>
                      <a:lnTo>
                        <a:pt x="19" y="20"/>
                      </a:lnTo>
                      <a:lnTo>
                        <a:pt x="13" y="16"/>
                      </a:lnTo>
                      <a:lnTo>
                        <a:pt x="8" y="11"/>
                      </a:lnTo>
                      <a:lnTo>
                        <a:pt x="5" y="7"/>
                      </a:lnTo>
                      <a:lnTo>
                        <a:pt x="0" y="2"/>
                      </a:lnTo>
                      <a:lnTo>
                        <a:pt x="0" y="0"/>
                      </a:lnTo>
                      <a:lnTo>
                        <a:pt x="7" y="0"/>
                      </a:lnTo>
                      <a:lnTo>
                        <a:pt x="13" y="0"/>
                      </a:lnTo>
                      <a:lnTo>
                        <a:pt x="20" y="0"/>
                      </a:lnTo>
                      <a:lnTo>
                        <a:pt x="27" y="1"/>
                      </a:lnTo>
                      <a:lnTo>
                        <a:pt x="33" y="2"/>
                      </a:lnTo>
                      <a:lnTo>
                        <a:pt x="38" y="4"/>
                      </a:lnTo>
                      <a:lnTo>
                        <a:pt x="44" y="7"/>
                      </a:lnTo>
                      <a:lnTo>
                        <a:pt x="49" y="11"/>
                      </a:lnTo>
                      <a:close/>
                    </a:path>
                  </a:pathLst>
                </a:custGeom>
                <a:solidFill>
                  <a:srgbClr val="3FFF3F"/>
                </a:solidFill>
                <a:ln w="9525">
                  <a:noFill/>
                  <a:round/>
                  <a:headEnd/>
                  <a:tailEnd/>
                </a:ln>
              </p:spPr>
              <p:txBody>
                <a:bodyPr/>
                <a:lstStyle/>
                <a:p>
                  <a:endParaRPr lang="en-US" sz="2400"/>
                </a:p>
              </p:txBody>
            </p:sp>
            <p:sp>
              <p:nvSpPr>
                <p:cNvPr id="1361978" name="Freeform 58"/>
                <p:cNvSpPr>
                  <a:spLocks/>
                </p:cNvSpPr>
                <p:nvPr/>
              </p:nvSpPr>
              <p:spPr bwMode="auto">
                <a:xfrm>
                  <a:off x="622" y="3075"/>
                  <a:ext cx="22" cy="13"/>
                </a:xfrm>
                <a:custGeom>
                  <a:avLst/>
                  <a:gdLst/>
                  <a:ahLst/>
                  <a:cxnLst>
                    <a:cxn ang="0">
                      <a:pos x="60" y="9"/>
                    </a:cxn>
                    <a:cxn ang="0">
                      <a:pos x="65" y="13"/>
                    </a:cxn>
                    <a:cxn ang="0">
                      <a:pos x="67" y="19"/>
                    </a:cxn>
                    <a:cxn ang="0">
                      <a:pos x="67" y="23"/>
                    </a:cxn>
                    <a:cxn ang="0">
                      <a:pos x="66" y="29"/>
                    </a:cxn>
                    <a:cxn ang="0">
                      <a:pos x="60" y="34"/>
                    </a:cxn>
                    <a:cxn ang="0">
                      <a:pos x="54" y="36"/>
                    </a:cxn>
                    <a:cxn ang="0">
                      <a:pos x="47" y="37"/>
                    </a:cxn>
                    <a:cxn ang="0">
                      <a:pos x="42" y="38"/>
                    </a:cxn>
                    <a:cxn ang="0">
                      <a:pos x="34" y="38"/>
                    </a:cxn>
                    <a:cxn ang="0">
                      <a:pos x="27" y="38"/>
                    </a:cxn>
                    <a:cxn ang="0">
                      <a:pos x="20" y="38"/>
                    </a:cxn>
                    <a:cxn ang="0">
                      <a:pos x="13" y="38"/>
                    </a:cxn>
                    <a:cxn ang="0">
                      <a:pos x="8" y="34"/>
                    </a:cxn>
                    <a:cxn ang="0">
                      <a:pos x="5" y="29"/>
                    </a:cxn>
                    <a:cxn ang="0">
                      <a:pos x="2" y="24"/>
                    </a:cxn>
                    <a:cxn ang="0">
                      <a:pos x="0" y="20"/>
                    </a:cxn>
                    <a:cxn ang="0">
                      <a:pos x="6" y="16"/>
                    </a:cxn>
                    <a:cxn ang="0">
                      <a:pos x="12" y="13"/>
                    </a:cxn>
                    <a:cxn ang="0">
                      <a:pos x="17" y="9"/>
                    </a:cxn>
                    <a:cxn ang="0">
                      <a:pos x="24" y="5"/>
                    </a:cxn>
                    <a:cxn ang="0">
                      <a:pos x="30" y="2"/>
                    </a:cxn>
                    <a:cxn ang="0">
                      <a:pos x="37" y="0"/>
                    </a:cxn>
                    <a:cxn ang="0">
                      <a:pos x="44" y="0"/>
                    </a:cxn>
                    <a:cxn ang="0">
                      <a:pos x="51" y="1"/>
                    </a:cxn>
                    <a:cxn ang="0">
                      <a:pos x="60" y="9"/>
                    </a:cxn>
                  </a:cxnLst>
                  <a:rect l="0" t="0" r="r" b="b"/>
                  <a:pathLst>
                    <a:path w="67" h="38">
                      <a:moveTo>
                        <a:pt x="60" y="9"/>
                      </a:moveTo>
                      <a:lnTo>
                        <a:pt x="65" y="13"/>
                      </a:lnTo>
                      <a:lnTo>
                        <a:pt x="67" y="19"/>
                      </a:lnTo>
                      <a:lnTo>
                        <a:pt x="67" y="23"/>
                      </a:lnTo>
                      <a:lnTo>
                        <a:pt x="66" y="29"/>
                      </a:lnTo>
                      <a:lnTo>
                        <a:pt x="60" y="34"/>
                      </a:lnTo>
                      <a:lnTo>
                        <a:pt x="54" y="36"/>
                      </a:lnTo>
                      <a:lnTo>
                        <a:pt x="47" y="37"/>
                      </a:lnTo>
                      <a:lnTo>
                        <a:pt x="42" y="38"/>
                      </a:lnTo>
                      <a:lnTo>
                        <a:pt x="34" y="38"/>
                      </a:lnTo>
                      <a:lnTo>
                        <a:pt x="27" y="38"/>
                      </a:lnTo>
                      <a:lnTo>
                        <a:pt x="20" y="38"/>
                      </a:lnTo>
                      <a:lnTo>
                        <a:pt x="13" y="38"/>
                      </a:lnTo>
                      <a:lnTo>
                        <a:pt x="8" y="34"/>
                      </a:lnTo>
                      <a:lnTo>
                        <a:pt x="5" y="29"/>
                      </a:lnTo>
                      <a:lnTo>
                        <a:pt x="2" y="24"/>
                      </a:lnTo>
                      <a:lnTo>
                        <a:pt x="0" y="20"/>
                      </a:lnTo>
                      <a:lnTo>
                        <a:pt x="6" y="16"/>
                      </a:lnTo>
                      <a:lnTo>
                        <a:pt x="12" y="13"/>
                      </a:lnTo>
                      <a:lnTo>
                        <a:pt x="17" y="9"/>
                      </a:lnTo>
                      <a:lnTo>
                        <a:pt x="24" y="5"/>
                      </a:lnTo>
                      <a:lnTo>
                        <a:pt x="30" y="2"/>
                      </a:lnTo>
                      <a:lnTo>
                        <a:pt x="37" y="0"/>
                      </a:lnTo>
                      <a:lnTo>
                        <a:pt x="44" y="0"/>
                      </a:lnTo>
                      <a:lnTo>
                        <a:pt x="51" y="1"/>
                      </a:lnTo>
                      <a:lnTo>
                        <a:pt x="60" y="9"/>
                      </a:lnTo>
                      <a:close/>
                    </a:path>
                  </a:pathLst>
                </a:custGeom>
                <a:solidFill>
                  <a:srgbClr val="3FFF3F"/>
                </a:solidFill>
                <a:ln w="9525">
                  <a:noFill/>
                  <a:round/>
                  <a:headEnd/>
                  <a:tailEnd/>
                </a:ln>
              </p:spPr>
              <p:txBody>
                <a:bodyPr/>
                <a:lstStyle/>
                <a:p>
                  <a:endParaRPr lang="en-US" sz="2400"/>
                </a:p>
              </p:txBody>
            </p:sp>
            <p:sp>
              <p:nvSpPr>
                <p:cNvPr id="1361979" name="Freeform 59"/>
                <p:cNvSpPr>
                  <a:spLocks/>
                </p:cNvSpPr>
                <p:nvPr/>
              </p:nvSpPr>
              <p:spPr bwMode="auto">
                <a:xfrm>
                  <a:off x="282" y="3083"/>
                  <a:ext cx="10" cy="9"/>
                </a:xfrm>
                <a:custGeom>
                  <a:avLst/>
                  <a:gdLst/>
                  <a:ahLst/>
                  <a:cxnLst>
                    <a:cxn ang="0">
                      <a:pos x="32" y="23"/>
                    </a:cxn>
                    <a:cxn ang="0">
                      <a:pos x="24" y="26"/>
                    </a:cxn>
                    <a:cxn ang="0">
                      <a:pos x="16" y="28"/>
                    </a:cxn>
                    <a:cxn ang="0">
                      <a:pos x="8" y="29"/>
                    </a:cxn>
                    <a:cxn ang="0">
                      <a:pos x="0" y="26"/>
                    </a:cxn>
                    <a:cxn ang="0">
                      <a:pos x="9" y="0"/>
                    </a:cxn>
                    <a:cxn ang="0">
                      <a:pos x="31" y="11"/>
                    </a:cxn>
                    <a:cxn ang="0">
                      <a:pos x="32" y="23"/>
                    </a:cxn>
                  </a:cxnLst>
                  <a:rect l="0" t="0" r="r" b="b"/>
                  <a:pathLst>
                    <a:path w="32" h="29">
                      <a:moveTo>
                        <a:pt x="32" y="23"/>
                      </a:moveTo>
                      <a:lnTo>
                        <a:pt x="24" y="26"/>
                      </a:lnTo>
                      <a:lnTo>
                        <a:pt x="16" y="28"/>
                      </a:lnTo>
                      <a:lnTo>
                        <a:pt x="8" y="29"/>
                      </a:lnTo>
                      <a:lnTo>
                        <a:pt x="0" y="26"/>
                      </a:lnTo>
                      <a:lnTo>
                        <a:pt x="9" y="0"/>
                      </a:lnTo>
                      <a:lnTo>
                        <a:pt x="31" y="11"/>
                      </a:lnTo>
                      <a:lnTo>
                        <a:pt x="32" y="23"/>
                      </a:lnTo>
                      <a:close/>
                    </a:path>
                  </a:pathLst>
                </a:custGeom>
                <a:solidFill>
                  <a:srgbClr val="7FFF7F"/>
                </a:solidFill>
                <a:ln w="9525">
                  <a:noFill/>
                  <a:round/>
                  <a:headEnd/>
                  <a:tailEnd/>
                </a:ln>
              </p:spPr>
              <p:txBody>
                <a:bodyPr/>
                <a:lstStyle/>
                <a:p>
                  <a:endParaRPr lang="en-US" sz="2400"/>
                </a:p>
              </p:txBody>
            </p:sp>
            <p:sp>
              <p:nvSpPr>
                <p:cNvPr id="1361980" name="Freeform 60"/>
                <p:cNvSpPr>
                  <a:spLocks/>
                </p:cNvSpPr>
                <p:nvPr/>
              </p:nvSpPr>
              <p:spPr bwMode="auto">
                <a:xfrm>
                  <a:off x="200" y="3083"/>
                  <a:ext cx="13" cy="17"/>
                </a:xfrm>
                <a:custGeom>
                  <a:avLst/>
                  <a:gdLst/>
                  <a:ahLst/>
                  <a:cxnLst>
                    <a:cxn ang="0">
                      <a:pos x="40" y="19"/>
                    </a:cxn>
                    <a:cxn ang="0">
                      <a:pos x="40" y="25"/>
                    </a:cxn>
                    <a:cxn ang="0">
                      <a:pos x="37" y="31"/>
                    </a:cxn>
                    <a:cxn ang="0">
                      <a:pos x="35" y="36"/>
                    </a:cxn>
                    <a:cxn ang="0">
                      <a:pos x="30" y="41"/>
                    </a:cxn>
                    <a:cxn ang="0">
                      <a:pos x="25" y="46"/>
                    </a:cxn>
                    <a:cxn ang="0">
                      <a:pos x="19" y="49"/>
                    </a:cxn>
                    <a:cxn ang="0">
                      <a:pos x="13" y="50"/>
                    </a:cxn>
                    <a:cxn ang="0">
                      <a:pos x="6" y="50"/>
                    </a:cxn>
                    <a:cxn ang="0">
                      <a:pos x="1" y="46"/>
                    </a:cxn>
                    <a:cxn ang="0">
                      <a:pos x="0" y="40"/>
                    </a:cxn>
                    <a:cxn ang="0">
                      <a:pos x="0" y="33"/>
                    </a:cxn>
                    <a:cxn ang="0">
                      <a:pos x="1" y="26"/>
                    </a:cxn>
                    <a:cxn ang="0">
                      <a:pos x="14" y="0"/>
                    </a:cxn>
                    <a:cxn ang="0">
                      <a:pos x="21" y="3"/>
                    </a:cxn>
                    <a:cxn ang="0">
                      <a:pos x="29" y="6"/>
                    </a:cxn>
                    <a:cxn ang="0">
                      <a:pos x="35" y="11"/>
                    </a:cxn>
                    <a:cxn ang="0">
                      <a:pos x="40" y="19"/>
                    </a:cxn>
                  </a:cxnLst>
                  <a:rect l="0" t="0" r="r" b="b"/>
                  <a:pathLst>
                    <a:path w="40" h="50">
                      <a:moveTo>
                        <a:pt x="40" y="19"/>
                      </a:moveTo>
                      <a:lnTo>
                        <a:pt x="40" y="25"/>
                      </a:lnTo>
                      <a:lnTo>
                        <a:pt x="37" y="31"/>
                      </a:lnTo>
                      <a:lnTo>
                        <a:pt x="35" y="36"/>
                      </a:lnTo>
                      <a:lnTo>
                        <a:pt x="30" y="41"/>
                      </a:lnTo>
                      <a:lnTo>
                        <a:pt x="25" y="46"/>
                      </a:lnTo>
                      <a:lnTo>
                        <a:pt x="19" y="49"/>
                      </a:lnTo>
                      <a:lnTo>
                        <a:pt x="13" y="50"/>
                      </a:lnTo>
                      <a:lnTo>
                        <a:pt x="6" y="50"/>
                      </a:lnTo>
                      <a:lnTo>
                        <a:pt x="1" y="46"/>
                      </a:lnTo>
                      <a:lnTo>
                        <a:pt x="0" y="40"/>
                      </a:lnTo>
                      <a:lnTo>
                        <a:pt x="0" y="33"/>
                      </a:lnTo>
                      <a:lnTo>
                        <a:pt x="1" y="26"/>
                      </a:lnTo>
                      <a:lnTo>
                        <a:pt x="14" y="0"/>
                      </a:lnTo>
                      <a:lnTo>
                        <a:pt x="21" y="3"/>
                      </a:lnTo>
                      <a:lnTo>
                        <a:pt x="29" y="6"/>
                      </a:lnTo>
                      <a:lnTo>
                        <a:pt x="35" y="11"/>
                      </a:lnTo>
                      <a:lnTo>
                        <a:pt x="40" y="19"/>
                      </a:lnTo>
                      <a:close/>
                    </a:path>
                  </a:pathLst>
                </a:custGeom>
                <a:solidFill>
                  <a:srgbClr val="7FFF7F"/>
                </a:solidFill>
                <a:ln w="9525">
                  <a:noFill/>
                  <a:round/>
                  <a:headEnd/>
                  <a:tailEnd/>
                </a:ln>
              </p:spPr>
              <p:txBody>
                <a:bodyPr/>
                <a:lstStyle/>
                <a:p>
                  <a:endParaRPr lang="en-US" sz="2400"/>
                </a:p>
              </p:txBody>
            </p:sp>
            <p:sp>
              <p:nvSpPr>
                <p:cNvPr id="1361981" name="Freeform 61"/>
                <p:cNvSpPr>
                  <a:spLocks/>
                </p:cNvSpPr>
                <p:nvPr/>
              </p:nvSpPr>
              <p:spPr bwMode="auto">
                <a:xfrm>
                  <a:off x="385" y="3084"/>
                  <a:ext cx="6" cy="6"/>
                </a:xfrm>
                <a:custGeom>
                  <a:avLst/>
                  <a:gdLst/>
                  <a:ahLst/>
                  <a:cxnLst>
                    <a:cxn ang="0">
                      <a:pos x="17" y="11"/>
                    </a:cxn>
                    <a:cxn ang="0">
                      <a:pos x="18" y="14"/>
                    </a:cxn>
                    <a:cxn ang="0">
                      <a:pos x="17" y="15"/>
                    </a:cxn>
                    <a:cxn ang="0">
                      <a:pos x="15" y="17"/>
                    </a:cxn>
                    <a:cxn ang="0">
                      <a:pos x="13" y="18"/>
                    </a:cxn>
                    <a:cxn ang="0">
                      <a:pos x="8" y="17"/>
                    </a:cxn>
                    <a:cxn ang="0">
                      <a:pos x="5" y="14"/>
                    </a:cxn>
                    <a:cxn ang="0">
                      <a:pos x="1" y="10"/>
                    </a:cxn>
                    <a:cxn ang="0">
                      <a:pos x="0" y="7"/>
                    </a:cxn>
                    <a:cxn ang="0">
                      <a:pos x="0" y="0"/>
                    </a:cxn>
                    <a:cxn ang="0">
                      <a:pos x="5" y="0"/>
                    </a:cxn>
                    <a:cxn ang="0">
                      <a:pos x="11" y="3"/>
                    </a:cxn>
                    <a:cxn ang="0">
                      <a:pos x="14" y="7"/>
                    </a:cxn>
                    <a:cxn ang="0">
                      <a:pos x="17" y="11"/>
                    </a:cxn>
                  </a:cxnLst>
                  <a:rect l="0" t="0" r="r" b="b"/>
                  <a:pathLst>
                    <a:path w="18" h="18">
                      <a:moveTo>
                        <a:pt x="17" y="11"/>
                      </a:moveTo>
                      <a:lnTo>
                        <a:pt x="18" y="14"/>
                      </a:lnTo>
                      <a:lnTo>
                        <a:pt x="17" y="15"/>
                      </a:lnTo>
                      <a:lnTo>
                        <a:pt x="15" y="17"/>
                      </a:lnTo>
                      <a:lnTo>
                        <a:pt x="13" y="18"/>
                      </a:lnTo>
                      <a:lnTo>
                        <a:pt x="8" y="17"/>
                      </a:lnTo>
                      <a:lnTo>
                        <a:pt x="5" y="14"/>
                      </a:lnTo>
                      <a:lnTo>
                        <a:pt x="1" y="10"/>
                      </a:lnTo>
                      <a:lnTo>
                        <a:pt x="0" y="7"/>
                      </a:lnTo>
                      <a:lnTo>
                        <a:pt x="0" y="0"/>
                      </a:lnTo>
                      <a:lnTo>
                        <a:pt x="5" y="0"/>
                      </a:lnTo>
                      <a:lnTo>
                        <a:pt x="11" y="3"/>
                      </a:lnTo>
                      <a:lnTo>
                        <a:pt x="14" y="7"/>
                      </a:lnTo>
                      <a:lnTo>
                        <a:pt x="17" y="11"/>
                      </a:lnTo>
                      <a:close/>
                    </a:path>
                  </a:pathLst>
                </a:custGeom>
                <a:solidFill>
                  <a:srgbClr val="3FFF3F"/>
                </a:solidFill>
                <a:ln w="9525">
                  <a:noFill/>
                  <a:round/>
                  <a:headEnd/>
                  <a:tailEnd/>
                </a:ln>
              </p:spPr>
              <p:txBody>
                <a:bodyPr/>
                <a:lstStyle/>
                <a:p>
                  <a:endParaRPr lang="en-US" sz="2400"/>
                </a:p>
              </p:txBody>
            </p:sp>
            <p:sp>
              <p:nvSpPr>
                <p:cNvPr id="1361982" name="Freeform 62"/>
                <p:cNvSpPr>
                  <a:spLocks/>
                </p:cNvSpPr>
                <p:nvPr/>
              </p:nvSpPr>
              <p:spPr bwMode="auto">
                <a:xfrm>
                  <a:off x="603" y="3086"/>
                  <a:ext cx="12" cy="13"/>
                </a:xfrm>
                <a:custGeom>
                  <a:avLst/>
                  <a:gdLst/>
                  <a:ahLst/>
                  <a:cxnLst>
                    <a:cxn ang="0">
                      <a:pos x="38" y="22"/>
                    </a:cxn>
                    <a:cxn ang="0">
                      <a:pos x="37" y="26"/>
                    </a:cxn>
                    <a:cxn ang="0">
                      <a:pos x="35" y="31"/>
                    </a:cxn>
                    <a:cxn ang="0">
                      <a:pos x="31" y="34"/>
                    </a:cxn>
                    <a:cxn ang="0">
                      <a:pos x="27" y="37"/>
                    </a:cxn>
                    <a:cxn ang="0">
                      <a:pos x="21" y="38"/>
                    </a:cxn>
                    <a:cxn ang="0">
                      <a:pos x="15" y="39"/>
                    </a:cxn>
                    <a:cxn ang="0">
                      <a:pos x="8" y="39"/>
                    </a:cxn>
                    <a:cxn ang="0">
                      <a:pos x="2" y="37"/>
                    </a:cxn>
                    <a:cxn ang="0">
                      <a:pos x="0" y="26"/>
                    </a:cxn>
                    <a:cxn ang="0">
                      <a:pos x="5" y="17"/>
                    </a:cxn>
                    <a:cxn ang="0">
                      <a:pos x="13" y="8"/>
                    </a:cxn>
                    <a:cxn ang="0">
                      <a:pos x="21" y="0"/>
                    </a:cxn>
                    <a:cxn ang="0">
                      <a:pos x="27" y="4"/>
                    </a:cxn>
                    <a:cxn ang="0">
                      <a:pos x="33" y="9"/>
                    </a:cxn>
                    <a:cxn ang="0">
                      <a:pos x="37" y="15"/>
                    </a:cxn>
                    <a:cxn ang="0">
                      <a:pos x="38" y="22"/>
                    </a:cxn>
                  </a:cxnLst>
                  <a:rect l="0" t="0" r="r" b="b"/>
                  <a:pathLst>
                    <a:path w="38" h="39">
                      <a:moveTo>
                        <a:pt x="38" y="22"/>
                      </a:moveTo>
                      <a:lnTo>
                        <a:pt x="37" y="26"/>
                      </a:lnTo>
                      <a:lnTo>
                        <a:pt x="35" y="31"/>
                      </a:lnTo>
                      <a:lnTo>
                        <a:pt x="31" y="34"/>
                      </a:lnTo>
                      <a:lnTo>
                        <a:pt x="27" y="37"/>
                      </a:lnTo>
                      <a:lnTo>
                        <a:pt x="21" y="38"/>
                      </a:lnTo>
                      <a:lnTo>
                        <a:pt x="15" y="39"/>
                      </a:lnTo>
                      <a:lnTo>
                        <a:pt x="8" y="39"/>
                      </a:lnTo>
                      <a:lnTo>
                        <a:pt x="2" y="37"/>
                      </a:lnTo>
                      <a:lnTo>
                        <a:pt x="0" y="26"/>
                      </a:lnTo>
                      <a:lnTo>
                        <a:pt x="5" y="17"/>
                      </a:lnTo>
                      <a:lnTo>
                        <a:pt x="13" y="8"/>
                      </a:lnTo>
                      <a:lnTo>
                        <a:pt x="21" y="0"/>
                      </a:lnTo>
                      <a:lnTo>
                        <a:pt x="27" y="4"/>
                      </a:lnTo>
                      <a:lnTo>
                        <a:pt x="33" y="9"/>
                      </a:lnTo>
                      <a:lnTo>
                        <a:pt x="37" y="15"/>
                      </a:lnTo>
                      <a:lnTo>
                        <a:pt x="38" y="22"/>
                      </a:lnTo>
                      <a:close/>
                    </a:path>
                  </a:pathLst>
                </a:custGeom>
                <a:solidFill>
                  <a:srgbClr val="3FFF3F"/>
                </a:solidFill>
                <a:ln w="9525">
                  <a:noFill/>
                  <a:round/>
                  <a:headEnd/>
                  <a:tailEnd/>
                </a:ln>
              </p:spPr>
              <p:txBody>
                <a:bodyPr/>
                <a:lstStyle/>
                <a:p>
                  <a:endParaRPr lang="en-US" sz="2400"/>
                </a:p>
              </p:txBody>
            </p:sp>
            <p:sp>
              <p:nvSpPr>
                <p:cNvPr id="1361983" name="Freeform 63"/>
                <p:cNvSpPr>
                  <a:spLocks/>
                </p:cNvSpPr>
                <p:nvPr/>
              </p:nvSpPr>
              <p:spPr bwMode="auto">
                <a:xfrm>
                  <a:off x="256" y="3090"/>
                  <a:ext cx="9" cy="10"/>
                </a:xfrm>
                <a:custGeom>
                  <a:avLst/>
                  <a:gdLst/>
                  <a:ahLst/>
                  <a:cxnLst>
                    <a:cxn ang="0">
                      <a:pos x="26" y="11"/>
                    </a:cxn>
                    <a:cxn ang="0">
                      <a:pos x="25" y="17"/>
                    </a:cxn>
                    <a:cxn ang="0">
                      <a:pos x="20" y="21"/>
                    </a:cxn>
                    <a:cxn ang="0">
                      <a:pos x="14" y="25"/>
                    </a:cxn>
                    <a:cxn ang="0">
                      <a:pos x="8" y="28"/>
                    </a:cxn>
                    <a:cxn ang="0">
                      <a:pos x="5" y="22"/>
                    </a:cxn>
                    <a:cxn ang="0">
                      <a:pos x="1" y="17"/>
                    </a:cxn>
                    <a:cxn ang="0">
                      <a:pos x="0" y="11"/>
                    </a:cxn>
                    <a:cxn ang="0">
                      <a:pos x="0" y="5"/>
                    </a:cxn>
                    <a:cxn ang="0">
                      <a:pos x="4" y="1"/>
                    </a:cxn>
                    <a:cxn ang="0">
                      <a:pos x="7" y="0"/>
                    </a:cxn>
                    <a:cxn ang="0">
                      <a:pos x="12" y="0"/>
                    </a:cxn>
                    <a:cxn ang="0">
                      <a:pos x="17" y="1"/>
                    </a:cxn>
                    <a:cxn ang="0">
                      <a:pos x="19" y="4"/>
                    </a:cxn>
                    <a:cxn ang="0">
                      <a:pos x="22" y="5"/>
                    </a:cxn>
                    <a:cxn ang="0">
                      <a:pos x="25" y="7"/>
                    </a:cxn>
                    <a:cxn ang="0">
                      <a:pos x="26" y="11"/>
                    </a:cxn>
                  </a:cxnLst>
                  <a:rect l="0" t="0" r="r" b="b"/>
                  <a:pathLst>
                    <a:path w="26" h="28">
                      <a:moveTo>
                        <a:pt x="26" y="11"/>
                      </a:moveTo>
                      <a:lnTo>
                        <a:pt x="25" y="17"/>
                      </a:lnTo>
                      <a:lnTo>
                        <a:pt x="20" y="21"/>
                      </a:lnTo>
                      <a:lnTo>
                        <a:pt x="14" y="25"/>
                      </a:lnTo>
                      <a:lnTo>
                        <a:pt x="8" y="28"/>
                      </a:lnTo>
                      <a:lnTo>
                        <a:pt x="5" y="22"/>
                      </a:lnTo>
                      <a:lnTo>
                        <a:pt x="1" y="17"/>
                      </a:lnTo>
                      <a:lnTo>
                        <a:pt x="0" y="11"/>
                      </a:lnTo>
                      <a:lnTo>
                        <a:pt x="0" y="5"/>
                      </a:lnTo>
                      <a:lnTo>
                        <a:pt x="4" y="1"/>
                      </a:lnTo>
                      <a:lnTo>
                        <a:pt x="7" y="0"/>
                      </a:lnTo>
                      <a:lnTo>
                        <a:pt x="12" y="0"/>
                      </a:lnTo>
                      <a:lnTo>
                        <a:pt x="17" y="1"/>
                      </a:lnTo>
                      <a:lnTo>
                        <a:pt x="19" y="4"/>
                      </a:lnTo>
                      <a:lnTo>
                        <a:pt x="22" y="5"/>
                      </a:lnTo>
                      <a:lnTo>
                        <a:pt x="25" y="7"/>
                      </a:lnTo>
                      <a:lnTo>
                        <a:pt x="26" y="11"/>
                      </a:lnTo>
                      <a:close/>
                    </a:path>
                  </a:pathLst>
                </a:custGeom>
                <a:solidFill>
                  <a:srgbClr val="7FFF7F"/>
                </a:solidFill>
                <a:ln w="9525">
                  <a:noFill/>
                  <a:round/>
                  <a:headEnd/>
                  <a:tailEnd/>
                </a:ln>
              </p:spPr>
              <p:txBody>
                <a:bodyPr/>
                <a:lstStyle/>
                <a:p>
                  <a:endParaRPr lang="en-US" sz="2400"/>
                </a:p>
              </p:txBody>
            </p:sp>
            <p:sp>
              <p:nvSpPr>
                <p:cNvPr id="1361984" name="Freeform 64"/>
                <p:cNvSpPr>
                  <a:spLocks/>
                </p:cNvSpPr>
                <p:nvPr/>
              </p:nvSpPr>
              <p:spPr bwMode="auto">
                <a:xfrm>
                  <a:off x="470" y="3091"/>
                  <a:ext cx="10" cy="17"/>
                </a:xfrm>
                <a:custGeom>
                  <a:avLst/>
                  <a:gdLst/>
                  <a:ahLst/>
                  <a:cxnLst>
                    <a:cxn ang="0">
                      <a:pos x="32" y="11"/>
                    </a:cxn>
                    <a:cxn ang="0">
                      <a:pos x="29" y="19"/>
                    </a:cxn>
                    <a:cxn ang="0">
                      <a:pos x="26" y="26"/>
                    </a:cxn>
                    <a:cxn ang="0">
                      <a:pos x="22" y="34"/>
                    </a:cxn>
                    <a:cxn ang="0">
                      <a:pos x="22" y="44"/>
                    </a:cxn>
                    <a:cxn ang="0">
                      <a:pos x="20" y="48"/>
                    </a:cxn>
                    <a:cxn ang="0">
                      <a:pos x="15" y="49"/>
                    </a:cxn>
                    <a:cxn ang="0">
                      <a:pos x="11" y="49"/>
                    </a:cxn>
                    <a:cxn ang="0">
                      <a:pos x="6" y="48"/>
                    </a:cxn>
                    <a:cxn ang="0">
                      <a:pos x="2" y="37"/>
                    </a:cxn>
                    <a:cxn ang="0">
                      <a:pos x="0" y="25"/>
                    </a:cxn>
                    <a:cxn ang="0">
                      <a:pos x="0" y="12"/>
                    </a:cxn>
                    <a:cxn ang="0">
                      <a:pos x="2" y="0"/>
                    </a:cxn>
                    <a:cxn ang="0">
                      <a:pos x="10" y="1"/>
                    </a:cxn>
                    <a:cxn ang="0">
                      <a:pos x="18" y="3"/>
                    </a:cxn>
                    <a:cxn ang="0">
                      <a:pos x="26" y="5"/>
                    </a:cxn>
                    <a:cxn ang="0">
                      <a:pos x="32" y="11"/>
                    </a:cxn>
                  </a:cxnLst>
                  <a:rect l="0" t="0" r="r" b="b"/>
                  <a:pathLst>
                    <a:path w="32" h="49">
                      <a:moveTo>
                        <a:pt x="32" y="11"/>
                      </a:moveTo>
                      <a:lnTo>
                        <a:pt x="29" y="19"/>
                      </a:lnTo>
                      <a:lnTo>
                        <a:pt x="26" y="26"/>
                      </a:lnTo>
                      <a:lnTo>
                        <a:pt x="22" y="34"/>
                      </a:lnTo>
                      <a:lnTo>
                        <a:pt x="22" y="44"/>
                      </a:lnTo>
                      <a:lnTo>
                        <a:pt x="20" y="48"/>
                      </a:lnTo>
                      <a:lnTo>
                        <a:pt x="15" y="49"/>
                      </a:lnTo>
                      <a:lnTo>
                        <a:pt x="11" y="49"/>
                      </a:lnTo>
                      <a:lnTo>
                        <a:pt x="6" y="48"/>
                      </a:lnTo>
                      <a:lnTo>
                        <a:pt x="2" y="37"/>
                      </a:lnTo>
                      <a:lnTo>
                        <a:pt x="0" y="25"/>
                      </a:lnTo>
                      <a:lnTo>
                        <a:pt x="0" y="12"/>
                      </a:lnTo>
                      <a:lnTo>
                        <a:pt x="2" y="0"/>
                      </a:lnTo>
                      <a:lnTo>
                        <a:pt x="10" y="1"/>
                      </a:lnTo>
                      <a:lnTo>
                        <a:pt x="18" y="3"/>
                      </a:lnTo>
                      <a:lnTo>
                        <a:pt x="26" y="5"/>
                      </a:lnTo>
                      <a:lnTo>
                        <a:pt x="32" y="11"/>
                      </a:lnTo>
                      <a:close/>
                    </a:path>
                  </a:pathLst>
                </a:custGeom>
                <a:solidFill>
                  <a:srgbClr val="3FFF3F"/>
                </a:solidFill>
                <a:ln w="9525">
                  <a:noFill/>
                  <a:round/>
                  <a:headEnd/>
                  <a:tailEnd/>
                </a:ln>
              </p:spPr>
              <p:txBody>
                <a:bodyPr/>
                <a:lstStyle/>
                <a:p>
                  <a:endParaRPr lang="en-US" sz="2400"/>
                </a:p>
              </p:txBody>
            </p:sp>
            <p:sp>
              <p:nvSpPr>
                <p:cNvPr id="1361985" name="Freeform 65"/>
                <p:cNvSpPr>
                  <a:spLocks/>
                </p:cNvSpPr>
                <p:nvPr/>
              </p:nvSpPr>
              <p:spPr bwMode="auto">
                <a:xfrm>
                  <a:off x="303" y="3092"/>
                  <a:ext cx="9" cy="15"/>
                </a:xfrm>
                <a:custGeom>
                  <a:avLst/>
                  <a:gdLst/>
                  <a:ahLst/>
                  <a:cxnLst>
                    <a:cxn ang="0">
                      <a:pos x="27" y="14"/>
                    </a:cxn>
                    <a:cxn ang="0">
                      <a:pos x="27" y="23"/>
                    </a:cxn>
                    <a:cxn ang="0">
                      <a:pos x="25" y="31"/>
                    </a:cxn>
                    <a:cxn ang="0">
                      <a:pos x="22" y="39"/>
                    </a:cxn>
                    <a:cxn ang="0">
                      <a:pos x="16" y="45"/>
                    </a:cxn>
                    <a:cxn ang="0">
                      <a:pos x="11" y="45"/>
                    </a:cxn>
                    <a:cxn ang="0">
                      <a:pos x="8" y="42"/>
                    </a:cxn>
                    <a:cxn ang="0">
                      <a:pos x="4" y="38"/>
                    </a:cxn>
                    <a:cxn ang="0">
                      <a:pos x="2" y="33"/>
                    </a:cxn>
                    <a:cxn ang="0">
                      <a:pos x="0" y="24"/>
                    </a:cxn>
                    <a:cxn ang="0">
                      <a:pos x="1" y="16"/>
                    </a:cxn>
                    <a:cxn ang="0">
                      <a:pos x="4" y="7"/>
                    </a:cxn>
                    <a:cxn ang="0">
                      <a:pos x="10" y="0"/>
                    </a:cxn>
                    <a:cxn ang="0">
                      <a:pos x="15" y="2"/>
                    </a:cxn>
                    <a:cxn ang="0">
                      <a:pos x="20" y="4"/>
                    </a:cxn>
                    <a:cxn ang="0">
                      <a:pos x="25" y="8"/>
                    </a:cxn>
                    <a:cxn ang="0">
                      <a:pos x="27" y="14"/>
                    </a:cxn>
                  </a:cxnLst>
                  <a:rect l="0" t="0" r="r" b="b"/>
                  <a:pathLst>
                    <a:path w="27" h="45">
                      <a:moveTo>
                        <a:pt x="27" y="14"/>
                      </a:moveTo>
                      <a:lnTo>
                        <a:pt x="27" y="23"/>
                      </a:lnTo>
                      <a:lnTo>
                        <a:pt x="25" y="31"/>
                      </a:lnTo>
                      <a:lnTo>
                        <a:pt x="22" y="39"/>
                      </a:lnTo>
                      <a:lnTo>
                        <a:pt x="16" y="45"/>
                      </a:lnTo>
                      <a:lnTo>
                        <a:pt x="11" y="45"/>
                      </a:lnTo>
                      <a:lnTo>
                        <a:pt x="8" y="42"/>
                      </a:lnTo>
                      <a:lnTo>
                        <a:pt x="4" y="38"/>
                      </a:lnTo>
                      <a:lnTo>
                        <a:pt x="2" y="33"/>
                      </a:lnTo>
                      <a:lnTo>
                        <a:pt x="0" y="24"/>
                      </a:lnTo>
                      <a:lnTo>
                        <a:pt x="1" y="16"/>
                      </a:lnTo>
                      <a:lnTo>
                        <a:pt x="4" y="7"/>
                      </a:lnTo>
                      <a:lnTo>
                        <a:pt x="10" y="0"/>
                      </a:lnTo>
                      <a:lnTo>
                        <a:pt x="15" y="2"/>
                      </a:lnTo>
                      <a:lnTo>
                        <a:pt x="20" y="4"/>
                      </a:lnTo>
                      <a:lnTo>
                        <a:pt x="25" y="8"/>
                      </a:lnTo>
                      <a:lnTo>
                        <a:pt x="27" y="14"/>
                      </a:lnTo>
                      <a:close/>
                    </a:path>
                  </a:pathLst>
                </a:custGeom>
                <a:solidFill>
                  <a:srgbClr val="3FFF3F"/>
                </a:solidFill>
                <a:ln w="9525">
                  <a:noFill/>
                  <a:round/>
                  <a:headEnd/>
                  <a:tailEnd/>
                </a:ln>
              </p:spPr>
              <p:txBody>
                <a:bodyPr/>
                <a:lstStyle/>
                <a:p>
                  <a:endParaRPr lang="en-US" sz="2400"/>
                </a:p>
              </p:txBody>
            </p:sp>
            <p:sp>
              <p:nvSpPr>
                <p:cNvPr id="1361986" name="Freeform 66"/>
                <p:cNvSpPr>
                  <a:spLocks/>
                </p:cNvSpPr>
                <p:nvPr/>
              </p:nvSpPr>
              <p:spPr bwMode="auto">
                <a:xfrm>
                  <a:off x="217" y="3100"/>
                  <a:ext cx="7" cy="12"/>
                </a:xfrm>
                <a:custGeom>
                  <a:avLst/>
                  <a:gdLst/>
                  <a:ahLst/>
                  <a:cxnLst>
                    <a:cxn ang="0">
                      <a:pos x="22" y="16"/>
                    </a:cxn>
                    <a:cxn ang="0">
                      <a:pos x="21" y="21"/>
                    </a:cxn>
                    <a:cxn ang="0">
                      <a:pos x="19" y="26"/>
                    </a:cxn>
                    <a:cxn ang="0">
                      <a:pos x="16" y="31"/>
                    </a:cxn>
                    <a:cxn ang="0">
                      <a:pos x="12" y="34"/>
                    </a:cxn>
                    <a:cxn ang="0">
                      <a:pos x="8" y="34"/>
                    </a:cxn>
                    <a:cxn ang="0">
                      <a:pos x="5" y="33"/>
                    </a:cxn>
                    <a:cxn ang="0">
                      <a:pos x="2" y="31"/>
                    </a:cxn>
                    <a:cxn ang="0">
                      <a:pos x="1" y="28"/>
                    </a:cxn>
                    <a:cxn ang="0">
                      <a:pos x="0" y="21"/>
                    </a:cxn>
                    <a:cxn ang="0">
                      <a:pos x="1" y="14"/>
                    </a:cxn>
                    <a:cxn ang="0">
                      <a:pos x="2" y="7"/>
                    </a:cxn>
                    <a:cxn ang="0">
                      <a:pos x="5" y="0"/>
                    </a:cxn>
                    <a:cxn ang="0">
                      <a:pos x="11" y="3"/>
                    </a:cxn>
                    <a:cxn ang="0">
                      <a:pos x="15" y="6"/>
                    </a:cxn>
                    <a:cxn ang="0">
                      <a:pos x="20" y="10"/>
                    </a:cxn>
                    <a:cxn ang="0">
                      <a:pos x="22" y="16"/>
                    </a:cxn>
                  </a:cxnLst>
                  <a:rect l="0" t="0" r="r" b="b"/>
                  <a:pathLst>
                    <a:path w="22" h="34">
                      <a:moveTo>
                        <a:pt x="22" y="16"/>
                      </a:moveTo>
                      <a:lnTo>
                        <a:pt x="21" y="21"/>
                      </a:lnTo>
                      <a:lnTo>
                        <a:pt x="19" y="26"/>
                      </a:lnTo>
                      <a:lnTo>
                        <a:pt x="16" y="31"/>
                      </a:lnTo>
                      <a:lnTo>
                        <a:pt x="12" y="34"/>
                      </a:lnTo>
                      <a:lnTo>
                        <a:pt x="8" y="34"/>
                      </a:lnTo>
                      <a:lnTo>
                        <a:pt x="5" y="33"/>
                      </a:lnTo>
                      <a:lnTo>
                        <a:pt x="2" y="31"/>
                      </a:lnTo>
                      <a:lnTo>
                        <a:pt x="1" y="28"/>
                      </a:lnTo>
                      <a:lnTo>
                        <a:pt x="0" y="21"/>
                      </a:lnTo>
                      <a:lnTo>
                        <a:pt x="1" y="14"/>
                      </a:lnTo>
                      <a:lnTo>
                        <a:pt x="2" y="7"/>
                      </a:lnTo>
                      <a:lnTo>
                        <a:pt x="5" y="0"/>
                      </a:lnTo>
                      <a:lnTo>
                        <a:pt x="11" y="3"/>
                      </a:lnTo>
                      <a:lnTo>
                        <a:pt x="15" y="6"/>
                      </a:lnTo>
                      <a:lnTo>
                        <a:pt x="20" y="10"/>
                      </a:lnTo>
                      <a:lnTo>
                        <a:pt x="22" y="16"/>
                      </a:lnTo>
                      <a:close/>
                    </a:path>
                  </a:pathLst>
                </a:custGeom>
                <a:solidFill>
                  <a:srgbClr val="7FFF7F"/>
                </a:solidFill>
                <a:ln w="9525">
                  <a:noFill/>
                  <a:round/>
                  <a:headEnd/>
                  <a:tailEnd/>
                </a:ln>
              </p:spPr>
              <p:txBody>
                <a:bodyPr/>
                <a:lstStyle/>
                <a:p>
                  <a:endParaRPr lang="en-US" sz="2400"/>
                </a:p>
              </p:txBody>
            </p:sp>
            <p:sp>
              <p:nvSpPr>
                <p:cNvPr id="1361987" name="Freeform 67"/>
                <p:cNvSpPr>
                  <a:spLocks/>
                </p:cNvSpPr>
                <p:nvPr/>
              </p:nvSpPr>
              <p:spPr bwMode="auto">
                <a:xfrm>
                  <a:off x="270" y="3101"/>
                  <a:ext cx="6" cy="8"/>
                </a:xfrm>
                <a:custGeom>
                  <a:avLst/>
                  <a:gdLst/>
                  <a:ahLst/>
                  <a:cxnLst>
                    <a:cxn ang="0">
                      <a:pos x="18" y="12"/>
                    </a:cxn>
                    <a:cxn ang="0">
                      <a:pos x="18" y="17"/>
                    </a:cxn>
                    <a:cxn ang="0">
                      <a:pos x="16" y="20"/>
                    </a:cxn>
                    <a:cxn ang="0">
                      <a:pos x="15" y="23"/>
                    </a:cxn>
                    <a:cxn ang="0">
                      <a:pos x="12" y="25"/>
                    </a:cxn>
                    <a:cxn ang="0">
                      <a:pos x="8" y="25"/>
                    </a:cxn>
                    <a:cxn ang="0">
                      <a:pos x="5" y="23"/>
                    </a:cxn>
                    <a:cxn ang="0">
                      <a:pos x="3" y="19"/>
                    </a:cxn>
                    <a:cxn ang="0">
                      <a:pos x="1" y="16"/>
                    </a:cxn>
                    <a:cxn ang="0">
                      <a:pos x="0" y="0"/>
                    </a:cxn>
                    <a:cxn ang="0">
                      <a:pos x="6" y="2"/>
                    </a:cxn>
                    <a:cxn ang="0">
                      <a:pos x="11" y="4"/>
                    </a:cxn>
                    <a:cxn ang="0">
                      <a:pos x="15" y="8"/>
                    </a:cxn>
                    <a:cxn ang="0">
                      <a:pos x="18" y="12"/>
                    </a:cxn>
                  </a:cxnLst>
                  <a:rect l="0" t="0" r="r" b="b"/>
                  <a:pathLst>
                    <a:path w="18" h="25">
                      <a:moveTo>
                        <a:pt x="18" y="12"/>
                      </a:moveTo>
                      <a:lnTo>
                        <a:pt x="18" y="17"/>
                      </a:lnTo>
                      <a:lnTo>
                        <a:pt x="16" y="20"/>
                      </a:lnTo>
                      <a:lnTo>
                        <a:pt x="15" y="23"/>
                      </a:lnTo>
                      <a:lnTo>
                        <a:pt x="12" y="25"/>
                      </a:lnTo>
                      <a:lnTo>
                        <a:pt x="8" y="25"/>
                      </a:lnTo>
                      <a:lnTo>
                        <a:pt x="5" y="23"/>
                      </a:lnTo>
                      <a:lnTo>
                        <a:pt x="3" y="19"/>
                      </a:lnTo>
                      <a:lnTo>
                        <a:pt x="1" y="16"/>
                      </a:lnTo>
                      <a:lnTo>
                        <a:pt x="0" y="0"/>
                      </a:lnTo>
                      <a:lnTo>
                        <a:pt x="6" y="2"/>
                      </a:lnTo>
                      <a:lnTo>
                        <a:pt x="11" y="4"/>
                      </a:lnTo>
                      <a:lnTo>
                        <a:pt x="15" y="8"/>
                      </a:lnTo>
                      <a:lnTo>
                        <a:pt x="18" y="12"/>
                      </a:lnTo>
                      <a:close/>
                    </a:path>
                  </a:pathLst>
                </a:custGeom>
                <a:solidFill>
                  <a:srgbClr val="7FFF7F"/>
                </a:solidFill>
                <a:ln w="9525">
                  <a:noFill/>
                  <a:round/>
                  <a:headEnd/>
                  <a:tailEnd/>
                </a:ln>
              </p:spPr>
              <p:txBody>
                <a:bodyPr/>
                <a:lstStyle/>
                <a:p>
                  <a:endParaRPr lang="en-US" sz="2400"/>
                </a:p>
              </p:txBody>
            </p:sp>
            <p:sp>
              <p:nvSpPr>
                <p:cNvPr id="1361988" name="Freeform 68"/>
                <p:cNvSpPr>
                  <a:spLocks/>
                </p:cNvSpPr>
                <p:nvPr/>
              </p:nvSpPr>
              <p:spPr bwMode="auto">
                <a:xfrm>
                  <a:off x="622" y="3102"/>
                  <a:ext cx="13" cy="15"/>
                </a:xfrm>
                <a:custGeom>
                  <a:avLst/>
                  <a:gdLst/>
                  <a:ahLst/>
                  <a:cxnLst>
                    <a:cxn ang="0">
                      <a:pos x="38" y="18"/>
                    </a:cxn>
                    <a:cxn ang="0">
                      <a:pos x="35" y="26"/>
                    </a:cxn>
                    <a:cxn ang="0">
                      <a:pos x="30" y="34"/>
                    </a:cxn>
                    <a:cxn ang="0">
                      <a:pos x="23" y="40"/>
                    </a:cxn>
                    <a:cxn ang="0">
                      <a:pos x="16" y="44"/>
                    </a:cxn>
                    <a:cxn ang="0">
                      <a:pos x="0" y="40"/>
                    </a:cxn>
                    <a:cxn ang="0">
                      <a:pos x="8" y="0"/>
                    </a:cxn>
                    <a:cxn ang="0">
                      <a:pos x="17" y="4"/>
                    </a:cxn>
                    <a:cxn ang="0">
                      <a:pos x="26" y="7"/>
                    </a:cxn>
                    <a:cxn ang="0">
                      <a:pos x="33" y="11"/>
                    </a:cxn>
                    <a:cxn ang="0">
                      <a:pos x="38" y="18"/>
                    </a:cxn>
                  </a:cxnLst>
                  <a:rect l="0" t="0" r="r" b="b"/>
                  <a:pathLst>
                    <a:path w="38" h="44">
                      <a:moveTo>
                        <a:pt x="38" y="18"/>
                      </a:moveTo>
                      <a:lnTo>
                        <a:pt x="35" y="26"/>
                      </a:lnTo>
                      <a:lnTo>
                        <a:pt x="30" y="34"/>
                      </a:lnTo>
                      <a:lnTo>
                        <a:pt x="23" y="40"/>
                      </a:lnTo>
                      <a:lnTo>
                        <a:pt x="16" y="44"/>
                      </a:lnTo>
                      <a:lnTo>
                        <a:pt x="0" y="40"/>
                      </a:lnTo>
                      <a:lnTo>
                        <a:pt x="8" y="0"/>
                      </a:lnTo>
                      <a:lnTo>
                        <a:pt x="17" y="4"/>
                      </a:lnTo>
                      <a:lnTo>
                        <a:pt x="26" y="7"/>
                      </a:lnTo>
                      <a:lnTo>
                        <a:pt x="33" y="11"/>
                      </a:lnTo>
                      <a:lnTo>
                        <a:pt x="38" y="18"/>
                      </a:lnTo>
                      <a:close/>
                    </a:path>
                  </a:pathLst>
                </a:custGeom>
                <a:solidFill>
                  <a:srgbClr val="3FFF3F"/>
                </a:solidFill>
                <a:ln w="9525">
                  <a:noFill/>
                  <a:round/>
                  <a:headEnd/>
                  <a:tailEnd/>
                </a:ln>
              </p:spPr>
              <p:txBody>
                <a:bodyPr/>
                <a:lstStyle/>
                <a:p>
                  <a:endParaRPr lang="en-US" sz="2400"/>
                </a:p>
              </p:txBody>
            </p:sp>
            <p:sp>
              <p:nvSpPr>
                <p:cNvPr id="1361989" name="Freeform 69"/>
                <p:cNvSpPr>
                  <a:spLocks/>
                </p:cNvSpPr>
                <p:nvPr/>
              </p:nvSpPr>
              <p:spPr bwMode="auto">
                <a:xfrm>
                  <a:off x="568" y="3104"/>
                  <a:ext cx="6" cy="11"/>
                </a:xfrm>
                <a:custGeom>
                  <a:avLst/>
                  <a:gdLst/>
                  <a:ahLst/>
                  <a:cxnLst>
                    <a:cxn ang="0">
                      <a:pos x="16" y="12"/>
                    </a:cxn>
                    <a:cxn ang="0">
                      <a:pos x="17" y="18"/>
                    </a:cxn>
                    <a:cxn ang="0">
                      <a:pos x="16" y="24"/>
                    </a:cxn>
                    <a:cxn ang="0">
                      <a:pos x="14" y="29"/>
                    </a:cxn>
                    <a:cxn ang="0">
                      <a:pos x="13" y="35"/>
                    </a:cxn>
                    <a:cxn ang="0">
                      <a:pos x="9" y="33"/>
                    </a:cxn>
                    <a:cxn ang="0">
                      <a:pos x="4" y="30"/>
                    </a:cxn>
                    <a:cxn ang="0">
                      <a:pos x="2" y="25"/>
                    </a:cxn>
                    <a:cxn ang="0">
                      <a:pos x="0" y="21"/>
                    </a:cxn>
                    <a:cxn ang="0">
                      <a:pos x="0" y="15"/>
                    </a:cxn>
                    <a:cxn ang="0">
                      <a:pos x="1" y="10"/>
                    </a:cxn>
                    <a:cxn ang="0">
                      <a:pos x="2" y="4"/>
                    </a:cxn>
                    <a:cxn ang="0">
                      <a:pos x="3" y="0"/>
                    </a:cxn>
                    <a:cxn ang="0">
                      <a:pos x="7" y="2"/>
                    </a:cxn>
                    <a:cxn ang="0">
                      <a:pos x="11" y="4"/>
                    </a:cxn>
                    <a:cxn ang="0">
                      <a:pos x="14" y="8"/>
                    </a:cxn>
                    <a:cxn ang="0">
                      <a:pos x="16" y="12"/>
                    </a:cxn>
                  </a:cxnLst>
                  <a:rect l="0" t="0" r="r" b="b"/>
                  <a:pathLst>
                    <a:path w="17" h="35">
                      <a:moveTo>
                        <a:pt x="16" y="12"/>
                      </a:moveTo>
                      <a:lnTo>
                        <a:pt x="17" y="18"/>
                      </a:lnTo>
                      <a:lnTo>
                        <a:pt x="16" y="24"/>
                      </a:lnTo>
                      <a:lnTo>
                        <a:pt x="14" y="29"/>
                      </a:lnTo>
                      <a:lnTo>
                        <a:pt x="13" y="35"/>
                      </a:lnTo>
                      <a:lnTo>
                        <a:pt x="9" y="33"/>
                      </a:lnTo>
                      <a:lnTo>
                        <a:pt x="4" y="30"/>
                      </a:lnTo>
                      <a:lnTo>
                        <a:pt x="2" y="25"/>
                      </a:lnTo>
                      <a:lnTo>
                        <a:pt x="0" y="21"/>
                      </a:lnTo>
                      <a:lnTo>
                        <a:pt x="0" y="15"/>
                      </a:lnTo>
                      <a:lnTo>
                        <a:pt x="1" y="10"/>
                      </a:lnTo>
                      <a:lnTo>
                        <a:pt x="2" y="4"/>
                      </a:lnTo>
                      <a:lnTo>
                        <a:pt x="3" y="0"/>
                      </a:lnTo>
                      <a:lnTo>
                        <a:pt x="7" y="2"/>
                      </a:lnTo>
                      <a:lnTo>
                        <a:pt x="11" y="4"/>
                      </a:lnTo>
                      <a:lnTo>
                        <a:pt x="14" y="8"/>
                      </a:lnTo>
                      <a:lnTo>
                        <a:pt x="16" y="12"/>
                      </a:lnTo>
                      <a:close/>
                    </a:path>
                  </a:pathLst>
                </a:custGeom>
                <a:solidFill>
                  <a:srgbClr val="3FFF3F"/>
                </a:solidFill>
                <a:ln w="9525">
                  <a:noFill/>
                  <a:round/>
                  <a:headEnd/>
                  <a:tailEnd/>
                </a:ln>
              </p:spPr>
              <p:txBody>
                <a:bodyPr/>
                <a:lstStyle/>
                <a:p>
                  <a:endParaRPr lang="en-US" sz="2400"/>
                </a:p>
              </p:txBody>
            </p:sp>
            <p:sp>
              <p:nvSpPr>
                <p:cNvPr id="1361990" name="Freeform 70"/>
                <p:cNvSpPr>
                  <a:spLocks/>
                </p:cNvSpPr>
                <p:nvPr/>
              </p:nvSpPr>
              <p:spPr bwMode="auto">
                <a:xfrm>
                  <a:off x="391" y="3107"/>
                  <a:ext cx="3" cy="4"/>
                </a:xfrm>
                <a:custGeom>
                  <a:avLst/>
                  <a:gdLst/>
                  <a:ahLst/>
                  <a:cxnLst>
                    <a:cxn ang="0">
                      <a:pos x="9" y="8"/>
                    </a:cxn>
                    <a:cxn ang="0">
                      <a:pos x="5" y="10"/>
                    </a:cxn>
                    <a:cxn ang="0">
                      <a:pos x="1" y="8"/>
                    </a:cxn>
                    <a:cxn ang="0">
                      <a:pos x="0" y="5"/>
                    </a:cxn>
                    <a:cxn ang="0">
                      <a:pos x="0" y="0"/>
                    </a:cxn>
                    <a:cxn ang="0">
                      <a:pos x="2" y="1"/>
                    </a:cxn>
                    <a:cxn ang="0">
                      <a:pos x="6" y="4"/>
                    </a:cxn>
                    <a:cxn ang="0">
                      <a:pos x="8" y="5"/>
                    </a:cxn>
                    <a:cxn ang="0">
                      <a:pos x="9" y="8"/>
                    </a:cxn>
                  </a:cxnLst>
                  <a:rect l="0" t="0" r="r" b="b"/>
                  <a:pathLst>
                    <a:path w="9" h="10">
                      <a:moveTo>
                        <a:pt x="9" y="8"/>
                      </a:moveTo>
                      <a:lnTo>
                        <a:pt x="5" y="10"/>
                      </a:lnTo>
                      <a:lnTo>
                        <a:pt x="1" y="8"/>
                      </a:lnTo>
                      <a:lnTo>
                        <a:pt x="0" y="5"/>
                      </a:lnTo>
                      <a:lnTo>
                        <a:pt x="0" y="0"/>
                      </a:lnTo>
                      <a:lnTo>
                        <a:pt x="2" y="1"/>
                      </a:lnTo>
                      <a:lnTo>
                        <a:pt x="6" y="4"/>
                      </a:lnTo>
                      <a:lnTo>
                        <a:pt x="8" y="5"/>
                      </a:lnTo>
                      <a:lnTo>
                        <a:pt x="9" y="8"/>
                      </a:lnTo>
                      <a:close/>
                    </a:path>
                  </a:pathLst>
                </a:custGeom>
                <a:solidFill>
                  <a:srgbClr val="3FFF3F"/>
                </a:solidFill>
                <a:ln w="9525">
                  <a:noFill/>
                  <a:round/>
                  <a:headEnd/>
                  <a:tailEnd/>
                </a:ln>
              </p:spPr>
              <p:txBody>
                <a:bodyPr/>
                <a:lstStyle/>
                <a:p>
                  <a:endParaRPr lang="en-US" sz="2400"/>
                </a:p>
              </p:txBody>
            </p:sp>
            <p:sp>
              <p:nvSpPr>
                <p:cNvPr id="1361991" name="Freeform 71"/>
                <p:cNvSpPr>
                  <a:spLocks/>
                </p:cNvSpPr>
                <p:nvPr/>
              </p:nvSpPr>
              <p:spPr bwMode="auto">
                <a:xfrm>
                  <a:off x="596" y="3113"/>
                  <a:ext cx="14" cy="8"/>
                </a:xfrm>
                <a:custGeom>
                  <a:avLst/>
                  <a:gdLst/>
                  <a:ahLst/>
                  <a:cxnLst>
                    <a:cxn ang="0">
                      <a:pos x="40" y="16"/>
                    </a:cxn>
                    <a:cxn ang="0">
                      <a:pos x="41" y="19"/>
                    </a:cxn>
                    <a:cxn ang="0">
                      <a:pos x="39" y="23"/>
                    </a:cxn>
                    <a:cxn ang="0">
                      <a:pos x="35" y="24"/>
                    </a:cxn>
                    <a:cxn ang="0">
                      <a:pos x="32" y="25"/>
                    </a:cxn>
                    <a:cxn ang="0">
                      <a:pos x="0" y="19"/>
                    </a:cxn>
                    <a:cxn ang="0">
                      <a:pos x="12" y="0"/>
                    </a:cxn>
                    <a:cxn ang="0">
                      <a:pos x="20" y="2"/>
                    </a:cxn>
                    <a:cxn ang="0">
                      <a:pos x="28" y="4"/>
                    </a:cxn>
                    <a:cxn ang="0">
                      <a:pos x="35" y="9"/>
                    </a:cxn>
                    <a:cxn ang="0">
                      <a:pos x="40" y="16"/>
                    </a:cxn>
                  </a:cxnLst>
                  <a:rect l="0" t="0" r="r" b="b"/>
                  <a:pathLst>
                    <a:path w="41" h="25">
                      <a:moveTo>
                        <a:pt x="40" y="16"/>
                      </a:moveTo>
                      <a:lnTo>
                        <a:pt x="41" y="19"/>
                      </a:lnTo>
                      <a:lnTo>
                        <a:pt x="39" y="23"/>
                      </a:lnTo>
                      <a:lnTo>
                        <a:pt x="35" y="24"/>
                      </a:lnTo>
                      <a:lnTo>
                        <a:pt x="32" y="25"/>
                      </a:lnTo>
                      <a:lnTo>
                        <a:pt x="0" y="19"/>
                      </a:lnTo>
                      <a:lnTo>
                        <a:pt x="12" y="0"/>
                      </a:lnTo>
                      <a:lnTo>
                        <a:pt x="20" y="2"/>
                      </a:lnTo>
                      <a:lnTo>
                        <a:pt x="28" y="4"/>
                      </a:lnTo>
                      <a:lnTo>
                        <a:pt x="35" y="9"/>
                      </a:lnTo>
                      <a:lnTo>
                        <a:pt x="40" y="16"/>
                      </a:lnTo>
                      <a:close/>
                    </a:path>
                  </a:pathLst>
                </a:custGeom>
                <a:solidFill>
                  <a:srgbClr val="3FFF3F"/>
                </a:solidFill>
                <a:ln w="9525">
                  <a:noFill/>
                  <a:round/>
                  <a:headEnd/>
                  <a:tailEnd/>
                </a:ln>
              </p:spPr>
              <p:txBody>
                <a:bodyPr/>
                <a:lstStyle/>
                <a:p>
                  <a:endParaRPr lang="en-US" sz="2400"/>
                </a:p>
              </p:txBody>
            </p:sp>
            <p:sp>
              <p:nvSpPr>
                <p:cNvPr id="1361992" name="Freeform 72"/>
                <p:cNvSpPr>
                  <a:spLocks/>
                </p:cNvSpPr>
                <p:nvPr/>
              </p:nvSpPr>
              <p:spPr bwMode="auto">
                <a:xfrm>
                  <a:off x="527" y="3113"/>
                  <a:ext cx="17" cy="18"/>
                </a:xfrm>
                <a:custGeom>
                  <a:avLst/>
                  <a:gdLst/>
                  <a:ahLst/>
                  <a:cxnLst>
                    <a:cxn ang="0">
                      <a:pos x="48" y="23"/>
                    </a:cxn>
                    <a:cxn ang="0">
                      <a:pos x="49" y="31"/>
                    </a:cxn>
                    <a:cxn ang="0">
                      <a:pos x="44" y="36"/>
                    </a:cxn>
                    <a:cxn ang="0">
                      <a:pos x="38" y="40"/>
                    </a:cxn>
                    <a:cxn ang="0">
                      <a:pos x="40" y="47"/>
                    </a:cxn>
                    <a:cxn ang="0">
                      <a:pos x="37" y="53"/>
                    </a:cxn>
                    <a:cxn ang="0">
                      <a:pos x="33" y="54"/>
                    </a:cxn>
                    <a:cxn ang="0">
                      <a:pos x="26" y="53"/>
                    </a:cxn>
                    <a:cxn ang="0">
                      <a:pos x="21" y="52"/>
                    </a:cxn>
                    <a:cxn ang="0">
                      <a:pos x="12" y="43"/>
                    </a:cxn>
                    <a:cxn ang="0">
                      <a:pos x="7" y="31"/>
                    </a:cxn>
                    <a:cxn ang="0">
                      <a:pos x="5" y="17"/>
                    </a:cxn>
                    <a:cxn ang="0">
                      <a:pos x="0" y="4"/>
                    </a:cxn>
                    <a:cxn ang="0">
                      <a:pos x="1" y="3"/>
                    </a:cxn>
                    <a:cxn ang="0">
                      <a:pos x="4" y="2"/>
                    </a:cxn>
                    <a:cxn ang="0">
                      <a:pos x="7" y="1"/>
                    </a:cxn>
                    <a:cxn ang="0">
                      <a:pos x="9" y="0"/>
                    </a:cxn>
                    <a:cxn ang="0">
                      <a:pos x="15" y="1"/>
                    </a:cxn>
                    <a:cxn ang="0">
                      <a:pos x="21" y="2"/>
                    </a:cxn>
                    <a:cxn ang="0">
                      <a:pos x="27" y="4"/>
                    </a:cxn>
                    <a:cxn ang="0">
                      <a:pos x="33" y="7"/>
                    </a:cxn>
                    <a:cxn ang="0">
                      <a:pos x="37" y="10"/>
                    </a:cxn>
                    <a:cxn ang="0">
                      <a:pos x="41" y="14"/>
                    </a:cxn>
                    <a:cxn ang="0">
                      <a:pos x="44" y="18"/>
                    </a:cxn>
                    <a:cxn ang="0">
                      <a:pos x="48" y="23"/>
                    </a:cxn>
                  </a:cxnLst>
                  <a:rect l="0" t="0" r="r" b="b"/>
                  <a:pathLst>
                    <a:path w="49" h="54">
                      <a:moveTo>
                        <a:pt x="48" y="23"/>
                      </a:moveTo>
                      <a:lnTo>
                        <a:pt x="49" y="31"/>
                      </a:lnTo>
                      <a:lnTo>
                        <a:pt x="44" y="36"/>
                      </a:lnTo>
                      <a:lnTo>
                        <a:pt x="38" y="40"/>
                      </a:lnTo>
                      <a:lnTo>
                        <a:pt x="40" y="47"/>
                      </a:lnTo>
                      <a:lnTo>
                        <a:pt x="37" y="53"/>
                      </a:lnTo>
                      <a:lnTo>
                        <a:pt x="33" y="54"/>
                      </a:lnTo>
                      <a:lnTo>
                        <a:pt x="26" y="53"/>
                      </a:lnTo>
                      <a:lnTo>
                        <a:pt x="21" y="52"/>
                      </a:lnTo>
                      <a:lnTo>
                        <a:pt x="12" y="43"/>
                      </a:lnTo>
                      <a:lnTo>
                        <a:pt x="7" y="31"/>
                      </a:lnTo>
                      <a:lnTo>
                        <a:pt x="5" y="17"/>
                      </a:lnTo>
                      <a:lnTo>
                        <a:pt x="0" y="4"/>
                      </a:lnTo>
                      <a:lnTo>
                        <a:pt x="1" y="3"/>
                      </a:lnTo>
                      <a:lnTo>
                        <a:pt x="4" y="2"/>
                      </a:lnTo>
                      <a:lnTo>
                        <a:pt x="7" y="1"/>
                      </a:lnTo>
                      <a:lnTo>
                        <a:pt x="9" y="0"/>
                      </a:lnTo>
                      <a:lnTo>
                        <a:pt x="15" y="1"/>
                      </a:lnTo>
                      <a:lnTo>
                        <a:pt x="21" y="2"/>
                      </a:lnTo>
                      <a:lnTo>
                        <a:pt x="27" y="4"/>
                      </a:lnTo>
                      <a:lnTo>
                        <a:pt x="33" y="7"/>
                      </a:lnTo>
                      <a:lnTo>
                        <a:pt x="37" y="10"/>
                      </a:lnTo>
                      <a:lnTo>
                        <a:pt x="41" y="14"/>
                      </a:lnTo>
                      <a:lnTo>
                        <a:pt x="44" y="18"/>
                      </a:lnTo>
                      <a:lnTo>
                        <a:pt x="48" y="23"/>
                      </a:lnTo>
                      <a:close/>
                    </a:path>
                  </a:pathLst>
                </a:custGeom>
                <a:solidFill>
                  <a:srgbClr val="3FFF3F"/>
                </a:solidFill>
                <a:ln w="9525">
                  <a:noFill/>
                  <a:round/>
                  <a:headEnd/>
                  <a:tailEnd/>
                </a:ln>
              </p:spPr>
              <p:txBody>
                <a:bodyPr/>
                <a:lstStyle/>
                <a:p>
                  <a:endParaRPr lang="en-US" sz="2400"/>
                </a:p>
              </p:txBody>
            </p:sp>
            <p:sp>
              <p:nvSpPr>
                <p:cNvPr id="1361993" name="Freeform 73"/>
                <p:cNvSpPr>
                  <a:spLocks/>
                </p:cNvSpPr>
                <p:nvPr/>
              </p:nvSpPr>
              <p:spPr bwMode="auto">
                <a:xfrm>
                  <a:off x="438" y="3118"/>
                  <a:ext cx="9" cy="12"/>
                </a:xfrm>
                <a:custGeom>
                  <a:avLst/>
                  <a:gdLst/>
                  <a:ahLst/>
                  <a:cxnLst>
                    <a:cxn ang="0">
                      <a:pos x="26" y="9"/>
                    </a:cxn>
                    <a:cxn ang="0">
                      <a:pos x="25" y="16"/>
                    </a:cxn>
                    <a:cxn ang="0">
                      <a:pos x="23" y="23"/>
                    </a:cxn>
                    <a:cxn ang="0">
                      <a:pos x="20" y="30"/>
                    </a:cxn>
                    <a:cxn ang="0">
                      <a:pos x="18" y="37"/>
                    </a:cxn>
                    <a:cxn ang="0">
                      <a:pos x="12" y="38"/>
                    </a:cxn>
                    <a:cxn ang="0">
                      <a:pos x="6" y="35"/>
                    </a:cxn>
                    <a:cxn ang="0">
                      <a:pos x="3" y="32"/>
                    </a:cxn>
                    <a:cxn ang="0">
                      <a:pos x="0" y="26"/>
                    </a:cxn>
                    <a:cxn ang="0">
                      <a:pos x="1" y="19"/>
                    </a:cxn>
                    <a:cxn ang="0">
                      <a:pos x="4" y="12"/>
                    </a:cxn>
                    <a:cxn ang="0">
                      <a:pos x="7" y="5"/>
                    </a:cxn>
                    <a:cxn ang="0">
                      <a:pos x="11" y="0"/>
                    </a:cxn>
                    <a:cxn ang="0">
                      <a:pos x="15" y="1"/>
                    </a:cxn>
                    <a:cxn ang="0">
                      <a:pos x="19" y="2"/>
                    </a:cxn>
                    <a:cxn ang="0">
                      <a:pos x="22" y="4"/>
                    </a:cxn>
                    <a:cxn ang="0">
                      <a:pos x="26" y="9"/>
                    </a:cxn>
                  </a:cxnLst>
                  <a:rect l="0" t="0" r="r" b="b"/>
                  <a:pathLst>
                    <a:path w="26" h="38">
                      <a:moveTo>
                        <a:pt x="26" y="9"/>
                      </a:moveTo>
                      <a:lnTo>
                        <a:pt x="25" y="16"/>
                      </a:lnTo>
                      <a:lnTo>
                        <a:pt x="23" y="23"/>
                      </a:lnTo>
                      <a:lnTo>
                        <a:pt x="20" y="30"/>
                      </a:lnTo>
                      <a:lnTo>
                        <a:pt x="18" y="37"/>
                      </a:lnTo>
                      <a:lnTo>
                        <a:pt x="12" y="38"/>
                      </a:lnTo>
                      <a:lnTo>
                        <a:pt x="6" y="35"/>
                      </a:lnTo>
                      <a:lnTo>
                        <a:pt x="3" y="32"/>
                      </a:lnTo>
                      <a:lnTo>
                        <a:pt x="0" y="26"/>
                      </a:lnTo>
                      <a:lnTo>
                        <a:pt x="1" y="19"/>
                      </a:lnTo>
                      <a:lnTo>
                        <a:pt x="4" y="12"/>
                      </a:lnTo>
                      <a:lnTo>
                        <a:pt x="7" y="5"/>
                      </a:lnTo>
                      <a:lnTo>
                        <a:pt x="11" y="0"/>
                      </a:lnTo>
                      <a:lnTo>
                        <a:pt x="15" y="1"/>
                      </a:lnTo>
                      <a:lnTo>
                        <a:pt x="19" y="2"/>
                      </a:lnTo>
                      <a:lnTo>
                        <a:pt x="22" y="4"/>
                      </a:lnTo>
                      <a:lnTo>
                        <a:pt x="26" y="9"/>
                      </a:lnTo>
                      <a:close/>
                    </a:path>
                  </a:pathLst>
                </a:custGeom>
                <a:solidFill>
                  <a:srgbClr val="3FFF3F"/>
                </a:solidFill>
                <a:ln w="9525">
                  <a:noFill/>
                  <a:round/>
                  <a:headEnd/>
                  <a:tailEnd/>
                </a:ln>
              </p:spPr>
              <p:txBody>
                <a:bodyPr/>
                <a:lstStyle/>
                <a:p>
                  <a:endParaRPr lang="en-US" sz="2400"/>
                </a:p>
              </p:txBody>
            </p:sp>
            <p:sp>
              <p:nvSpPr>
                <p:cNvPr id="1361994" name="Freeform 74"/>
                <p:cNvSpPr>
                  <a:spLocks/>
                </p:cNvSpPr>
                <p:nvPr/>
              </p:nvSpPr>
              <p:spPr bwMode="auto">
                <a:xfrm>
                  <a:off x="225" y="3119"/>
                  <a:ext cx="13" cy="24"/>
                </a:xfrm>
                <a:custGeom>
                  <a:avLst/>
                  <a:gdLst/>
                  <a:ahLst/>
                  <a:cxnLst>
                    <a:cxn ang="0">
                      <a:pos x="38" y="10"/>
                    </a:cxn>
                    <a:cxn ang="0">
                      <a:pos x="40" y="15"/>
                    </a:cxn>
                    <a:cxn ang="0">
                      <a:pos x="40" y="20"/>
                    </a:cxn>
                    <a:cxn ang="0">
                      <a:pos x="40" y="24"/>
                    </a:cxn>
                    <a:cxn ang="0">
                      <a:pos x="39" y="29"/>
                    </a:cxn>
                    <a:cxn ang="0">
                      <a:pos x="28" y="36"/>
                    </a:cxn>
                    <a:cxn ang="0">
                      <a:pos x="22" y="46"/>
                    </a:cxn>
                    <a:cxn ang="0">
                      <a:pos x="20" y="59"/>
                    </a:cxn>
                    <a:cxn ang="0">
                      <a:pos x="19" y="72"/>
                    </a:cxn>
                    <a:cxn ang="0">
                      <a:pos x="13" y="70"/>
                    </a:cxn>
                    <a:cxn ang="0">
                      <a:pos x="9" y="65"/>
                    </a:cxn>
                    <a:cxn ang="0">
                      <a:pos x="4" y="59"/>
                    </a:cxn>
                    <a:cxn ang="0">
                      <a:pos x="0" y="53"/>
                    </a:cxn>
                    <a:cxn ang="0">
                      <a:pos x="0" y="38"/>
                    </a:cxn>
                    <a:cxn ang="0">
                      <a:pos x="3" y="24"/>
                    </a:cxn>
                    <a:cxn ang="0">
                      <a:pos x="10" y="12"/>
                    </a:cxn>
                    <a:cxn ang="0">
                      <a:pos x="19" y="0"/>
                    </a:cxn>
                    <a:cxn ang="0">
                      <a:pos x="25" y="0"/>
                    </a:cxn>
                    <a:cxn ang="0">
                      <a:pos x="31" y="2"/>
                    </a:cxn>
                    <a:cxn ang="0">
                      <a:pos x="35" y="6"/>
                    </a:cxn>
                    <a:cxn ang="0">
                      <a:pos x="38" y="10"/>
                    </a:cxn>
                  </a:cxnLst>
                  <a:rect l="0" t="0" r="r" b="b"/>
                  <a:pathLst>
                    <a:path w="40" h="72">
                      <a:moveTo>
                        <a:pt x="38" y="10"/>
                      </a:moveTo>
                      <a:lnTo>
                        <a:pt x="40" y="15"/>
                      </a:lnTo>
                      <a:lnTo>
                        <a:pt x="40" y="20"/>
                      </a:lnTo>
                      <a:lnTo>
                        <a:pt x="40" y="24"/>
                      </a:lnTo>
                      <a:lnTo>
                        <a:pt x="39" y="29"/>
                      </a:lnTo>
                      <a:lnTo>
                        <a:pt x="28" y="36"/>
                      </a:lnTo>
                      <a:lnTo>
                        <a:pt x="22" y="46"/>
                      </a:lnTo>
                      <a:lnTo>
                        <a:pt x="20" y="59"/>
                      </a:lnTo>
                      <a:lnTo>
                        <a:pt x="19" y="72"/>
                      </a:lnTo>
                      <a:lnTo>
                        <a:pt x="13" y="70"/>
                      </a:lnTo>
                      <a:lnTo>
                        <a:pt x="9" y="65"/>
                      </a:lnTo>
                      <a:lnTo>
                        <a:pt x="4" y="59"/>
                      </a:lnTo>
                      <a:lnTo>
                        <a:pt x="0" y="53"/>
                      </a:lnTo>
                      <a:lnTo>
                        <a:pt x="0" y="38"/>
                      </a:lnTo>
                      <a:lnTo>
                        <a:pt x="3" y="24"/>
                      </a:lnTo>
                      <a:lnTo>
                        <a:pt x="10" y="12"/>
                      </a:lnTo>
                      <a:lnTo>
                        <a:pt x="19" y="0"/>
                      </a:lnTo>
                      <a:lnTo>
                        <a:pt x="25" y="0"/>
                      </a:lnTo>
                      <a:lnTo>
                        <a:pt x="31" y="2"/>
                      </a:lnTo>
                      <a:lnTo>
                        <a:pt x="35" y="6"/>
                      </a:lnTo>
                      <a:lnTo>
                        <a:pt x="38" y="10"/>
                      </a:lnTo>
                      <a:close/>
                    </a:path>
                  </a:pathLst>
                </a:custGeom>
                <a:solidFill>
                  <a:srgbClr val="7FFF7F"/>
                </a:solidFill>
                <a:ln w="9525">
                  <a:noFill/>
                  <a:round/>
                  <a:headEnd/>
                  <a:tailEnd/>
                </a:ln>
              </p:spPr>
              <p:txBody>
                <a:bodyPr/>
                <a:lstStyle/>
                <a:p>
                  <a:endParaRPr lang="en-US" sz="2400"/>
                </a:p>
              </p:txBody>
            </p:sp>
            <p:sp>
              <p:nvSpPr>
                <p:cNvPr id="1361995" name="Freeform 75"/>
                <p:cNvSpPr>
                  <a:spLocks/>
                </p:cNvSpPr>
                <p:nvPr/>
              </p:nvSpPr>
              <p:spPr bwMode="auto">
                <a:xfrm>
                  <a:off x="206" y="3127"/>
                  <a:ext cx="8" cy="14"/>
                </a:xfrm>
                <a:custGeom>
                  <a:avLst/>
                  <a:gdLst/>
                  <a:ahLst/>
                  <a:cxnLst>
                    <a:cxn ang="0">
                      <a:pos x="24" y="19"/>
                    </a:cxn>
                    <a:cxn ang="0">
                      <a:pos x="24" y="26"/>
                    </a:cxn>
                    <a:cxn ang="0">
                      <a:pos x="22" y="33"/>
                    </a:cxn>
                    <a:cxn ang="0">
                      <a:pos x="18" y="39"/>
                    </a:cxn>
                    <a:cxn ang="0">
                      <a:pos x="13" y="42"/>
                    </a:cxn>
                    <a:cxn ang="0">
                      <a:pos x="8" y="42"/>
                    </a:cxn>
                    <a:cxn ang="0">
                      <a:pos x="4" y="41"/>
                    </a:cxn>
                    <a:cxn ang="0">
                      <a:pos x="2" y="39"/>
                    </a:cxn>
                    <a:cxn ang="0">
                      <a:pos x="0" y="35"/>
                    </a:cxn>
                    <a:cxn ang="0">
                      <a:pos x="0" y="26"/>
                    </a:cxn>
                    <a:cxn ang="0">
                      <a:pos x="1" y="18"/>
                    </a:cxn>
                    <a:cxn ang="0">
                      <a:pos x="2" y="8"/>
                    </a:cxn>
                    <a:cxn ang="0">
                      <a:pos x="3" y="0"/>
                    </a:cxn>
                    <a:cxn ang="0">
                      <a:pos x="9" y="3"/>
                    </a:cxn>
                    <a:cxn ang="0">
                      <a:pos x="16" y="7"/>
                    </a:cxn>
                    <a:cxn ang="0">
                      <a:pos x="21" y="12"/>
                    </a:cxn>
                    <a:cxn ang="0">
                      <a:pos x="24" y="19"/>
                    </a:cxn>
                  </a:cxnLst>
                  <a:rect l="0" t="0" r="r" b="b"/>
                  <a:pathLst>
                    <a:path w="24" h="42">
                      <a:moveTo>
                        <a:pt x="24" y="19"/>
                      </a:moveTo>
                      <a:lnTo>
                        <a:pt x="24" y="26"/>
                      </a:lnTo>
                      <a:lnTo>
                        <a:pt x="22" y="33"/>
                      </a:lnTo>
                      <a:lnTo>
                        <a:pt x="18" y="39"/>
                      </a:lnTo>
                      <a:lnTo>
                        <a:pt x="13" y="42"/>
                      </a:lnTo>
                      <a:lnTo>
                        <a:pt x="8" y="42"/>
                      </a:lnTo>
                      <a:lnTo>
                        <a:pt x="4" y="41"/>
                      </a:lnTo>
                      <a:lnTo>
                        <a:pt x="2" y="39"/>
                      </a:lnTo>
                      <a:lnTo>
                        <a:pt x="0" y="35"/>
                      </a:lnTo>
                      <a:lnTo>
                        <a:pt x="0" y="26"/>
                      </a:lnTo>
                      <a:lnTo>
                        <a:pt x="1" y="18"/>
                      </a:lnTo>
                      <a:lnTo>
                        <a:pt x="2" y="8"/>
                      </a:lnTo>
                      <a:lnTo>
                        <a:pt x="3" y="0"/>
                      </a:lnTo>
                      <a:lnTo>
                        <a:pt x="9" y="3"/>
                      </a:lnTo>
                      <a:lnTo>
                        <a:pt x="16" y="7"/>
                      </a:lnTo>
                      <a:lnTo>
                        <a:pt x="21" y="12"/>
                      </a:lnTo>
                      <a:lnTo>
                        <a:pt x="24" y="19"/>
                      </a:lnTo>
                      <a:close/>
                    </a:path>
                  </a:pathLst>
                </a:custGeom>
                <a:solidFill>
                  <a:srgbClr val="3FFF3F"/>
                </a:solidFill>
                <a:ln w="9525">
                  <a:noFill/>
                  <a:round/>
                  <a:headEnd/>
                  <a:tailEnd/>
                </a:ln>
              </p:spPr>
              <p:txBody>
                <a:bodyPr/>
                <a:lstStyle/>
                <a:p>
                  <a:endParaRPr lang="en-US" sz="2400"/>
                </a:p>
              </p:txBody>
            </p:sp>
            <p:sp>
              <p:nvSpPr>
                <p:cNvPr id="1361996" name="Freeform 76"/>
                <p:cNvSpPr>
                  <a:spLocks/>
                </p:cNvSpPr>
                <p:nvPr/>
              </p:nvSpPr>
              <p:spPr bwMode="auto">
                <a:xfrm>
                  <a:off x="273" y="3131"/>
                  <a:ext cx="14" cy="13"/>
                </a:xfrm>
                <a:custGeom>
                  <a:avLst/>
                  <a:gdLst/>
                  <a:ahLst/>
                  <a:cxnLst>
                    <a:cxn ang="0">
                      <a:pos x="43" y="26"/>
                    </a:cxn>
                    <a:cxn ang="0">
                      <a:pos x="36" y="31"/>
                    </a:cxn>
                    <a:cxn ang="0">
                      <a:pos x="28" y="36"/>
                    </a:cxn>
                    <a:cxn ang="0">
                      <a:pos x="20" y="40"/>
                    </a:cxn>
                    <a:cxn ang="0">
                      <a:pos x="11" y="38"/>
                    </a:cxn>
                    <a:cxn ang="0">
                      <a:pos x="0" y="34"/>
                    </a:cxn>
                    <a:cxn ang="0">
                      <a:pos x="8" y="27"/>
                    </a:cxn>
                    <a:cxn ang="0">
                      <a:pos x="14" y="19"/>
                    </a:cxn>
                    <a:cxn ang="0">
                      <a:pos x="20" y="9"/>
                    </a:cxn>
                    <a:cxn ang="0">
                      <a:pos x="23" y="0"/>
                    </a:cxn>
                    <a:cxn ang="0">
                      <a:pos x="30" y="6"/>
                    </a:cxn>
                    <a:cxn ang="0">
                      <a:pos x="38" y="11"/>
                    </a:cxn>
                    <a:cxn ang="0">
                      <a:pos x="43" y="18"/>
                    </a:cxn>
                    <a:cxn ang="0">
                      <a:pos x="43" y="26"/>
                    </a:cxn>
                  </a:cxnLst>
                  <a:rect l="0" t="0" r="r" b="b"/>
                  <a:pathLst>
                    <a:path w="43" h="40">
                      <a:moveTo>
                        <a:pt x="43" y="26"/>
                      </a:moveTo>
                      <a:lnTo>
                        <a:pt x="36" y="31"/>
                      </a:lnTo>
                      <a:lnTo>
                        <a:pt x="28" y="36"/>
                      </a:lnTo>
                      <a:lnTo>
                        <a:pt x="20" y="40"/>
                      </a:lnTo>
                      <a:lnTo>
                        <a:pt x="11" y="38"/>
                      </a:lnTo>
                      <a:lnTo>
                        <a:pt x="0" y="34"/>
                      </a:lnTo>
                      <a:lnTo>
                        <a:pt x="8" y="27"/>
                      </a:lnTo>
                      <a:lnTo>
                        <a:pt x="14" y="19"/>
                      </a:lnTo>
                      <a:lnTo>
                        <a:pt x="20" y="9"/>
                      </a:lnTo>
                      <a:lnTo>
                        <a:pt x="23" y="0"/>
                      </a:lnTo>
                      <a:lnTo>
                        <a:pt x="30" y="6"/>
                      </a:lnTo>
                      <a:lnTo>
                        <a:pt x="38" y="11"/>
                      </a:lnTo>
                      <a:lnTo>
                        <a:pt x="43" y="18"/>
                      </a:lnTo>
                      <a:lnTo>
                        <a:pt x="43" y="26"/>
                      </a:lnTo>
                      <a:close/>
                    </a:path>
                  </a:pathLst>
                </a:custGeom>
                <a:solidFill>
                  <a:srgbClr val="3FFF3F"/>
                </a:solidFill>
                <a:ln w="9525">
                  <a:noFill/>
                  <a:round/>
                  <a:headEnd/>
                  <a:tailEnd/>
                </a:ln>
              </p:spPr>
              <p:txBody>
                <a:bodyPr/>
                <a:lstStyle/>
                <a:p>
                  <a:endParaRPr lang="en-US" sz="2400"/>
                </a:p>
              </p:txBody>
            </p:sp>
            <p:sp>
              <p:nvSpPr>
                <p:cNvPr id="1361997" name="Freeform 77"/>
                <p:cNvSpPr>
                  <a:spLocks/>
                </p:cNvSpPr>
                <p:nvPr/>
              </p:nvSpPr>
              <p:spPr bwMode="auto">
                <a:xfrm>
                  <a:off x="381" y="3132"/>
                  <a:ext cx="10" cy="19"/>
                </a:xfrm>
                <a:custGeom>
                  <a:avLst/>
                  <a:gdLst/>
                  <a:ahLst/>
                  <a:cxnLst>
                    <a:cxn ang="0">
                      <a:pos x="31" y="12"/>
                    </a:cxn>
                    <a:cxn ang="0">
                      <a:pos x="31" y="24"/>
                    </a:cxn>
                    <a:cxn ang="0">
                      <a:pos x="29" y="36"/>
                    </a:cxn>
                    <a:cxn ang="0">
                      <a:pos x="24" y="46"/>
                    </a:cxn>
                    <a:cxn ang="0">
                      <a:pos x="18" y="56"/>
                    </a:cxn>
                    <a:cxn ang="0">
                      <a:pos x="12" y="53"/>
                    </a:cxn>
                    <a:cxn ang="0">
                      <a:pos x="7" y="50"/>
                    </a:cxn>
                    <a:cxn ang="0">
                      <a:pos x="2" y="46"/>
                    </a:cxn>
                    <a:cxn ang="0">
                      <a:pos x="0" y="39"/>
                    </a:cxn>
                    <a:cxn ang="0">
                      <a:pos x="0" y="27"/>
                    </a:cxn>
                    <a:cxn ang="0">
                      <a:pos x="2" y="17"/>
                    </a:cxn>
                    <a:cxn ang="0">
                      <a:pos x="5" y="7"/>
                    </a:cxn>
                    <a:cxn ang="0">
                      <a:pos x="13" y="0"/>
                    </a:cxn>
                    <a:cxn ang="0">
                      <a:pos x="19" y="0"/>
                    </a:cxn>
                    <a:cxn ang="0">
                      <a:pos x="24" y="2"/>
                    </a:cxn>
                    <a:cxn ang="0">
                      <a:pos x="29" y="7"/>
                    </a:cxn>
                    <a:cxn ang="0">
                      <a:pos x="31" y="12"/>
                    </a:cxn>
                  </a:cxnLst>
                  <a:rect l="0" t="0" r="r" b="b"/>
                  <a:pathLst>
                    <a:path w="31" h="56">
                      <a:moveTo>
                        <a:pt x="31" y="12"/>
                      </a:moveTo>
                      <a:lnTo>
                        <a:pt x="31" y="24"/>
                      </a:lnTo>
                      <a:lnTo>
                        <a:pt x="29" y="36"/>
                      </a:lnTo>
                      <a:lnTo>
                        <a:pt x="24" y="46"/>
                      </a:lnTo>
                      <a:lnTo>
                        <a:pt x="18" y="56"/>
                      </a:lnTo>
                      <a:lnTo>
                        <a:pt x="12" y="53"/>
                      </a:lnTo>
                      <a:lnTo>
                        <a:pt x="7" y="50"/>
                      </a:lnTo>
                      <a:lnTo>
                        <a:pt x="2" y="46"/>
                      </a:lnTo>
                      <a:lnTo>
                        <a:pt x="0" y="39"/>
                      </a:lnTo>
                      <a:lnTo>
                        <a:pt x="0" y="27"/>
                      </a:lnTo>
                      <a:lnTo>
                        <a:pt x="2" y="17"/>
                      </a:lnTo>
                      <a:lnTo>
                        <a:pt x="5" y="7"/>
                      </a:lnTo>
                      <a:lnTo>
                        <a:pt x="13" y="0"/>
                      </a:lnTo>
                      <a:lnTo>
                        <a:pt x="19" y="0"/>
                      </a:lnTo>
                      <a:lnTo>
                        <a:pt x="24" y="2"/>
                      </a:lnTo>
                      <a:lnTo>
                        <a:pt x="29" y="7"/>
                      </a:lnTo>
                      <a:lnTo>
                        <a:pt x="31" y="12"/>
                      </a:lnTo>
                      <a:close/>
                    </a:path>
                  </a:pathLst>
                </a:custGeom>
                <a:solidFill>
                  <a:srgbClr val="3FFF3F"/>
                </a:solidFill>
                <a:ln w="9525">
                  <a:noFill/>
                  <a:round/>
                  <a:headEnd/>
                  <a:tailEnd/>
                </a:ln>
              </p:spPr>
              <p:txBody>
                <a:bodyPr/>
                <a:lstStyle/>
                <a:p>
                  <a:endParaRPr lang="en-US" sz="2400"/>
                </a:p>
              </p:txBody>
            </p:sp>
            <p:sp>
              <p:nvSpPr>
                <p:cNvPr id="1361998" name="Freeform 78"/>
                <p:cNvSpPr>
                  <a:spLocks/>
                </p:cNvSpPr>
                <p:nvPr/>
              </p:nvSpPr>
              <p:spPr bwMode="auto">
                <a:xfrm>
                  <a:off x="612" y="3135"/>
                  <a:ext cx="21" cy="15"/>
                </a:xfrm>
                <a:custGeom>
                  <a:avLst/>
                  <a:gdLst/>
                  <a:ahLst/>
                  <a:cxnLst>
                    <a:cxn ang="0">
                      <a:pos x="60" y="16"/>
                    </a:cxn>
                    <a:cxn ang="0">
                      <a:pos x="62" y="18"/>
                    </a:cxn>
                    <a:cxn ang="0">
                      <a:pos x="60" y="20"/>
                    </a:cxn>
                    <a:cxn ang="0">
                      <a:pos x="58" y="23"/>
                    </a:cxn>
                    <a:cxn ang="0">
                      <a:pos x="57" y="25"/>
                    </a:cxn>
                    <a:cxn ang="0">
                      <a:pos x="51" y="30"/>
                    </a:cxn>
                    <a:cxn ang="0">
                      <a:pos x="46" y="33"/>
                    </a:cxn>
                    <a:cxn ang="0">
                      <a:pos x="41" y="37"/>
                    </a:cxn>
                    <a:cxn ang="0">
                      <a:pos x="35" y="39"/>
                    </a:cxn>
                    <a:cxn ang="0">
                      <a:pos x="28" y="43"/>
                    </a:cxn>
                    <a:cxn ang="0">
                      <a:pos x="22" y="44"/>
                    </a:cxn>
                    <a:cxn ang="0">
                      <a:pos x="15" y="45"/>
                    </a:cxn>
                    <a:cxn ang="0">
                      <a:pos x="8" y="46"/>
                    </a:cxn>
                    <a:cxn ang="0">
                      <a:pos x="5" y="45"/>
                    </a:cxn>
                    <a:cxn ang="0">
                      <a:pos x="2" y="44"/>
                    </a:cxn>
                    <a:cxn ang="0">
                      <a:pos x="1" y="41"/>
                    </a:cxn>
                    <a:cxn ang="0">
                      <a:pos x="0" y="38"/>
                    </a:cxn>
                    <a:cxn ang="0">
                      <a:pos x="4" y="26"/>
                    </a:cxn>
                    <a:cxn ang="0">
                      <a:pos x="11" y="16"/>
                    </a:cxn>
                    <a:cxn ang="0">
                      <a:pos x="20" y="7"/>
                    </a:cxn>
                    <a:cxn ang="0">
                      <a:pos x="31" y="0"/>
                    </a:cxn>
                    <a:cxn ang="0">
                      <a:pos x="38" y="3"/>
                    </a:cxn>
                    <a:cxn ang="0">
                      <a:pos x="45" y="8"/>
                    </a:cxn>
                    <a:cxn ang="0">
                      <a:pos x="52" y="12"/>
                    </a:cxn>
                    <a:cxn ang="0">
                      <a:pos x="60" y="16"/>
                    </a:cxn>
                  </a:cxnLst>
                  <a:rect l="0" t="0" r="r" b="b"/>
                  <a:pathLst>
                    <a:path w="62" h="46">
                      <a:moveTo>
                        <a:pt x="60" y="16"/>
                      </a:moveTo>
                      <a:lnTo>
                        <a:pt x="62" y="18"/>
                      </a:lnTo>
                      <a:lnTo>
                        <a:pt x="60" y="20"/>
                      </a:lnTo>
                      <a:lnTo>
                        <a:pt x="58" y="23"/>
                      </a:lnTo>
                      <a:lnTo>
                        <a:pt x="57" y="25"/>
                      </a:lnTo>
                      <a:lnTo>
                        <a:pt x="51" y="30"/>
                      </a:lnTo>
                      <a:lnTo>
                        <a:pt x="46" y="33"/>
                      </a:lnTo>
                      <a:lnTo>
                        <a:pt x="41" y="37"/>
                      </a:lnTo>
                      <a:lnTo>
                        <a:pt x="35" y="39"/>
                      </a:lnTo>
                      <a:lnTo>
                        <a:pt x="28" y="43"/>
                      </a:lnTo>
                      <a:lnTo>
                        <a:pt x="22" y="44"/>
                      </a:lnTo>
                      <a:lnTo>
                        <a:pt x="15" y="45"/>
                      </a:lnTo>
                      <a:lnTo>
                        <a:pt x="8" y="46"/>
                      </a:lnTo>
                      <a:lnTo>
                        <a:pt x="5" y="45"/>
                      </a:lnTo>
                      <a:lnTo>
                        <a:pt x="2" y="44"/>
                      </a:lnTo>
                      <a:lnTo>
                        <a:pt x="1" y="41"/>
                      </a:lnTo>
                      <a:lnTo>
                        <a:pt x="0" y="38"/>
                      </a:lnTo>
                      <a:lnTo>
                        <a:pt x="4" y="26"/>
                      </a:lnTo>
                      <a:lnTo>
                        <a:pt x="11" y="16"/>
                      </a:lnTo>
                      <a:lnTo>
                        <a:pt x="20" y="7"/>
                      </a:lnTo>
                      <a:lnTo>
                        <a:pt x="31" y="0"/>
                      </a:lnTo>
                      <a:lnTo>
                        <a:pt x="38" y="3"/>
                      </a:lnTo>
                      <a:lnTo>
                        <a:pt x="45" y="8"/>
                      </a:lnTo>
                      <a:lnTo>
                        <a:pt x="52" y="12"/>
                      </a:lnTo>
                      <a:lnTo>
                        <a:pt x="60" y="16"/>
                      </a:lnTo>
                      <a:close/>
                    </a:path>
                  </a:pathLst>
                </a:custGeom>
                <a:solidFill>
                  <a:srgbClr val="3FFF3F"/>
                </a:solidFill>
                <a:ln w="9525">
                  <a:noFill/>
                  <a:round/>
                  <a:headEnd/>
                  <a:tailEnd/>
                </a:ln>
              </p:spPr>
              <p:txBody>
                <a:bodyPr/>
                <a:lstStyle/>
                <a:p>
                  <a:endParaRPr lang="en-US" sz="2400"/>
                </a:p>
              </p:txBody>
            </p:sp>
            <p:sp>
              <p:nvSpPr>
                <p:cNvPr id="1361999" name="Freeform 79"/>
                <p:cNvSpPr>
                  <a:spLocks/>
                </p:cNvSpPr>
                <p:nvPr/>
              </p:nvSpPr>
              <p:spPr bwMode="auto">
                <a:xfrm>
                  <a:off x="501" y="3135"/>
                  <a:ext cx="7" cy="7"/>
                </a:xfrm>
                <a:custGeom>
                  <a:avLst/>
                  <a:gdLst/>
                  <a:ahLst/>
                  <a:cxnLst>
                    <a:cxn ang="0">
                      <a:pos x="22" y="3"/>
                    </a:cxn>
                    <a:cxn ang="0">
                      <a:pos x="21" y="8"/>
                    </a:cxn>
                    <a:cxn ang="0">
                      <a:pos x="19" y="12"/>
                    </a:cxn>
                    <a:cxn ang="0">
                      <a:pos x="15" y="17"/>
                    </a:cxn>
                    <a:cxn ang="0">
                      <a:pos x="12" y="22"/>
                    </a:cxn>
                    <a:cxn ang="0">
                      <a:pos x="8" y="19"/>
                    </a:cxn>
                    <a:cxn ang="0">
                      <a:pos x="5" y="17"/>
                    </a:cxn>
                    <a:cxn ang="0">
                      <a:pos x="1" y="14"/>
                    </a:cxn>
                    <a:cxn ang="0">
                      <a:pos x="0" y="10"/>
                    </a:cxn>
                    <a:cxn ang="0">
                      <a:pos x="0" y="7"/>
                    </a:cxn>
                    <a:cxn ang="0">
                      <a:pos x="1" y="3"/>
                    </a:cxn>
                    <a:cxn ang="0">
                      <a:pos x="4" y="2"/>
                    </a:cxn>
                    <a:cxn ang="0">
                      <a:pos x="6" y="1"/>
                    </a:cxn>
                    <a:cxn ang="0">
                      <a:pos x="9" y="0"/>
                    </a:cxn>
                    <a:cxn ang="0">
                      <a:pos x="14" y="0"/>
                    </a:cxn>
                    <a:cxn ang="0">
                      <a:pos x="19" y="0"/>
                    </a:cxn>
                    <a:cxn ang="0">
                      <a:pos x="22" y="3"/>
                    </a:cxn>
                  </a:cxnLst>
                  <a:rect l="0" t="0" r="r" b="b"/>
                  <a:pathLst>
                    <a:path w="22" h="22">
                      <a:moveTo>
                        <a:pt x="22" y="3"/>
                      </a:moveTo>
                      <a:lnTo>
                        <a:pt x="21" y="8"/>
                      </a:lnTo>
                      <a:lnTo>
                        <a:pt x="19" y="12"/>
                      </a:lnTo>
                      <a:lnTo>
                        <a:pt x="15" y="17"/>
                      </a:lnTo>
                      <a:lnTo>
                        <a:pt x="12" y="22"/>
                      </a:lnTo>
                      <a:lnTo>
                        <a:pt x="8" y="19"/>
                      </a:lnTo>
                      <a:lnTo>
                        <a:pt x="5" y="17"/>
                      </a:lnTo>
                      <a:lnTo>
                        <a:pt x="1" y="14"/>
                      </a:lnTo>
                      <a:lnTo>
                        <a:pt x="0" y="10"/>
                      </a:lnTo>
                      <a:lnTo>
                        <a:pt x="0" y="7"/>
                      </a:lnTo>
                      <a:lnTo>
                        <a:pt x="1" y="3"/>
                      </a:lnTo>
                      <a:lnTo>
                        <a:pt x="4" y="2"/>
                      </a:lnTo>
                      <a:lnTo>
                        <a:pt x="6" y="1"/>
                      </a:lnTo>
                      <a:lnTo>
                        <a:pt x="9" y="0"/>
                      </a:lnTo>
                      <a:lnTo>
                        <a:pt x="14" y="0"/>
                      </a:lnTo>
                      <a:lnTo>
                        <a:pt x="19" y="0"/>
                      </a:lnTo>
                      <a:lnTo>
                        <a:pt x="22" y="3"/>
                      </a:lnTo>
                      <a:close/>
                    </a:path>
                  </a:pathLst>
                </a:custGeom>
                <a:solidFill>
                  <a:srgbClr val="3FFF3F"/>
                </a:solidFill>
                <a:ln w="9525">
                  <a:noFill/>
                  <a:round/>
                  <a:headEnd/>
                  <a:tailEnd/>
                </a:ln>
              </p:spPr>
              <p:txBody>
                <a:bodyPr/>
                <a:lstStyle/>
                <a:p>
                  <a:endParaRPr lang="en-US" sz="2400"/>
                </a:p>
              </p:txBody>
            </p:sp>
            <p:sp>
              <p:nvSpPr>
                <p:cNvPr id="1362000" name="Freeform 80"/>
                <p:cNvSpPr>
                  <a:spLocks/>
                </p:cNvSpPr>
                <p:nvPr/>
              </p:nvSpPr>
              <p:spPr bwMode="auto">
                <a:xfrm>
                  <a:off x="306" y="3139"/>
                  <a:ext cx="19" cy="18"/>
                </a:xfrm>
                <a:custGeom>
                  <a:avLst/>
                  <a:gdLst/>
                  <a:ahLst/>
                  <a:cxnLst>
                    <a:cxn ang="0">
                      <a:pos x="58" y="11"/>
                    </a:cxn>
                    <a:cxn ang="0">
                      <a:pos x="55" y="24"/>
                    </a:cxn>
                    <a:cxn ang="0">
                      <a:pos x="51" y="34"/>
                    </a:cxn>
                    <a:cxn ang="0">
                      <a:pos x="44" y="45"/>
                    </a:cxn>
                    <a:cxn ang="0">
                      <a:pos x="34" y="52"/>
                    </a:cxn>
                    <a:cxn ang="0">
                      <a:pos x="26" y="53"/>
                    </a:cxn>
                    <a:cxn ang="0">
                      <a:pos x="18" y="53"/>
                    </a:cxn>
                    <a:cxn ang="0">
                      <a:pos x="10" y="52"/>
                    </a:cxn>
                    <a:cxn ang="0">
                      <a:pos x="3" y="48"/>
                    </a:cxn>
                    <a:cxn ang="0">
                      <a:pos x="0" y="42"/>
                    </a:cxn>
                    <a:cxn ang="0">
                      <a:pos x="43" y="0"/>
                    </a:cxn>
                    <a:cxn ang="0">
                      <a:pos x="46" y="2"/>
                    </a:cxn>
                    <a:cxn ang="0">
                      <a:pos x="51" y="4"/>
                    </a:cxn>
                    <a:cxn ang="0">
                      <a:pos x="55" y="6"/>
                    </a:cxn>
                    <a:cxn ang="0">
                      <a:pos x="58" y="11"/>
                    </a:cxn>
                  </a:cxnLst>
                  <a:rect l="0" t="0" r="r" b="b"/>
                  <a:pathLst>
                    <a:path w="58" h="53">
                      <a:moveTo>
                        <a:pt x="58" y="11"/>
                      </a:moveTo>
                      <a:lnTo>
                        <a:pt x="55" y="24"/>
                      </a:lnTo>
                      <a:lnTo>
                        <a:pt x="51" y="34"/>
                      </a:lnTo>
                      <a:lnTo>
                        <a:pt x="44" y="45"/>
                      </a:lnTo>
                      <a:lnTo>
                        <a:pt x="34" y="52"/>
                      </a:lnTo>
                      <a:lnTo>
                        <a:pt x="26" y="53"/>
                      </a:lnTo>
                      <a:lnTo>
                        <a:pt x="18" y="53"/>
                      </a:lnTo>
                      <a:lnTo>
                        <a:pt x="10" y="52"/>
                      </a:lnTo>
                      <a:lnTo>
                        <a:pt x="3" y="48"/>
                      </a:lnTo>
                      <a:lnTo>
                        <a:pt x="0" y="42"/>
                      </a:lnTo>
                      <a:lnTo>
                        <a:pt x="43" y="0"/>
                      </a:lnTo>
                      <a:lnTo>
                        <a:pt x="46" y="2"/>
                      </a:lnTo>
                      <a:lnTo>
                        <a:pt x="51" y="4"/>
                      </a:lnTo>
                      <a:lnTo>
                        <a:pt x="55" y="6"/>
                      </a:lnTo>
                      <a:lnTo>
                        <a:pt x="58" y="11"/>
                      </a:lnTo>
                      <a:close/>
                    </a:path>
                  </a:pathLst>
                </a:custGeom>
                <a:solidFill>
                  <a:srgbClr val="3FFF3F"/>
                </a:solidFill>
                <a:ln w="9525">
                  <a:noFill/>
                  <a:round/>
                  <a:headEnd/>
                  <a:tailEnd/>
                </a:ln>
              </p:spPr>
              <p:txBody>
                <a:bodyPr/>
                <a:lstStyle/>
                <a:p>
                  <a:endParaRPr lang="en-US" sz="2400"/>
                </a:p>
              </p:txBody>
            </p:sp>
            <p:sp>
              <p:nvSpPr>
                <p:cNvPr id="1362001" name="Freeform 81"/>
                <p:cNvSpPr>
                  <a:spLocks/>
                </p:cNvSpPr>
                <p:nvPr/>
              </p:nvSpPr>
              <p:spPr bwMode="auto">
                <a:xfrm>
                  <a:off x="219" y="3151"/>
                  <a:ext cx="7" cy="11"/>
                </a:xfrm>
                <a:custGeom>
                  <a:avLst/>
                  <a:gdLst/>
                  <a:ahLst/>
                  <a:cxnLst>
                    <a:cxn ang="0">
                      <a:pos x="19" y="34"/>
                    </a:cxn>
                    <a:cxn ang="0">
                      <a:pos x="13" y="33"/>
                    </a:cxn>
                    <a:cxn ang="0">
                      <a:pos x="7" y="31"/>
                    </a:cxn>
                    <a:cxn ang="0">
                      <a:pos x="3" y="27"/>
                    </a:cxn>
                    <a:cxn ang="0">
                      <a:pos x="0" y="21"/>
                    </a:cxn>
                    <a:cxn ang="0">
                      <a:pos x="0" y="0"/>
                    </a:cxn>
                    <a:cxn ang="0">
                      <a:pos x="9" y="6"/>
                    </a:cxn>
                    <a:cxn ang="0">
                      <a:pos x="15" y="14"/>
                    </a:cxn>
                    <a:cxn ang="0">
                      <a:pos x="18" y="24"/>
                    </a:cxn>
                    <a:cxn ang="0">
                      <a:pos x="19" y="34"/>
                    </a:cxn>
                  </a:cxnLst>
                  <a:rect l="0" t="0" r="r" b="b"/>
                  <a:pathLst>
                    <a:path w="19" h="34">
                      <a:moveTo>
                        <a:pt x="19" y="34"/>
                      </a:moveTo>
                      <a:lnTo>
                        <a:pt x="13" y="33"/>
                      </a:lnTo>
                      <a:lnTo>
                        <a:pt x="7" y="31"/>
                      </a:lnTo>
                      <a:lnTo>
                        <a:pt x="3" y="27"/>
                      </a:lnTo>
                      <a:lnTo>
                        <a:pt x="0" y="21"/>
                      </a:lnTo>
                      <a:lnTo>
                        <a:pt x="0" y="0"/>
                      </a:lnTo>
                      <a:lnTo>
                        <a:pt x="9" y="6"/>
                      </a:lnTo>
                      <a:lnTo>
                        <a:pt x="15" y="14"/>
                      </a:lnTo>
                      <a:lnTo>
                        <a:pt x="18" y="24"/>
                      </a:lnTo>
                      <a:lnTo>
                        <a:pt x="19" y="34"/>
                      </a:lnTo>
                      <a:close/>
                    </a:path>
                  </a:pathLst>
                </a:custGeom>
                <a:solidFill>
                  <a:srgbClr val="3FFF3F"/>
                </a:solidFill>
                <a:ln w="9525">
                  <a:noFill/>
                  <a:round/>
                  <a:headEnd/>
                  <a:tailEnd/>
                </a:ln>
              </p:spPr>
              <p:txBody>
                <a:bodyPr/>
                <a:lstStyle/>
                <a:p>
                  <a:endParaRPr lang="en-US" sz="2400"/>
                </a:p>
              </p:txBody>
            </p:sp>
            <p:sp>
              <p:nvSpPr>
                <p:cNvPr id="1362002" name="Freeform 82"/>
                <p:cNvSpPr>
                  <a:spLocks/>
                </p:cNvSpPr>
                <p:nvPr/>
              </p:nvSpPr>
              <p:spPr bwMode="auto">
                <a:xfrm>
                  <a:off x="583" y="3153"/>
                  <a:ext cx="13" cy="13"/>
                </a:xfrm>
                <a:custGeom>
                  <a:avLst/>
                  <a:gdLst/>
                  <a:ahLst/>
                  <a:cxnLst>
                    <a:cxn ang="0">
                      <a:pos x="38" y="19"/>
                    </a:cxn>
                    <a:cxn ang="0">
                      <a:pos x="39" y="23"/>
                    </a:cxn>
                    <a:cxn ang="0">
                      <a:pos x="39" y="27"/>
                    </a:cxn>
                    <a:cxn ang="0">
                      <a:pos x="37" y="31"/>
                    </a:cxn>
                    <a:cxn ang="0">
                      <a:pos x="36" y="35"/>
                    </a:cxn>
                    <a:cxn ang="0">
                      <a:pos x="31" y="40"/>
                    </a:cxn>
                    <a:cxn ang="0">
                      <a:pos x="27" y="41"/>
                    </a:cxn>
                    <a:cxn ang="0">
                      <a:pos x="21" y="41"/>
                    </a:cxn>
                    <a:cxn ang="0">
                      <a:pos x="16" y="38"/>
                    </a:cxn>
                    <a:cxn ang="0">
                      <a:pos x="9" y="29"/>
                    </a:cxn>
                    <a:cxn ang="0">
                      <a:pos x="3" y="21"/>
                    </a:cxn>
                    <a:cxn ang="0">
                      <a:pos x="1" y="11"/>
                    </a:cxn>
                    <a:cxn ang="0">
                      <a:pos x="0" y="0"/>
                    </a:cxn>
                    <a:cxn ang="0">
                      <a:pos x="6" y="1"/>
                    </a:cxn>
                    <a:cxn ang="0">
                      <a:pos x="10" y="2"/>
                    </a:cxn>
                    <a:cxn ang="0">
                      <a:pos x="16" y="4"/>
                    </a:cxn>
                    <a:cxn ang="0">
                      <a:pos x="21" y="5"/>
                    </a:cxn>
                    <a:cxn ang="0">
                      <a:pos x="27" y="7"/>
                    </a:cxn>
                    <a:cxn ang="0">
                      <a:pos x="31" y="11"/>
                    </a:cxn>
                    <a:cxn ang="0">
                      <a:pos x="35" y="14"/>
                    </a:cxn>
                    <a:cxn ang="0">
                      <a:pos x="38" y="19"/>
                    </a:cxn>
                  </a:cxnLst>
                  <a:rect l="0" t="0" r="r" b="b"/>
                  <a:pathLst>
                    <a:path w="39" h="41">
                      <a:moveTo>
                        <a:pt x="38" y="19"/>
                      </a:moveTo>
                      <a:lnTo>
                        <a:pt x="39" y="23"/>
                      </a:lnTo>
                      <a:lnTo>
                        <a:pt x="39" y="27"/>
                      </a:lnTo>
                      <a:lnTo>
                        <a:pt x="37" y="31"/>
                      </a:lnTo>
                      <a:lnTo>
                        <a:pt x="36" y="35"/>
                      </a:lnTo>
                      <a:lnTo>
                        <a:pt x="31" y="40"/>
                      </a:lnTo>
                      <a:lnTo>
                        <a:pt x="27" y="41"/>
                      </a:lnTo>
                      <a:lnTo>
                        <a:pt x="21" y="41"/>
                      </a:lnTo>
                      <a:lnTo>
                        <a:pt x="16" y="38"/>
                      </a:lnTo>
                      <a:lnTo>
                        <a:pt x="9" y="29"/>
                      </a:lnTo>
                      <a:lnTo>
                        <a:pt x="3" y="21"/>
                      </a:lnTo>
                      <a:lnTo>
                        <a:pt x="1" y="11"/>
                      </a:lnTo>
                      <a:lnTo>
                        <a:pt x="0" y="0"/>
                      </a:lnTo>
                      <a:lnTo>
                        <a:pt x="6" y="1"/>
                      </a:lnTo>
                      <a:lnTo>
                        <a:pt x="10" y="2"/>
                      </a:lnTo>
                      <a:lnTo>
                        <a:pt x="16" y="4"/>
                      </a:lnTo>
                      <a:lnTo>
                        <a:pt x="21" y="5"/>
                      </a:lnTo>
                      <a:lnTo>
                        <a:pt x="27" y="7"/>
                      </a:lnTo>
                      <a:lnTo>
                        <a:pt x="31" y="11"/>
                      </a:lnTo>
                      <a:lnTo>
                        <a:pt x="35" y="14"/>
                      </a:lnTo>
                      <a:lnTo>
                        <a:pt x="38" y="19"/>
                      </a:lnTo>
                      <a:close/>
                    </a:path>
                  </a:pathLst>
                </a:custGeom>
                <a:solidFill>
                  <a:srgbClr val="3FFF3F"/>
                </a:solidFill>
                <a:ln w="9525">
                  <a:noFill/>
                  <a:round/>
                  <a:headEnd/>
                  <a:tailEnd/>
                </a:ln>
              </p:spPr>
              <p:txBody>
                <a:bodyPr/>
                <a:lstStyle/>
                <a:p>
                  <a:endParaRPr lang="en-US" sz="2400"/>
                </a:p>
              </p:txBody>
            </p:sp>
            <p:sp>
              <p:nvSpPr>
                <p:cNvPr id="1362003" name="Freeform 83"/>
                <p:cNvSpPr>
                  <a:spLocks/>
                </p:cNvSpPr>
                <p:nvPr/>
              </p:nvSpPr>
              <p:spPr bwMode="auto">
                <a:xfrm>
                  <a:off x="420" y="3153"/>
                  <a:ext cx="17" cy="14"/>
                </a:xfrm>
                <a:custGeom>
                  <a:avLst/>
                  <a:gdLst/>
                  <a:ahLst/>
                  <a:cxnLst>
                    <a:cxn ang="0">
                      <a:pos x="51" y="27"/>
                    </a:cxn>
                    <a:cxn ang="0">
                      <a:pos x="45" y="31"/>
                    </a:cxn>
                    <a:cxn ang="0">
                      <a:pos x="39" y="34"/>
                    </a:cxn>
                    <a:cxn ang="0">
                      <a:pos x="34" y="36"/>
                    </a:cxn>
                    <a:cxn ang="0">
                      <a:pos x="27" y="39"/>
                    </a:cxn>
                    <a:cxn ang="0">
                      <a:pos x="21" y="40"/>
                    </a:cxn>
                    <a:cxn ang="0">
                      <a:pos x="14" y="41"/>
                    </a:cxn>
                    <a:cxn ang="0">
                      <a:pos x="7" y="40"/>
                    </a:cxn>
                    <a:cxn ang="0">
                      <a:pos x="0" y="39"/>
                    </a:cxn>
                    <a:cxn ang="0">
                      <a:pos x="34" y="0"/>
                    </a:cxn>
                    <a:cxn ang="0">
                      <a:pos x="39" y="6"/>
                    </a:cxn>
                    <a:cxn ang="0">
                      <a:pos x="44" y="13"/>
                    </a:cxn>
                    <a:cxn ang="0">
                      <a:pos x="49" y="20"/>
                    </a:cxn>
                    <a:cxn ang="0">
                      <a:pos x="51" y="27"/>
                    </a:cxn>
                  </a:cxnLst>
                  <a:rect l="0" t="0" r="r" b="b"/>
                  <a:pathLst>
                    <a:path w="51" h="41">
                      <a:moveTo>
                        <a:pt x="51" y="27"/>
                      </a:moveTo>
                      <a:lnTo>
                        <a:pt x="45" y="31"/>
                      </a:lnTo>
                      <a:lnTo>
                        <a:pt x="39" y="34"/>
                      </a:lnTo>
                      <a:lnTo>
                        <a:pt x="34" y="36"/>
                      </a:lnTo>
                      <a:lnTo>
                        <a:pt x="27" y="39"/>
                      </a:lnTo>
                      <a:lnTo>
                        <a:pt x="21" y="40"/>
                      </a:lnTo>
                      <a:lnTo>
                        <a:pt x="14" y="41"/>
                      </a:lnTo>
                      <a:lnTo>
                        <a:pt x="7" y="40"/>
                      </a:lnTo>
                      <a:lnTo>
                        <a:pt x="0" y="39"/>
                      </a:lnTo>
                      <a:lnTo>
                        <a:pt x="34" y="0"/>
                      </a:lnTo>
                      <a:lnTo>
                        <a:pt x="39" y="6"/>
                      </a:lnTo>
                      <a:lnTo>
                        <a:pt x="44" y="13"/>
                      </a:lnTo>
                      <a:lnTo>
                        <a:pt x="49" y="20"/>
                      </a:lnTo>
                      <a:lnTo>
                        <a:pt x="51" y="27"/>
                      </a:lnTo>
                      <a:close/>
                    </a:path>
                  </a:pathLst>
                </a:custGeom>
                <a:solidFill>
                  <a:srgbClr val="3FFF3F"/>
                </a:solidFill>
                <a:ln w="9525">
                  <a:noFill/>
                  <a:round/>
                  <a:headEnd/>
                  <a:tailEnd/>
                </a:ln>
              </p:spPr>
              <p:txBody>
                <a:bodyPr/>
                <a:lstStyle/>
                <a:p>
                  <a:endParaRPr lang="en-US" sz="2400"/>
                </a:p>
              </p:txBody>
            </p:sp>
            <p:sp>
              <p:nvSpPr>
                <p:cNvPr id="1362004" name="Freeform 84"/>
                <p:cNvSpPr>
                  <a:spLocks/>
                </p:cNvSpPr>
                <p:nvPr/>
              </p:nvSpPr>
              <p:spPr bwMode="auto">
                <a:xfrm>
                  <a:off x="360" y="3166"/>
                  <a:ext cx="7" cy="9"/>
                </a:xfrm>
                <a:custGeom>
                  <a:avLst/>
                  <a:gdLst/>
                  <a:ahLst/>
                  <a:cxnLst>
                    <a:cxn ang="0">
                      <a:pos x="20" y="16"/>
                    </a:cxn>
                    <a:cxn ang="0">
                      <a:pos x="19" y="19"/>
                    </a:cxn>
                    <a:cxn ang="0">
                      <a:pos x="18" y="23"/>
                    </a:cxn>
                    <a:cxn ang="0">
                      <a:pos x="15" y="25"/>
                    </a:cxn>
                    <a:cxn ang="0">
                      <a:pos x="12" y="26"/>
                    </a:cxn>
                    <a:cxn ang="0">
                      <a:pos x="8" y="25"/>
                    </a:cxn>
                    <a:cxn ang="0">
                      <a:pos x="5" y="23"/>
                    </a:cxn>
                    <a:cxn ang="0">
                      <a:pos x="3" y="20"/>
                    </a:cxn>
                    <a:cxn ang="0">
                      <a:pos x="1" y="17"/>
                    </a:cxn>
                    <a:cxn ang="0">
                      <a:pos x="0" y="0"/>
                    </a:cxn>
                    <a:cxn ang="0">
                      <a:pos x="7" y="2"/>
                    </a:cxn>
                    <a:cxn ang="0">
                      <a:pos x="13" y="5"/>
                    </a:cxn>
                    <a:cxn ang="0">
                      <a:pos x="18" y="10"/>
                    </a:cxn>
                    <a:cxn ang="0">
                      <a:pos x="20" y="16"/>
                    </a:cxn>
                  </a:cxnLst>
                  <a:rect l="0" t="0" r="r" b="b"/>
                  <a:pathLst>
                    <a:path w="20" h="26">
                      <a:moveTo>
                        <a:pt x="20" y="16"/>
                      </a:moveTo>
                      <a:lnTo>
                        <a:pt x="19" y="19"/>
                      </a:lnTo>
                      <a:lnTo>
                        <a:pt x="18" y="23"/>
                      </a:lnTo>
                      <a:lnTo>
                        <a:pt x="15" y="25"/>
                      </a:lnTo>
                      <a:lnTo>
                        <a:pt x="12" y="26"/>
                      </a:lnTo>
                      <a:lnTo>
                        <a:pt x="8" y="25"/>
                      </a:lnTo>
                      <a:lnTo>
                        <a:pt x="5" y="23"/>
                      </a:lnTo>
                      <a:lnTo>
                        <a:pt x="3" y="20"/>
                      </a:lnTo>
                      <a:lnTo>
                        <a:pt x="1" y="17"/>
                      </a:lnTo>
                      <a:lnTo>
                        <a:pt x="0" y="0"/>
                      </a:lnTo>
                      <a:lnTo>
                        <a:pt x="7" y="2"/>
                      </a:lnTo>
                      <a:lnTo>
                        <a:pt x="13" y="5"/>
                      </a:lnTo>
                      <a:lnTo>
                        <a:pt x="18" y="10"/>
                      </a:lnTo>
                      <a:lnTo>
                        <a:pt x="20" y="16"/>
                      </a:lnTo>
                      <a:close/>
                    </a:path>
                  </a:pathLst>
                </a:custGeom>
                <a:solidFill>
                  <a:srgbClr val="3FFF3F"/>
                </a:solidFill>
                <a:ln w="9525">
                  <a:noFill/>
                  <a:round/>
                  <a:headEnd/>
                  <a:tailEnd/>
                </a:ln>
              </p:spPr>
              <p:txBody>
                <a:bodyPr/>
                <a:lstStyle/>
                <a:p>
                  <a:endParaRPr lang="en-US" sz="2400"/>
                </a:p>
              </p:txBody>
            </p:sp>
            <p:sp>
              <p:nvSpPr>
                <p:cNvPr id="1362005" name="Freeform 85"/>
                <p:cNvSpPr>
                  <a:spLocks/>
                </p:cNvSpPr>
                <p:nvPr/>
              </p:nvSpPr>
              <p:spPr bwMode="auto">
                <a:xfrm>
                  <a:off x="457" y="3168"/>
                  <a:ext cx="15" cy="14"/>
                </a:xfrm>
                <a:custGeom>
                  <a:avLst/>
                  <a:gdLst/>
                  <a:ahLst/>
                  <a:cxnLst>
                    <a:cxn ang="0">
                      <a:pos x="43" y="15"/>
                    </a:cxn>
                    <a:cxn ang="0">
                      <a:pos x="44" y="20"/>
                    </a:cxn>
                    <a:cxn ang="0">
                      <a:pos x="43" y="25"/>
                    </a:cxn>
                    <a:cxn ang="0">
                      <a:pos x="41" y="29"/>
                    </a:cxn>
                    <a:cxn ang="0">
                      <a:pos x="39" y="33"/>
                    </a:cxn>
                    <a:cxn ang="0">
                      <a:pos x="33" y="36"/>
                    </a:cxn>
                    <a:cxn ang="0">
                      <a:pos x="27" y="40"/>
                    </a:cxn>
                    <a:cxn ang="0">
                      <a:pos x="21" y="42"/>
                    </a:cxn>
                    <a:cxn ang="0">
                      <a:pos x="15" y="43"/>
                    </a:cxn>
                    <a:cxn ang="0">
                      <a:pos x="13" y="41"/>
                    </a:cxn>
                    <a:cxn ang="0">
                      <a:pos x="10" y="40"/>
                    </a:cxn>
                    <a:cxn ang="0">
                      <a:pos x="5" y="40"/>
                    </a:cxn>
                    <a:cxn ang="0">
                      <a:pos x="0" y="40"/>
                    </a:cxn>
                    <a:cxn ang="0">
                      <a:pos x="3" y="28"/>
                    </a:cxn>
                    <a:cxn ang="0">
                      <a:pos x="10" y="19"/>
                    </a:cxn>
                    <a:cxn ang="0">
                      <a:pos x="19" y="10"/>
                    </a:cxn>
                    <a:cxn ang="0">
                      <a:pos x="26" y="0"/>
                    </a:cxn>
                    <a:cxn ang="0">
                      <a:pos x="30" y="3"/>
                    </a:cxn>
                    <a:cxn ang="0">
                      <a:pos x="36" y="6"/>
                    </a:cxn>
                    <a:cxn ang="0">
                      <a:pos x="41" y="10"/>
                    </a:cxn>
                    <a:cxn ang="0">
                      <a:pos x="43" y="15"/>
                    </a:cxn>
                  </a:cxnLst>
                  <a:rect l="0" t="0" r="r" b="b"/>
                  <a:pathLst>
                    <a:path w="44" h="43">
                      <a:moveTo>
                        <a:pt x="43" y="15"/>
                      </a:moveTo>
                      <a:lnTo>
                        <a:pt x="44" y="20"/>
                      </a:lnTo>
                      <a:lnTo>
                        <a:pt x="43" y="25"/>
                      </a:lnTo>
                      <a:lnTo>
                        <a:pt x="41" y="29"/>
                      </a:lnTo>
                      <a:lnTo>
                        <a:pt x="39" y="33"/>
                      </a:lnTo>
                      <a:lnTo>
                        <a:pt x="33" y="36"/>
                      </a:lnTo>
                      <a:lnTo>
                        <a:pt x="27" y="40"/>
                      </a:lnTo>
                      <a:lnTo>
                        <a:pt x="21" y="42"/>
                      </a:lnTo>
                      <a:lnTo>
                        <a:pt x="15" y="43"/>
                      </a:lnTo>
                      <a:lnTo>
                        <a:pt x="13" y="41"/>
                      </a:lnTo>
                      <a:lnTo>
                        <a:pt x="10" y="40"/>
                      </a:lnTo>
                      <a:lnTo>
                        <a:pt x="5" y="40"/>
                      </a:lnTo>
                      <a:lnTo>
                        <a:pt x="0" y="40"/>
                      </a:lnTo>
                      <a:lnTo>
                        <a:pt x="3" y="28"/>
                      </a:lnTo>
                      <a:lnTo>
                        <a:pt x="10" y="19"/>
                      </a:lnTo>
                      <a:lnTo>
                        <a:pt x="19" y="10"/>
                      </a:lnTo>
                      <a:lnTo>
                        <a:pt x="26" y="0"/>
                      </a:lnTo>
                      <a:lnTo>
                        <a:pt x="30" y="3"/>
                      </a:lnTo>
                      <a:lnTo>
                        <a:pt x="36" y="6"/>
                      </a:lnTo>
                      <a:lnTo>
                        <a:pt x="41" y="10"/>
                      </a:lnTo>
                      <a:lnTo>
                        <a:pt x="43" y="15"/>
                      </a:lnTo>
                      <a:close/>
                    </a:path>
                  </a:pathLst>
                </a:custGeom>
                <a:solidFill>
                  <a:srgbClr val="3FFF3F"/>
                </a:solidFill>
                <a:ln w="9525">
                  <a:noFill/>
                  <a:round/>
                  <a:headEnd/>
                  <a:tailEnd/>
                </a:ln>
              </p:spPr>
              <p:txBody>
                <a:bodyPr/>
                <a:lstStyle/>
                <a:p>
                  <a:endParaRPr lang="en-US" sz="2400"/>
                </a:p>
              </p:txBody>
            </p:sp>
            <p:sp>
              <p:nvSpPr>
                <p:cNvPr id="1362006" name="Freeform 86"/>
                <p:cNvSpPr>
                  <a:spLocks/>
                </p:cNvSpPr>
                <p:nvPr/>
              </p:nvSpPr>
              <p:spPr bwMode="auto">
                <a:xfrm>
                  <a:off x="436" y="3168"/>
                  <a:ext cx="124" cy="280"/>
                </a:xfrm>
                <a:custGeom>
                  <a:avLst/>
                  <a:gdLst/>
                  <a:ahLst/>
                  <a:cxnLst>
                    <a:cxn ang="0">
                      <a:pos x="234" y="100"/>
                    </a:cxn>
                    <a:cxn ang="0">
                      <a:pos x="263" y="68"/>
                    </a:cxn>
                    <a:cxn ang="0">
                      <a:pos x="246" y="104"/>
                    </a:cxn>
                    <a:cxn ang="0">
                      <a:pos x="205" y="157"/>
                    </a:cxn>
                    <a:cxn ang="0">
                      <a:pos x="162" y="229"/>
                    </a:cxn>
                    <a:cxn ang="0">
                      <a:pos x="118" y="311"/>
                    </a:cxn>
                    <a:cxn ang="0">
                      <a:pos x="91" y="454"/>
                    </a:cxn>
                    <a:cxn ang="0">
                      <a:pos x="143" y="437"/>
                    </a:cxn>
                    <a:cxn ang="0">
                      <a:pos x="209" y="358"/>
                    </a:cxn>
                    <a:cxn ang="0">
                      <a:pos x="245" y="292"/>
                    </a:cxn>
                    <a:cxn ang="0">
                      <a:pos x="268" y="228"/>
                    </a:cxn>
                    <a:cxn ang="0">
                      <a:pos x="270" y="248"/>
                    </a:cxn>
                    <a:cxn ang="0">
                      <a:pos x="304" y="220"/>
                    </a:cxn>
                    <a:cxn ang="0">
                      <a:pos x="345" y="165"/>
                    </a:cxn>
                    <a:cxn ang="0">
                      <a:pos x="337" y="183"/>
                    </a:cxn>
                    <a:cxn ang="0">
                      <a:pos x="288" y="257"/>
                    </a:cxn>
                    <a:cxn ang="0">
                      <a:pos x="233" y="343"/>
                    </a:cxn>
                    <a:cxn ang="0">
                      <a:pos x="265" y="347"/>
                    </a:cxn>
                    <a:cxn ang="0">
                      <a:pos x="337" y="306"/>
                    </a:cxn>
                    <a:cxn ang="0">
                      <a:pos x="361" y="296"/>
                    </a:cxn>
                    <a:cxn ang="0">
                      <a:pos x="330" y="324"/>
                    </a:cxn>
                    <a:cxn ang="0">
                      <a:pos x="289" y="347"/>
                    </a:cxn>
                    <a:cxn ang="0">
                      <a:pos x="242" y="375"/>
                    </a:cxn>
                    <a:cxn ang="0">
                      <a:pos x="204" y="398"/>
                    </a:cxn>
                    <a:cxn ang="0">
                      <a:pos x="180" y="423"/>
                    </a:cxn>
                    <a:cxn ang="0">
                      <a:pos x="154" y="460"/>
                    </a:cxn>
                    <a:cxn ang="0">
                      <a:pos x="115" y="503"/>
                    </a:cxn>
                    <a:cxn ang="0">
                      <a:pos x="89" y="553"/>
                    </a:cxn>
                    <a:cxn ang="0">
                      <a:pos x="92" y="662"/>
                    </a:cxn>
                    <a:cxn ang="0">
                      <a:pos x="92" y="728"/>
                    </a:cxn>
                    <a:cxn ang="0">
                      <a:pos x="119" y="716"/>
                    </a:cxn>
                    <a:cxn ang="0">
                      <a:pos x="119" y="729"/>
                    </a:cxn>
                    <a:cxn ang="0">
                      <a:pos x="84" y="765"/>
                    </a:cxn>
                    <a:cxn ang="0">
                      <a:pos x="46" y="809"/>
                    </a:cxn>
                    <a:cxn ang="0">
                      <a:pos x="33" y="818"/>
                    </a:cxn>
                    <a:cxn ang="0">
                      <a:pos x="53" y="777"/>
                    </a:cxn>
                    <a:cxn ang="0">
                      <a:pos x="47" y="709"/>
                    </a:cxn>
                    <a:cxn ang="0">
                      <a:pos x="19" y="629"/>
                    </a:cxn>
                    <a:cxn ang="0">
                      <a:pos x="22" y="617"/>
                    </a:cxn>
                    <a:cxn ang="0">
                      <a:pos x="55" y="671"/>
                    </a:cxn>
                    <a:cxn ang="0">
                      <a:pos x="67" y="619"/>
                    </a:cxn>
                    <a:cxn ang="0">
                      <a:pos x="71" y="478"/>
                    </a:cxn>
                    <a:cxn ang="0">
                      <a:pos x="83" y="360"/>
                    </a:cxn>
                    <a:cxn ang="0">
                      <a:pos x="110" y="256"/>
                    </a:cxn>
                    <a:cxn ang="0">
                      <a:pos x="126" y="259"/>
                    </a:cxn>
                    <a:cxn ang="0">
                      <a:pos x="180" y="177"/>
                    </a:cxn>
                    <a:cxn ang="0">
                      <a:pos x="214" y="84"/>
                    </a:cxn>
                    <a:cxn ang="0">
                      <a:pos x="236" y="42"/>
                    </a:cxn>
                    <a:cxn ang="0">
                      <a:pos x="261" y="0"/>
                    </a:cxn>
                    <a:cxn ang="0">
                      <a:pos x="236" y="62"/>
                    </a:cxn>
                    <a:cxn ang="0">
                      <a:pos x="212" y="123"/>
                    </a:cxn>
                  </a:cxnLst>
                  <a:rect l="0" t="0" r="r" b="b"/>
                  <a:pathLst>
                    <a:path w="370" h="842">
                      <a:moveTo>
                        <a:pt x="212" y="123"/>
                      </a:moveTo>
                      <a:lnTo>
                        <a:pt x="220" y="116"/>
                      </a:lnTo>
                      <a:lnTo>
                        <a:pt x="227" y="108"/>
                      </a:lnTo>
                      <a:lnTo>
                        <a:pt x="234" y="100"/>
                      </a:lnTo>
                      <a:lnTo>
                        <a:pt x="241" y="92"/>
                      </a:lnTo>
                      <a:lnTo>
                        <a:pt x="248" y="84"/>
                      </a:lnTo>
                      <a:lnTo>
                        <a:pt x="256" y="76"/>
                      </a:lnTo>
                      <a:lnTo>
                        <a:pt x="263" y="68"/>
                      </a:lnTo>
                      <a:lnTo>
                        <a:pt x="271" y="61"/>
                      </a:lnTo>
                      <a:lnTo>
                        <a:pt x="264" y="75"/>
                      </a:lnTo>
                      <a:lnTo>
                        <a:pt x="256" y="90"/>
                      </a:lnTo>
                      <a:lnTo>
                        <a:pt x="246" y="104"/>
                      </a:lnTo>
                      <a:lnTo>
                        <a:pt x="237" y="118"/>
                      </a:lnTo>
                      <a:lnTo>
                        <a:pt x="227" y="130"/>
                      </a:lnTo>
                      <a:lnTo>
                        <a:pt x="216" y="144"/>
                      </a:lnTo>
                      <a:lnTo>
                        <a:pt x="205" y="157"/>
                      </a:lnTo>
                      <a:lnTo>
                        <a:pt x="193" y="169"/>
                      </a:lnTo>
                      <a:lnTo>
                        <a:pt x="184" y="190"/>
                      </a:lnTo>
                      <a:lnTo>
                        <a:pt x="173" y="209"/>
                      </a:lnTo>
                      <a:lnTo>
                        <a:pt x="162" y="229"/>
                      </a:lnTo>
                      <a:lnTo>
                        <a:pt x="149" y="249"/>
                      </a:lnTo>
                      <a:lnTo>
                        <a:pt x="137" y="270"/>
                      </a:lnTo>
                      <a:lnTo>
                        <a:pt x="127" y="289"/>
                      </a:lnTo>
                      <a:lnTo>
                        <a:pt x="118" y="311"/>
                      </a:lnTo>
                      <a:lnTo>
                        <a:pt x="112" y="333"/>
                      </a:lnTo>
                      <a:lnTo>
                        <a:pt x="107" y="375"/>
                      </a:lnTo>
                      <a:lnTo>
                        <a:pt x="98" y="415"/>
                      </a:lnTo>
                      <a:lnTo>
                        <a:pt x="91" y="454"/>
                      </a:lnTo>
                      <a:lnTo>
                        <a:pt x="93" y="496"/>
                      </a:lnTo>
                      <a:lnTo>
                        <a:pt x="108" y="476"/>
                      </a:lnTo>
                      <a:lnTo>
                        <a:pt x="126" y="456"/>
                      </a:lnTo>
                      <a:lnTo>
                        <a:pt x="143" y="437"/>
                      </a:lnTo>
                      <a:lnTo>
                        <a:pt x="161" y="418"/>
                      </a:lnTo>
                      <a:lnTo>
                        <a:pt x="178" y="398"/>
                      </a:lnTo>
                      <a:lnTo>
                        <a:pt x="194" y="379"/>
                      </a:lnTo>
                      <a:lnTo>
                        <a:pt x="209" y="358"/>
                      </a:lnTo>
                      <a:lnTo>
                        <a:pt x="222" y="337"/>
                      </a:lnTo>
                      <a:lnTo>
                        <a:pt x="233" y="323"/>
                      </a:lnTo>
                      <a:lnTo>
                        <a:pt x="239" y="308"/>
                      </a:lnTo>
                      <a:lnTo>
                        <a:pt x="245" y="292"/>
                      </a:lnTo>
                      <a:lnTo>
                        <a:pt x="251" y="275"/>
                      </a:lnTo>
                      <a:lnTo>
                        <a:pt x="256" y="259"/>
                      </a:lnTo>
                      <a:lnTo>
                        <a:pt x="261" y="244"/>
                      </a:lnTo>
                      <a:lnTo>
                        <a:pt x="268" y="228"/>
                      </a:lnTo>
                      <a:lnTo>
                        <a:pt x="278" y="214"/>
                      </a:lnTo>
                      <a:lnTo>
                        <a:pt x="275" y="224"/>
                      </a:lnTo>
                      <a:lnTo>
                        <a:pt x="272" y="236"/>
                      </a:lnTo>
                      <a:lnTo>
                        <a:pt x="270" y="248"/>
                      </a:lnTo>
                      <a:lnTo>
                        <a:pt x="273" y="259"/>
                      </a:lnTo>
                      <a:lnTo>
                        <a:pt x="285" y="246"/>
                      </a:lnTo>
                      <a:lnTo>
                        <a:pt x="295" y="232"/>
                      </a:lnTo>
                      <a:lnTo>
                        <a:pt x="304" y="220"/>
                      </a:lnTo>
                      <a:lnTo>
                        <a:pt x="315" y="206"/>
                      </a:lnTo>
                      <a:lnTo>
                        <a:pt x="324" y="192"/>
                      </a:lnTo>
                      <a:lnTo>
                        <a:pt x="335" y="179"/>
                      </a:lnTo>
                      <a:lnTo>
                        <a:pt x="345" y="165"/>
                      </a:lnTo>
                      <a:lnTo>
                        <a:pt x="357" y="152"/>
                      </a:lnTo>
                      <a:lnTo>
                        <a:pt x="351" y="162"/>
                      </a:lnTo>
                      <a:lnTo>
                        <a:pt x="344" y="172"/>
                      </a:lnTo>
                      <a:lnTo>
                        <a:pt x="337" y="183"/>
                      </a:lnTo>
                      <a:lnTo>
                        <a:pt x="331" y="193"/>
                      </a:lnTo>
                      <a:lnTo>
                        <a:pt x="318" y="215"/>
                      </a:lnTo>
                      <a:lnTo>
                        <a:pt x="303" y="236"/>
                      </a:lnTo>
                      <a:lnTo>
                        <a:pt x="288" y="257"/>
                      </a:lnTo>
                      <a:lnTo>
                        <a:pt x="273" y="278"/>
                      </a:lnTo>
                      <a:lnTo>
                        <a:pt x="258" y="300"/>
                      </a:lnTo>
                      <a:lnTo>
                        <a:pt x="244" y="321"/>
                      </a:lnTo>
                      <a:lnTo>
                        <a:pt x="233" y="343"/>
                      </a:lnTo>
                      <a:lnTo>
                        <a:pt x="222" y="366"/>
                      </a:lnTo>
                      <a:lnTo>
                        <a:pt x="228" y="366"/>
                      </a:lnTo>
                      <a:lnTo>
                        <a:pt x="246" y="357"/>
                      </a:lnTo>
                      <a:lnTo>
                        <a:pt x="265" y="347"/>
                      </a:lnTo>
                      <a:lnTo>
                        <a:pt x="284" y="338"/>
                      </a:lnTo>
                      <a:lnTo>
                        <a:pt x="301" y="328"/>
                      </a:lnTo>
                      <a:lnTo>
                        <a:pt x="319" y="317"/>
                      </a:lnTo>
                      <a:lnTo>
                        <a:pt x="337" y="306"/>
                      </a:lnTo>
                      <a:lnTo>
                        <a:pt x="354" y="294"/>
                      </a:lnTo>
                      <a:lnTo>
                        <a:pt x="370" y="280"/>
                      </a:lnTo>
                      <a:lnTo>
                        <a:pt x="367" y="288"/>
                      </a:lnTo>
                      <a:lnTo>
                        <a:pt x="361" y="296"/>
                      </a:lnTo>
                      <a:lnTo>
                        <a:pt x="354" y="304"/>
                      </a:lnTo>
                      <a:lnTo>
                        <a:pt x="347" y="311"/>
                      </a:lnTo>
                      <a:lnTo>
                        <a:pt x="339" y="318"/>
                      </a:lnTo>
                      <a:lnTo>
                        <a:pt x="330" y="324"/>
                      </a:lnTo>
                      <a:lnTo>
                        <a:pt x="322" y="330"/>
                      </a:lnTo>
                      <a:lnTo>
                        <a:pt x="314" y="335"/>
                      </a:lnTo>
                      <a:lnTo>
                        <a:pt x="302" y="342"/>
                      </a:lnTo>
                      <a:lnTo>
                        <a:pt x="289" y="347"/>
                      </a:lnTo>
                      <a:lnTo>
                        <a:pt x="278" y="354"/>
                      </a:lnTo>
                      <a:lnTo>
                        <a:pt x="265" y="360"/>
                      </a:lnTo>
                      <a:lnTo>
                        <a:pt x="253" y="368"/>
                      </a:lnTo>
                      <a:lnTo>
                        <a:pt x="242" y="375"/>
                      </a:lnTo>
                      <a:lnTo>
                        <a:pt x="231" y="384"/>
                      </a:lnTo>
                      <a:lnTo>
                        <a:pt x="221" y="394"/>
                      </a:lnTo>
                      <a:lnTo>
                        <a:pt x="212" y="395"/>
                      </a:lnTo>
                      <a:lnTo>
                        <a:pt x="204" y="398"/>
                      </a:lnTo>
                      <a:lnTo>
                        <a:pt x="197" y="403"/>
                      </a:lnTo>
                      <a:lnTo>
                        <a:pt x="191" y="409"/>
                      </a:lnTo>
                      <a:lnTo>
                        <a:pt x="185" y="416"/>
                      </a:lnTo>
                      <a:lnTo>
                        <a:pt x="180" y="423"/>
                      </a:lnTo>
                      <a:lnTo>
                        <a:pt x="176" y="430"/>
                      </a:lnTo>
                      <a:lnTo>
                        <a:pt x="172" y="438"/>
                      </a:lnTo>
                      <a:lnTo>
                        <a:pt x="163" y="448"/>
                      </a:lnTo>
                      <a:lnTo>
                        <a:pt x="154" y="460"/>
                      </a:lnTo>
                      <a:lnTo>
                        <a:pt x="144" y="470"/>
                      </a:lnTo>
                      <a:lnTo>
                        <a:pt x="135" y="482"/>
                      </a:lnTo>
                      <a:lnTo>
                        <a:pt x="126" y="492"/>
                      </a:lnTo>
                      <a:lnTo>
                        <a:pt x="115" y="503"/>
                      </a:lnTo>
                      <a:lnTo>
                        <a:pt x="104" y="512"/>
                      </a:lnTo>
                      <a:lnTo>
                        <a:pt x="92" y="520"/>
                      </a:lnTo>
                      <a:lnTo>
                        <a:pt x="86" y="536"/>
                      </a:lnTo>
                      <a:lnTo>
                        <a:pt x="89" y="553"/>
                      </a:lnTo>
                      <a:lnTo>
                        <a:pt x="92" y="569"/>
                      </a:lnTo>
                      <a:lnTo>
                        <a:pt x="95" y="586"/>
                      </a:lnTo>
                      <a:lnTo>
                        <a:pt x="93" y="625"/>
                      </a:lnTo>
                      <a:lnTo>
                        <a:pt x="92" y="662"/>
                      </a:lnTo>
                      <a:lnTo>
                        <a:pt x="89" y="699"/>
                      </a:lnTo>
                      <a:lnTo>
                        <a:pt x="79" y="734"/>
                      </a:lnTo>
                      <a:lnTo>
                        <a:pt x="86" y="731"/>
                      </a:lnTo>
                      <a:lnTo>
                        <a:pt x="92" y="728"/>
                      </a:lnTo>
                      <a:lnTo>
                        <a:pt x="99" y="726"/>
                      </a:lnTo>
                      <a:lnTo>
                        <a:pt x="106" y="722"/>
                      </a:lnTo>
                      <a:lnTo>
                        <a:pt x="112" y="719"/>
                      </a:lnTo>
                      <a:lnTo>
                        <a:pt x="119" y="716"/>
                      </a:lnTo>
                      <a:lnTo>
                        <a:pt x="126" y="714"/>
                      </a:lnTo>
                      <a:lnTo>
                        <a:pt x="133" y="712"/>
                      </a:lnTo>
                      <a:lnTo>
                        <a:pt x="126" y="720"/>
                      </a:lnTo>
                      <a:lnTo>
                        <a:pt x="119" y="729"/>
                      </a:lnTo>
                      <a:lnTo>
                        <a:pt x="111" y="738"/>
                      </a:lnTo>
                      <a:lnTo>
                        <a:pt x="103" y="748"/>
                      </a:lnTo>
                      <a:lnTo>
                        <a:pt x="93" y="757"/>
                      </a:lnTo>
                      <a:lnTo>
                        <a:pt x="84" y="765"/>
                      </a:lnTo>
                      <a:lnTo>
                        <a:pt x="74" y="772"/>
                      </a:lnTo>
                      <a:lnTo>
                        <a:pt x="63" y="777"/>
                      </a:lnTo>
                      <a:lnTo>
                        <a:pt x="53" y="792"/>
                      </a:lnTo>
                      <a:lnTo>
                        <a:pt x="46" y="809"/>
                      </a:lnTo>
                      <a:lnTo>
                        <a:pt x="40" y="825"/>
                      </a:lnTo>
                      <a:lnTo>
                        <a:pt x="31" y="842"/>
                      </a:lnTo>
                      <a:lnTo>
                        <a:pt x="31" y="830"/>
                      </a:lnTo>
                      <a:lnTo>
                        <a:pt x="33" y="818"/>
                      </a:lnTo>
                      <a:lnTo>
                        <a:pt x="38" y="808"/>
                      </a:lnTo>
                      <a:lnTo>
                        <a:pt x="44" y="798"/>
                      </a:lnTo>
                      <a:lnTo>
                        <a:pt x="48" y="787"/>
                      </a:lnTo>
                      <a:lnTo>
                        <a:pt x="53" y="777"/>
                      </a:lnTo>
                      <a:lnTo>
                        <a:pt x="55" y="765"/>
                      </a:lnTo>
                      <a:lnTo>
                        <a:pt x="55" y="752"/>
                      </a:lnTo>
                      <a:lnTo>
                        <a:pt x="52" y="730"/>
                      </a:lnTo>
                      <a:lnTo>
                        <a:pt x="47" y="709"/>
                      </a:lnTo>
                      <a:lnTo>
                        <a:pt x="41" y="689"/>
                      </a:lnTo>
                      <a:lnTo>
                        <a:pt x="35" y="669"/>
                      </a:lnTo>
                      <a:lnTo>
                        <a:pt x="27" y="649"/>
                      </a:lnTo>
                      <a:lnTo>
                        <a:pt x="19" y="629"/>
                      </a:lnTo>
                      <a:lnTo>
                        <a:pt x="10" y="611"/>
                      </a:lnTo>
                      <a:lnTo>
                        <a:pt x="0" y="592"/>
                      </a:lnTo>
                      <a:lnTo>
                        <a:pt x="11" y="604"/>
                      </a:lnTo>
                      <a:lnTo>
                        <a:pt x="22" y="617"/>
                      </a:lnTo>
                      <a:lnTo>
                        <a:pt x="31" y="630"/>
                      </a:lnTo>
                      <a:lnTo>
                        <a:pt x="40" y="643"/>
                      </a:lnTo>
                      <a:lnTo>
                        <a:pt x="47" y="657"/>
                      </a:lnTo>
                      <a:lnTo>
                        <a:pt x="55" y="671"/>
                      </a:lnTo>
                      <a:lnTo>
                        <a:pt x="61" y="686"/>
                      </a:lnTo>
                      <a:lnTo>
                        <a:pt x="67" y="700"/>
                      </a:lnTo>
                      <a:lnTo>
                        <a:pt x="70" y="660"/>
                      </a:lnTo>
                      <a:lnTo>
                        <a:pt x="67" y="619"/>
                      </a:lnTo>
                      <a:lnTo>
                        <a:pt x="62" y="578"/>
                      </a:lnTo>
                      <a:lnTo>
                        <a:pt x="63" y="536"/>
                      </a:lnTo>
                      <a:lnTo>
                        <a:pt x="68" y="507"/>
                      </a:lnTo>
                      <a:lnTo>
                        <a:pt x="71" y="478"/>
                      </a:lnTo>
                      <a:lnTo>
                        <a:pt x="73" y="448"/>
                      </a:lnTo>
                      <a:lnTo>
                        <a:pt x="75" y="418"/>
                      </a:lnTo>
                      <a:lnTo>
                        <a:pt x="77" y="389"/>
                      </a:lnTo>
                      <a:lnTo>
                        <a:pt x="83" y="360"/>
                      </a:lnTo>
                      <a:lnTo>
                        <a:pt x="91" y="333"/>
                      </a:lnTo>
                      <a:lnTo>
                        <a:pt x="105" y="308"/>
                      </a:lnTo>
                      <a:lnTo>
                        <a:pt x="112" y="282"/>
                      </a:lnTo>
                      <a:lnTo>
                        <a:pt x="110" y="256"/>
                      </a:lnTo>
                      <a:lnTo>
                        <a:pt x="104" y="230"/>
                      </a:lnTo>
                      <a:lnTo>
                        <a:pt x="99" y="203"/>
                      </a:lnTo>
                      <a:lnTo>
                        <a:pt x="92" y="159"/>
                      </a:lnTo>
                      <a:lnTo>
                        <a:pt x="126" y="259"/>
                      </a:lnTo>
                      <a:lnTo>
                        <a:pt x="141" y="239"/>
                      </a:lnTo>
                      <a:lnTo>
                        <a:pt x="156" y="220"/>
                      </a:lnTo>
                      <a:lnTo>
                        <a:pt x="169" y="199"/>
                      </a:lnTo>
                      <a:lnTo>
                        <a:pt x="180" y="177"/>
                      </a:lnTo>
                      <a:lnTo>
                        <a:pt x="191" y="155"/>
                      </a:lnTo>
                      <a:lnTo>
                        <a:pt x="199" y="131"/>
                      </a:lnTo>
                      <a:lnTo>
                        <a:pt x="207" y="108"/>
                      </a:lnTo>
                      <a:lnTo>
                        <a:pt x="214" y="84"/>
                      </a:lnTo>
                      <a:lnTo>
                        <a:pt x="219" y="73"/>
                      </a:lnTo>
                      <a:lnTo>
                        <a:pt x="224" y="63"/>
                      </a:lnTo>
                      <a:lnTo>
                        <a:pt x="230" y="53"/>
                      </a:lnTo>
                      <a:lnTo>
                        <a:pt x="236" y="42"/>
                      </a:lnTo>
                      <a:lnTo>
                        <a:pt x="243" y="32"/>
                      </a:lnTo>
                      <a:lnTo>
                        <a:pt x="249" y="21"/>
                      </a:lnTo>
                      <a:lnTo>
                        <a:pt x="256" y="11"/>
                      </a:lnTo>
                      <a:lnTo>
                        <a:pt x="261" y="0"/>
                      </a:lnTo>
                      <a:lnTo>
                        <a:pt x="256" y="15"/>
                      </a:lnTo>
                      <a:lnTo>
                        <a:pt x="249" y="32"/>
                      </a:lnTo>
                      <a:lnTo>
                        <a:pt x="243" y="47"/>
                      </a:lnTo>
                      <a:lnTo>
                        <a:pt x="236" y="62"/>
                      </a:lnTo>
                      <a:lnTo>
                        <a:pt x="229" y="77"/>
                      </a:lnTo>
                      <a:lnTo>
                        <a:pt x="223" y="92"/>
                      </a:lnTo>
                      <a:lnTo>
                        <a:pt x="216" y="107"/>
                      </a:lnTo>
                      <a:lnTo>
                        <a:pt x="212" y="123"/>
                      </a:lnTo>
                      <a:close/>
                    </a:path>
                  </a:pathLst>
                </a:custGeom>
                <a:solidFill>
                  <a:srgbClr val="7F7F7F"/>
                </a:solidFill>
                <a:ln w="9525">
                  <a:noFill/>
                  <a:round/>
                  <a:headEnd/>
                  <a:tailEnd/>
                </a:ln>
              </p:spPr>
              <p:txBody>
                <a:bodyPr/>
                <a:lstStyle/>
                <a:p>
                  <a:endParaRPr lang="en-US" sz="2400"/>
                </a:p>
              </p:txBody>
            </p:sp>
            <p:sp>
              <p:nvSpPr>
                <p:cNvPr id="1362007" name="Freeform 87"/>
                <p:cNvSpPr>
                  <a:spLocks/>
                </p:cNvSpPr>
                <p:nvPr/>
              </p:nvSpPr>
              <p:spPr bwMode="auto">
                <a:xfrm>
                  <a:off x="233" y="3171"/>
                  <a:ext cx="16" cy="10"/>
                </a:xfrm>
                <a:custGeom>
                  <a:avLst/>
                  <a:gdLst/>
                  <a:ahLst/>
                  <a:cxnLst>
                    <a:cxn ang="0">
                      <a:pos x="49" y="10"/>
                    </a:cxn>
                    <a:cxn ang="0">
                      <a:pos x="45" y="15"/>
                    </a:cxn>
                    <a:cxn ang="0">
                      <a:pos x="40" y="18"/>
                    </a:cxn>
                    <a:cxn ang="0">
                      <a:pos x="34" y="22"/>
                    </a:cxn>
                    <a:cxn ang="0">
                      <a:pos x="29" y="25"/>
                    </a:cxn>
                    <a:cxn ang="0">
                      <a:pos x="23" y="26"/>
                    </a:cxn>
                    <a:cxn ang="0">
                      <a:pos x="16" y="28"/>
                    </a:cxn>
                    <a:cxn ang="0">
                      <a:pos x="9" y="29"/>
                    </a:cxn>
                    <a:cxn ang="0">
                      <a:pos x="2" y="28"/>
                    </a:cxn>
                    <a:cxn ang="0">
                      <a:pos x="0" y="24"/>
                    </a:cxn>
                    <a:cxn ang="0">
                      <a:pos x="0" y="21"/>
                    </a:cxn>
                    <a:cxn ang="0">
                      <a:pos x="1" y="18"/>
                    </a:cxn>
                    <a:cxn ang="0">
                      <a:pos x="2" y="15"/>
                    </a:cxn>
                    <a:cxn ang="0">
                      <a:pos x="8" y="8"/>
                    </a:cxn>
                    <a:cxn ang="0">
                      <a:pos x="15" y="2"/>
                    </a:cxn>
                    <a:cxn ang="0">
                      <a:pos x="23" y="0"/>
                    </a:cxn>
                    <a:cxn ang="0">
                      <a:pos x="31" y="1"/>
                    </a:cxn>
                    <a:cxn ang="0">
                      <a:pos x="34" y="4"/>
                    </a:cxn>
                    <a:cxn ang="0">
                      <a:pos x="39" y="7"/>
                    </a:cxn>
                    <a:cxn ang="0">
                      <a:pos x="45" y="9"/>
                    </a:cxn>
                    <a:cxn ang="0">
                      <a:pos x="49" y="10"/>
                    </a:cxn>
                  </a:cxnLst>
                  <a:rect l="0" t="0" r="r" b="b"/>
                  <a:pathLst>
                    <a:path w="49" h="29">
                      <a:moveTo>
                        <a:pt x="49" y="10"/>
                      </a:moveTo>
                      <a:lnTo>
                        <a:pt x="45" y="15"/>
                      </a:lnTo>
                      <a:lnTo>
                        <a:pt x="40" y="18"/>
                      </a:lnTo>
                      <a:lnTo>
                        <a:pt x="34" y="22"/>
                      </a:lnTo>
                      <a:lnTo>
                        <a:pt x="29" y="25"/>
                      </a:lnTo>
                      <a:lnTo>
                        <a:pt x="23" y="26"/>
                      </a:lnTo>
                      <a:lnTo>
                        <a:pt x="16" y="28"/>
                      </a:lnTo>
                      <a:lnTo>
                        <a:pt x="9" y="29"/>
                      </a:lnTo>
                      <a:lnTo>
                        <a:pt x="2" y="28"/>
                      </a:lnTo>
                      <a:lnTo>
                        <a:pt x="0" y="24"/>
                      </a:lnTo>
                      <a:lnTo>
                        <a:pt x="0" y="21"/>
                      </a:lnTo>
                      <a:lnTo>
                        <a:pt x="1" y="18"/>
                      </a:lnTo>
                      <a:lnTo>
                        <a:pt x="2" y="15"/>
                      </a:lnTo>
                      <a:lnTo>
                        <a:pt x="8" y="8"/>
                      </a:lnTo>
                      <a:lnTo>
                        <a:pt x="15" y="2"/>
                      </a:lnTo>
                      <a:lnTo>
                        <a:pt x="23" y="0"/>
                      </a:lnTo>
                      <a:lnTo>
                        <a:pt x="31" y="1"/>
                      </a:lnTo>
                      <a:lnTo>
                        <a:pt x="34" y="4"/>
                      </a:lnTo>
                      <a:lnTo>
                        <a:pt x="39" y="7"/>
                      </a:lnTo>
                      <a:lnTo>
                        <a:pt x="45" y="9"/>
                      </a:lnTo>
                      <a:lnTo>
                        <a:pt x="49" y="10"/>
                      </a:lnTo>
                      <a:close/>
                    </a:path>
                  </a:pathLst>
                </a:custGeom>
                <a:solidFill>
                  <a:srgbClr val="3FFF3F"/>
                </a:solidFill>
                <a:ln w="9525">
                  <a:noFill/>
                  <a:round/>
                  <a:headEnd/>
                  <a:tailEnd/>
                </a:ln>
              </p:spPr>
              <p:txBody>
                <a:bodyPr/>
                <a:lstStyle/>
                <a:p>
                  <a:endParaRPr lang="en-US" sz="2400"/>
                </a:p>
              </p:txBody>
            </p:sp>
            <p:sp>
              <p:nvSpPr>
                <p:cNvPr id="1362008" name="Freeform 88"/>
                <p:cNvSpPr>
                  <a:spLocks/>
                </p:cNvSpPr>
                <p:nvPr/>
              </p:nvSpPr>
              <p:spPr bwMode="auto">
                <a:xfrm>
                  <a:off x="281" y="3173"/>
                  <a:ext cx="8" cy="8"/>
                </a:xfrm>
                <a:custGeom>
                  <a:avLst/>
                  <a:gdLst/>
                  <a:ahLst/>
                  <a:cxnLst>
                    <a:cxn ang="0">
                      <a:pos x="24" y="5"/>
                    </a:cxn>
                    <a:cxn ang="0">
                      <a:pos x="20" y="11"/>
                    </a:cxn>
                    <a:cxn ang="0">
                      <a:pos x="16" y="16"/>
                    </a:cxn>
                    <a:cxn ang="0">
                      <a:pos x="10" y="20"/>
                    </a:cxn>
                    <a:cxn ang="0">
                      <a:pos x="4" y="24"/>
                    </a:cxn>
                    <a:cxn ang="0">
                      <a:pos x="2" y="22"/>
                    </a:cxn>
                    <a:cxn ang="0">
                      <a:pos x="1" y="21"/>
                    </a:cxn>
                    <a:cxn ang="0">
                      <a:pos x="0" y="18"/>
                    </a:cxn>
                    <a:cxn ang="0">
                      <a:pos x="0" y="16"/>
                    </a:cxn>
                    <a:cxn ang="0">
                      <a:pos x="1" y="11"/>
                    </a:cxn>
                    <a:cxn ang="0">
                      <a:pos x="2" y="7"/>
                    </a:cxn>
                    <a:cxn ang="0">
                      <a:pos x="4" y="4"/>
                    </a:cxn>
                    <a:cxn ang="0">
                      <a:pos x="8" y="2"/>
                    </a:cxn>
                    <a:cxn ang="0">
                      <a:pos x="11" y="0"/>
                    </a:cxn>
                    <a:cxn ang="0">
                      <a:pos x="16" y="0"/>
                    </a:cxn>
                    <a:cxn ang="0">
                      <a:pos x="20" y="2"/>
                    </a:cxn>
                    <a:cxn ang="0">
                      <a:pos x="24" y="5"/>
                    </a:cxn>
                  </a:cxnLst>
                  <a:rect l="0" t="0" r="r" b="b"/>
                  <a:pathLst>
                    <a:path w="24" h="24">
                      <a:moveTo>
                        <a:pt x="24" y="5"/>
                      </a:moveTo>
                      <a:lnTo>
                        <a:pt x="20" y="11"/>
                      </a:lnTo>
                      <a:lnTo>
                        <a:pt x="16" y="16"/>
                      </a:lnTo>
                      <a:lnTo>
                        <a:pt x="10" y="20"/>
                      </a:lnTo>
                      <a:lnTo>
                        <a:pt x="4" y="24"/>
                      </a:lnTo>
                      <a:lnTo>
                        <a:pt x="2" y="22"/>
                      </a:lnTo>
                      <a:lnTo>
                        <a:pt x="1" y="21"/>
                      </a:lnTo>
                      <a:lnTo>
                        <a:pt x="0" y="18"/>
                      </a:lnTo>
                      <a:lnTo>
                        <a:pt x="0" y="16"/>
                      </a:lnTo>
                      <a:lnTo>
                        <a:pt x="1" y="11"/>
                      </a:lnTo>
                      <a:lnTo>
                        <a:pt x="2" y="7"/>
                      </a:lnTo>
                      <a:lnTo>
                        <a:pt x="4" y="4"/>
                      </a:lnTo>
                      <a:lnTo>
                        <a:pt x="8" y="2"/>
                      </a:lnTo>
                      <a:lnTo>
                        <a:pt x="11" y="0"/>
                      </a:lnTo>
                      <a:lnTo>
                        <a:pt x="16" y="0"/>
                      </a:lnTo>
                      <a:lnTo>
                        <a:pt x="20" y="2"/>
                      </a:lnTo>
                      <a:lnTo>
                        <a:pt x="24" y="5"/>
                      </a:lnTo>
                      <a:close/>
                    </a:path>
                  </a:pathLst>
                </a:custGeom>
                <a:solidFill>
                  <a:srgbClr val="3FFF3F"/>
                </a:solidFill>
                <a:ln w="9525">
                  <a:noFill/>
                  <a:round/>
                  <a:headEnd/>
                  <a:tailEnd/>
                </a:ln>
              </p:spPr>
              <p:txBody>
                <a:bodyPr/>
                <a:lstStyle/>
                <a:p>
                  <a:endParaRPr lang="en-US" sz="2400"/>
                </a:p>
              </p:txBody>
            </p:sp>
            <p:sp>
              <p:nvSpPr>
                <p:cNvPr id="1362009" name="Freeform 89"/>
                <p:cNvSpPr>
                  <a:spLocks/>
                </p:cNvSpPr>
                <p:nvPr/>
              </p:nvSpPr>
              <p:spPr bwMode="auto">
                <a:xfrm>
                  <a:off x="206" y="3174"/>
                  <a:ext cx="11" cy="4"/>
                </a:xfrm>
                <a:custGeom>
                  <a:avLst/>
                  <a:gdLst/>
                  <a:ahLst/>
                  <a:cxnLst>
                    <a:cxn ang="0">
                      <a:pos x="32" y="13"/>
                    </a:cxn>
                    <a:cxn ang="0">
                      <a:pos x="24" y="14"/>
                    </a:cxn>
                    <a:cxn ang="0">
                      <a:pos x="16" y="13"/>
                    </a:cxn>
                    <a:cxn ang="0">
                      <a:pos x="8" y="11"/>
                    </a:cxn>
                    <a:cxn ang="0">
                      <a:pos x="0" y="9"/>
                    </a:cxn>
                    <a:cxn ang="0">
                      <a:pos x="1" y="6"/>
                    </a:cxn>
                    <a:cxn ang="0">
                      <a:pos x="4" y="3"/>
                    </a:cxn>
                    <a:cxn ang="0">
                      <a:pos x="7" y="2"/>
                    </a:cxn>
                    <a:cxn ang="0">
                      <a:pos x="10" y="0"/>
                    </a:cxn>
                    <a:cxn ang="0">
                      <a:pos x="17" y="1"/>
                    </a:cxn>
                    <a:cxn ang="0">
                      <a:pos x="23" y="4"/>
                    </a:cxn>
                    <a:cxn ang="0">
                      <a:pos x="27" y="8"/>
                    </a:cxn>
                    <a:cxn ang="0">
                      <a:pos x="32" y="13"/>
                    </a:cxn>
                  </a:cxnLst>
                  <a:rect l="0" t="0" r="r" b="b"/>
                  <a:pathLst>
                    <a:path w="32" h="14">
                      <a:moveTo>
                        <a:pt x="32" y="13"/>
                      </a:moveTo>
                      <a:lnTo>
                        <a:pt x="24" y="14"/>
                      </a:lnTo>
                      <a:lnTo>
                        <a:pt x="16" y="13"/>
                      </a:lnTo>
                      <a:lnTo>
                        <a:pt x="8" y="11"/>
                      </a:lnTo>
                      <a:lnTo>
                        <a:pt x="0" y="9"/>
                      </a:lnTo>
                      <a:lnTo>
                        <a:pt x="1" y="6"/>
                      </a:lnTo>
                      <a:lnTo>
                        <a:pt x="4" y="3"/>
                      </a:lnTo>
                      <a:lnTo>
                        <a:pt x="7" y="2"/>
                      </a:lnTo>
                      <a:lnTo>
                        <a:pt x="10" y="0"/>
                      </a:lnTo>
                      <a:lnTo>
                        <a:pt x="17" y="1"/>
                      </a:lnTo>
                      <a:lnTo>
                        <a:pt x="23" y="4"/>
                      </a:lnTo>
                      <a:lnTo>
                        <a:pt x="27" y="8"/>
                      </a:lnTo>
                      <a:lnTo>
                        <a:pt x="32" y="13"/>
                      </a:lnTo>
                      <a:close/>
                    </a:path>
                  </a:pathLst>
                </a:custGeom>
                <a:solidFill>
                  <a:srgbClr val="3FFF3F"/>
                </a:solidFill>
                <a:ln w="9525">
                  <a:noFill/>
                  <a:round/>
                  <a:headEnd/>
                  <a:tailEnd/>
                </a:ln>
              </p:spPr>
              <p:txBody>
                <a:bodyPr/>
                <a:lstStyle/>
                <a:p>
                  <a:endParaRPr lang="en-US" sz="2400"/>
                </a:p>
              </p:txBody>
            </p:sp>
            <p:sp>
              <p:nvSpPr>
                <p:cNvPr id="1362010" name="Freeform 90"/>
                <p:cNvSpPr>
                  <a:spLocks/>
                </p:cNvSpPr>
                <p:nvPr/>
              </p:nvSpPr>
              <p:spPr bwMode="auto">
                <a:xfrm>
                  <a:off x="560" y="3182"/>
                  <a:ext cx="10" cy="13"/>
                </a:xfrm>
                <a:custGeom>
                  <a:avLst/>
                  <a:gdLst/>
                  <a:ahLst/>
                  <a:cxnLst>
                    <a:cxn ang="0">
                      <a:pos x="31" y="10"/>
                    </a:cxn>
                    <a:cxn ang="0">
                      <a:pos x="28" y="19"/>
                    </a:cxn>
                    <a:cxn ang="0">
                      <a:pos x="26" y="28"/>
                    </a:cxn>
                    <a:cxn ang="0">
                      <a:pos x="20" y="35"/>
                    </a:cxn>
                    <a:cxn ang="0">
                      <a:pos x="11" y="40"/>
                    </a:cxn>
                    <a:cxn ang="0">
                      <a:pos x="6" y="30"/>
                    </a:cxn>
                    <a:cxn ang="0">
                      <a:pos x="4" y="20"/>
                    </a:cxn>
                    <a:cxn ang="0">
                      <a:pos x="2" y="11"/>
                    </a:cxn>
                    <a:cxn ang="0">
                      <a:pos x="0" y="0"/>
                    </a:cxn>
                    <a:cxn ang="0">
                      <a:pos x="9" y="1"/>
                    </a:cxn>
                    <a:cxn ang="0">
                      <a:pos x="16" y="3"/>
                    </a:cxn>
                    <a:cxn ang="0">
                      <a:pos x="24" y="6"/>
                    </a:cxn>
                    <a:cxn ang="0">
                      <a:pos x="31" y="10"/>
                    </a:cxn>
                  </a:cxnLst>
                  <a:rect l="0" t="0" r="r" b="b"/>
                  <a:pathLst>
                    <a:path w="31" h="40">
                      <a:moveTo>
                        <a:pt x="31" y="10"/>
                      </a:moveTo>
                      <a:lnTo>
                        <a:pt x="28" y="19"/>
                      </a:lnTo>
                      <a:lnTo>
                        <a:pt x="26" y="28"/>
                      </a:lnTo>
                      <a:lnTo>
                        <a:pt x="20" y="35"/>
                      </a:lnTo>
                      <a:lnTo>
                        <a:pt x="11" y="40"/>
                      </a:lnTo>
                      <a:lnTo>
                        <a:pt x="6" y="30"/>
                      </a:lnTo>
                      <a:lnTo>
                        <a:pt x="4" y="20"/>
                      </a:lnTo>
                      <a:lnTo>
                        <a:pt x="2" y="11"/>
                      </a:lnTo>
                      <a:lnTo>
                        <a:pt x="0" y="0"/>
                      </a:lnTo>
                      <a:lnTo>
                        <a:pt x="9" y="1"/>
                      </a:lnTo>
                      <a:lnTo>
                        <a:pt x="16" y="3"/>
                      </a:lnTo>
                      <a:lnTo>
                        <a:pt x="24" y="6"/>
                      </a:lnTo>
                      <a:lnTo>
                        <a:pt x="31" y="10"/>
                      </a:lnTo>
                      <a:close/>
                    </a:path>
                  </a:pathLst>
                </a:custGeom>
                <a:solidFill>
                  <a:srgbClr val="3FFF3F"/>
                </a:solidFill>
                <a:ln w="9525">
                  <a:noFill/>
                  <a:round/>
                  <a:headEnd/>
                  <a:tailEnd/>
                </a:ln>
              </p:spPr>
              <p:txBody>
                <a:bodyPr/>
                <a:lstStyle/>
                <a:p>
                  <a:endParaRPr lang="en-US" sz="2400"/>
                </a:p>
              </p:txBody>
            </p:sp>
            <p:sp>
              <p:nvSpPr>
                <p:cNvPr id="1362011" name="Freeform 91"/>
                <p:cNvSpPr>
                  <a:spLocks/>
                </p:cNvSpPr>
                <p:nvPr/>
              </p:nvSpPr>
              <p:spPr bwMode="auto">
                <a:xfrm>
                  <a:off x="212" y="3185"/>
                  <a:ext cx="15" cy="26"/>
                </a:xfrm>
                <a:custGeom>
                  <a:avLst/>
                  <a:gdLst/>
                  <a:ahLst/>
                  <a:cxnLst>
                    <a:cxn ang="0">
                      <a:pos x="41" y="12"/>
                    </a:cxn>
                    <a:cxn ang="0">
                      <a:pos x="43" y="21"/>
                    </a:cxn>
                    <a:cxn ang="0">
                      <a:pos x="44" y="32"/>
                    </a:cxn>
                    <a:cxn ang="0">
                      <a:pos x="43" y="42"/>
                    </a:cxn>
                    <a:cxn ang="0">
                      <a:pos x="41" y="51"/>
                    </a:cxn>
                    <a:cxn ang="0">
                      <a:pos x="35" y="57"/>
                    </a:cxn>
                    <a:cxn ang="0">
                      <a:pos x="30" y="63"/>
                    </a:cxn>
                    <a:cxn ang="0">
                      <a:pos x="26" y="71"/>
                    </a:cxn>
                    <a:cxn ang="0">
                      <a:pos x="22" y="78"/>
                    </a:cxn>
                    <a:cxn ang="0">
                      <a:pos x="17" y="77"/>
                    </a:cxn>
                    <a:cxn ang="0">
                      <a:pos x="12" y="74"/>
                    </a:cxn>
                    <a:cxn ang="0">
                      <a:pos x="7" y="69"/>
                    </a:cxn>
                    <a:cxn ang="0">
                      <a:pos x="4" y="64"/>
                    </a:cxn>
                    <a:cxn ang="0">
                      <a:pos x="0" y="49"/>
                    </a:cxn>
                    <a:cxn ang="0">
                      <a:pos x="1" y="34"/>
                    </a:cxn>
                    <a:cxn ang="0">
                      <a:pos x="5" y="19"/>
                    </a:cxn>
                    <a:cxn ang="0">
                      <a:pos x="13" y="5"/>
                    </a:cxn>
                    <a:cxn ang="0">
                      <a:pos x="20" y="0"/>
                    </a:cxn>
                    <a:cxn ang="0">
                      <a:pos x="29" y="0"/>
                    </a:cxn>
                    <a:cxn ang="0">
                      <a:pos x="36" y="5"/>
                    </a:cxn>
                    <a:cxn ang="0">
                      <a:pos x="41" y="12"/>
                    </a:cxn>
                  </a:cxnLst>
                  <a:rect l="0" t="0" r="r" b="b"/>
                  <a:pathLst>
                    <a:path w="44" h="78">
                      <a:moveTo>
                        <a:pt x="41" y="12"/>
                      </a:moveTo>
                      <a:lnTo>
                        <a:pt x="43" y="21"/>
                      </a:lnTo>
                      <a:lnTo>
                        <a:pt x="44" y="32"/>
                      </a:lnTo>
                      <a:lnTo>
                        <a:pt x="43" y="42"/>
                      </a:lnTo>
                      <a:lnTo>
                        <a:pt x="41" y="51"/>
                      </a:lnTo>
                      <a:lnTo>
                        <a:pt x="35" y="57"/>
                      </a:lnTo>
                      <a:lnTo>
                        <a:pt x="30" y="63"/>
                      </a:lnTo>
                      <a:lnTo>
                        <a:pt x="26" y="71"/>
                      </a:lnTo>
                      <a:lnTo>
                        <a:pt x="22" y="78"/>
                      </a:lnTo>
                      <a:lnTo>
                        <a:pt x="17" y="77"/>
                      </a:lnTo>
                      <a:lnTo>
                        <a:pt x="12" y="74"/>
                      </a:lnTo>
                      <a:lnTo>
                        <a:pt x="7" y="69"/>
                      </a:lnTo>
                      <a:lnTo>
                        <a:pt x="4" y="64"/>
                      </a:lnTo>
                      <a:lnTo>
                        <a:pt x="0" y="49"/>
                      </a:lnTo>
                      <a:lnTo>
                        <a:pt x="1" y="34"/>
                      </a:lnTo>
                      <a:lnTo>
                        <a:pt x="5" y="19"/>
                      </a:lnTo>
                      <a:lnTo>
                        <a:pt x="13" y="5"/>
                      </a:lnTo>
                      <a:lnTo>
                        <a:pt x="20" y="0"/>
                      </a:lnTo>
                      <a:lnTo>
                        <a:pt x="29" y="0"/>
                      </a:lnTo>
                      <a:lnTo>
                        <a:pt x="36" y="5"/>
                      </a:lnTo>
                      <a:lnTo>
                        <a:pt x="41" y="12"/>
                      </a:lnTo>
                      <a:close/>
                    </a:path>
                  </a:pathLst>
                </a:custGeom>
                <a:solidFill>
                  <a:srgbClr val="3FFF3F"/>
                </a:solidFill>
                <a:ln w="9525">
                  <a:noFill/>
                  <a:round/>
                  <a:headEnd/>
                  <a:tailEnd/>
                </a:ln>
              </p:spPr>
              <p:txBody>
                <a:bodyPr/>
                <a:lstStyle/>
                <a:p>
                  <a:endParaRPr lang="en-US" sz="2400"/>
                </a:p>
              </p:txBody>
            </p:sp>
            <p:sp>
              <p:nvSpPr>
                <p:cNvPr id="1362012" name="Freeform 92"/>
                <p:cNvSpPr>
                  <a:spLocks/>
                </p:cNvSpPr>
                <p:nvPr/>
              </p:nvSpPr>
              <p:spPr bwMode="auto">
                <a:xfrm>
                  <a:off x="424" y="3188"/>
                  <a:ext cx="12" cy="13"/>
                </a:xfrm>
                <a:custGeom>
                  <a:avLst/>
                  <a:gdLst/>
                  <a:ahLst/>
                  <a:cxnLst>
                    <a:cxn ang="0">
                      <a:pos x="38" y="12"/>
                    </a:cxn>
                    <a:cxn ang="0">
                      <a:pos x="35" y="22"/>
                    </a:cxn>
                    <a:cxn ang="0">
                      <a:pos x="32" y="29"/>
                    </a:cxn>
                    <a:cxn ang="0">
                      <a:pos x="25" y="36"/>
                    </a:cxn>
                    <a:cxn ang="0">
                      <a:pos x="18" y="40"/>
                    </a:cxn>
                    <a:cxn ang="0">
                      <a:pos x="13" y="38"/>
                    </a:cxn>
                    <a:cxn ang="0">
                      <a:pos x="7" y="34"/>
                    </a:cxn>
                    <a:cxn ang="0">
                      <a:pos x="3" y="31"/>
                    </a:cxn>
                    <a:cxn ang="0">
                      <a:pos x="0" y="25"/>
                    </a:cxn>
                    <a:cxn ang="0">
                      <a:pos x="3" y="18"/>
                    </a:cxn>
                    <a:cxn ang="0">
                      <a:pos x="7" y="12"/>
                    </a:cxn>
                    <a:cxn ang="0">
                      <a:pos x="12" y="5"/>
                    </a:cxn>
                    <a:cxn ang="0">
                      <a:pos x="17" y="0"/>
                    </a:cxn>
                    <a:cxn ang="0">
                      <a:pos x="24" y="0"/>
                    </a:cxn>
                    <a:cxn ang="0">
                      <a:pos x="29" y="3"/>
                    </a:cxn>
                    <a:cxn ang="0">
                      <a:pos x="34" y="8"/>
                    </a:cxn>
                    <a:cxn ang="0">
                      <a:pos x="38" y="12"/>
                    </a:cxn>
                  </a:cxnLst>
                  <a:rect l="0" t="0" r="r" b="b"/>
                  <a:pathLst>
                    <a:path w="38" h="40">
                      <a:moveTo>
                        <a:pt x="38" y="12"/>
                      </a:moveTo>
                      <a:lnTo>
                        <a:pt x="35" y="22"/>
                      </a:lnTo>
                      <a:lnTo>
                        <a:pt x="32" y="29"/>
                      </a:lnTo>
                      <a:lnTo>
                        <a:pt x="25" y="36"/>
                      </a:lnTo>
                      <a:lnTo>
                        <a:pt x="18" y="40"/>
                      </a:lnTo>
                      <a:lnTo>
                        <a:pt x="13" y="38"/>
                      </a:lnTo>
                      <a:lnTo>
                        <a:pt x="7" y="34"/>
                      </a:lnTo>
                      <a:lnTo>
                        <a:pt x="3" y="31"/>
                      </a:lnTo>
                      <a:lnTo>
                        <a:pt x="0" y="25"/>
                      </a:lnTo>
                      <a:lnTo>
                        <a:pt x="3" y="18"/>
                      </a:lnTo>
                      <a:lnTo>
                        <a:pt x="7" y="12"/>
                      </a:lnTo>
                      <a:lnTo>
                        <a:pt x="12" y="5"/>
                      </a:lnTo>
                      <a:lnTo>
                        <a:pt x="17" y="0"/>
                      </a:lnTo>
                      <a:lnTo>
                        <a:pt x="24" y="0"/>
                      </a:lnTo>
                      <a:lnTo>
                        <a:pt x="29" y="3"/>
                      </a:lnTo>
                      <a:lnTo>
                        <a:pt x="34" y="8"/>
                      </a:lnTo>
                      <a:lnTo>
                        <a:pt x="38" y="12"/>
                      </a:lnTo>
                      <a:close/>
                    </a:path>
                  </a:pathLst>
                </a:custGeom>
                <a:solidFill>
                  <a:srgbClr val="3FFF3F"/>
                </a:solidFill>
                <a:ln w="9525">
                  <a:noFill/>
                  <a:round/>
                  <a:headEnd/>
                  <a:tailEnd/>
                </a:ln>
              </p:spPr>
              <p:txBody>
                <a:bodyPr/>
                <a:lstStyle/>
                <a:p>
                  <a:endParaRPr lang="en-US" sz="2400"/>
                </a:p>
              </p:txBody>
            </p:sp>
            <p:sp>
              <p:nvSpPr>
                <p:cNvPr id="1362013" name="Freeform 93"/>
                <p:cNvSpPr>
                  <a:spLocks/>
                </p:cNvSpPr>
                <p:nvPr/>
              </p:nvSpPr>
              <p:spPr bwMode="auto">
                <a:xfrm>
                  <a:off x="194" y="3198"/>
                  <a:ext cx="10" cy="18"/>
                </a:xfrm>
                <a:custGeom>
                  <a:avLst/>
                  <a:gdLst/>
                  <a:ahLst/>
                  <a:cxnLst>
                    <a:cxn ang="0">
                      <a:pos x="26" y="12"/>
                    </a:cxn>
                    <a:cxn ang="0">
                      <a:pos x="29" y="20"/>
                    </a:cxn>
                    <a:cxn ang="0">
                      <a:pos x="29" y="28"/>
                    </a:cxn>
                    <a:cxn ang="0">
                      <a:pos x="29" y="36"/>
                    </a:cxn>
                    <a:cxn ang="0">
                      <a:pos x="26" y="44"/>
                    </a:cxn>
                    <a:cxn ang="0">
                      <a:pos x="23" y="48"/>
                    </a:cxn>
                    <a:cxn ang="0">
                      <a:pos x="18" y="51"/>
                    </a:cxn>
                    <a:cxn ang="0">
                      <a:pos x="14" y="52"/>
                    </a:cxn>
                    <a:cxn ang="0">
                      <a:pos x="8" y="51"/>
                    </a:cxn>
                    <a:cxn ang="0">
                      <a:pos x="2" y="42"/>
                    </a:cxn>
                    <a:cxn ang="0">
                      <a:pos x="0" y="30"/>
                    </a:cxn>
                    <a:cxn ang="0">
                      <a:pos x="0" y="17"/>
                    </a:cxn>
                    <a:cxn ang="0">
                      <a:pos x="2" y="6"/>
                    </a:cxn>
                    <a:cxn ang="0">
                      <a:pos x="8" y="0"/>
                    </a:cxn>
                    <a:cxn ang="0">
                      <a:pos x="15" y="0"/>
                    </a:cxn>
                    <a:cxn ang="0">
                      <a:pos x="22" y="5"/>
                    </a:cxn>
                    <a:cxn ang="0">
                      <a:pos x="26" y="12"/>
                    </a:cxn>
                  </a:cxnLst>
                  <a:rect l="0" t="0" r="r" b="b"/>
                  <a:pathLst>
                    <a:path w="29" h="52">
                      <a:moveTo>
                        <a:pt x="26" y="12"/>
                      </a:moveTo>
                      <a:lnTo>
                        <a:pt x="29" y="20"/>
                      </a:lnTo>
                      <a:lnTo>
                        <a:pt x="29" y="28"/>
                      </a:lnTo>
                      <a:lnTo>
                        <a:pt x="29" y="36"/>
                      </a:lnTo>
                      <a:lnTo>
                        <a:pt x="26" y="44"/>
                      </a:lnTo>
                      <a:lnTo>
                        <a:pt x="23" y="48"/>
                      </a:lnTo>
                      <a:lnTo>
                        <a:pt x="18" y="51"/>
                      </a:lnTo>
                      <a:lnTo>
                        <a:pt x="14" y="52"/>
                      </a:lnTo>
                      <a:lnTo>
                        <a:pt x="8" y="51"/>
                      </a:lnTo>
                      <a:lnTo>
                        <a:pt x="2" y="42"/>
                      </a:lnTo>
                      <a:lnTo>
                        <a:pt x="0" y="30"/>
                      </a:lnTo>
                      <a:lnTo>
                        <a:pt x="0" y="17"/>
                      </a:lnTo>
                      <a:lnTo>
                        <a:pt x="2" y="6"/>
                      </a:lnTo>
                      <a:lnTo>
                        <a:pt x="8" y="0"/>
                      </a:lnTo>
                      <a:lnTo>
                        <a:pt x="15" y="0"/>
                      </a:lnTo>
                      <a:lnTo>
                        <a:pt x="22" y="5"/>
                      </a:lnTo>
                      <a:lnTo>
                        <a:pt x="26" y="12"/>
                      </a:lnTo>
                      <a:close/>
                    </a:path>
                  </a:pathLst>
                </a:custGeom>
                <a:solidFill>
                  <a:srgbClr val="3FFF3F"/>
                </a:solidFill>
                <a:ln w="9525">
                  <a:noFill/>
                  <a:round/>
                  <a:headEnd/>
                  <a:tailEnd/>
                </a:ln>
              </p:spPr>
              <p:txBody>
                <a:bodyPr/>
                <a:lstStyle/>
                <a:p>
                  <a:endParaRPr lang="en-US" sz="2400"/>
                </a:p>
              </p:txBody>
            </p:sp>
            <p:sp>
              <p:nvSpPr>
                <p:cNvPr id="1362014" name="Freeform 94"/>
                <p:cNvSpPr>
                  <a:spLocks/>
                </p:cNvSpPr>
                <p:nvPr/>
              </p:nvSpPr>
              <p:spPr bwMode="auto">
                <a:xfrm>
                  <a:off x="354" y="3205"/>
                  <a:ext cx="10" cy="13"/>
                </a:xfrm>
                <a:custGeom>
                  <a:avLst/>
                  <a:gdLst/>
                  <a:ahLst/>
                  <a:cxnLst>
                    <a:cxn ang="0">
                      <a:pos x="29" y="17"/>
                    </a:cxn>
                    <a:cxn ang="0">
                      <a:pos x="30" y="23"/>
                    </a:cxn>
                    <a:cxn ang="0">
                      <a:pos x="27" y="29"/>
                    </a:cxn>
                    <a:cxn ang="0">
                      <a:pos x="24" y="35"/>
                    </a:cxn>
                    <a:cxn ang="0">
                      <a:pos x="19" y="38"/>
                    </a:cxn>
                    <a:cxn ang="0">
                      <a:pos x="14" y="38"/>
                    </a:cxn>
                    <a:cxn ang="0">
                      <a:pos x="9" y="36"/>
                    </a:cxn>
                    <a:cxn ang="0">
                      <a:pos x="4" y="31"/>
                    </a:cxn>
                    <a:cxn ang="0">
                      <a:pos x="2" y="27"/>
                    </a:cxn>
                    <a:cxn ang="0">
                      <a:pos x="1" y="21"/>
                    </a:cxn>
                    <a:cxn ang="0">
                      <a:pos x="0" y="14"/>
                    </a:cxn>
                    <a:cxn ang="0">
                      <a:pos x="0" y="7"/>
                    </a:cxn>
                    <a:cxn ang="0">
                      <a:pos x="0" y="0"/>
                    </a:cxn>
                    <a:cxn ang="0">
                      <a:pos x="8" y="2"/>
                    </a:cxn>
                    <a:cxn ang="0">
                      <a:pos x="16" y="5"/>
                    </a:cxn>
                    <a:cxn ang="0">
                      <a:pos x="23" y="10"/>
                    </a:cxn>
                    <a:cxn ang="0">
                      <a:pos x="29" y="17"/>
                    </a:cxn>
                  </a:cxnLst>
                  <a:rect l="0" t="0" r="r" b="b"/>
                  <a:pathLst>
                    <a:path w="30" h="38">
                      <a:moveTo>
                        <a:pt x="29" y="17"/>
                      </a:moveTo>
                      <a:lnTo>
                        <a:pt x="30" y="23"/>
                      </a:lnTo>
                      <a:lnTo>
                        <a:pt x="27" y="29"/>
                      </a:lnTo>
                      <a:lnTo>
                        <a:pt x="24" y="35"/>
                      </a:lnTo>
                      <a:lnTo>
                        <a:pt x="19" y="38"/>
                      </a:lnTo>
                      <a:lnTo>
                        <a:pt x="14" y="38"/>
                      </a:lnTo>
                      <a:lnTo>
                        <a:pt x="9" y="36"/>
                      </a:lnTo>
                      <a:lnTo>
                        <a:pt x="4" y="31"/>
                      </a:lnTo>
                      <a:lnTo>
                        <a:pt x="2" y="27"/>
                      </a:lnTo>
                      <a:lnTo>
                        <a:pt x="1" y="21"/>
                      </a:lnTo>
                      <a:lnTo>
                        <a:pt x="0" y="14"/>
                      </a:lnTo>
                      <a:lnTo>
                        <a:pt x="0" y="7"/>
                      </a:lnTo>
                      <a:lnTo>
                        <a:pt x="0" y="0"/>
                      </a:lnTo>
                      <a:lnTo>
                        <a:pt x="8" y="2"/>
                      </a:lnTo>
                      <a:lnTo>
                        <a:pt x="16" y="5"/>
                      </a:lnTo>
                      <a:lnTo>
                        <a:pt x="23" y="10"/>
                      </a:lnTo>
                      <a:lnTo>
                        <a:pt x="29" y="17"/>
                      </a:lnTo>
                      <a:close/>
                    </a:path>
                  </a:pathLst>
                </a:custGeom>
                <a:solidFill>
                  <a:srgbClr val="3FFF3F"/>
                </a:solidFill>
                <a:ln w="9525">
                  <a:noFill/>
                  <a:round/>
                  <a:headEnd/>
                  <a:tailEnd/>
                </a:ln>
              </p:spPr>
              <p:txBody>
                <a:bodyPr/>
                <a:lstStyle/>
                <a:p>
                  <a:endParaRPr lang="en-US" sz="2400"/>
                </a:p>
              </p:txBody>
            </p:sp>
            <p:sp>
              <p:nvSpPr>
                <p:cNvPr id="1362015" name="Freeform 95"/>
                <p:cNvSpPr>
                  <a:spLocks/>
                </p:cNvSpPr>
                <p:nvPr/>
              </p:nvSpPr>
              <p:spPr bwMode="auto">
                <a:xfrm>
                  <a:off x="307" y="3210"/>
                  <a:ext cx="15" cy="15"/>
                </a:xfrm>
                <a:custGeom>
                  <a:avLst/>
                  <a:gdLst/>
                  <a:ahLst/>
                  <a:cxnLst>
                    <a:cxn ang="0">
                      <a:pos x="44" y="6"/>
                    </a:cxn>
                    <a:cxn ang="0">
                      <a:pos x="41" y="16"/>
                    </a:cxn>
                    <a:cxn ang="0">
                      <a:pos x="34" y="27"/>
                    </a:cxn>
                    <a:cxn ang="0">
                      <a:pos x="26" y="35"/>
                    </a:cxn>
                    <a:cxn ang="0">
                      <a:pos x="17" y="44"/>
                    </a:cxn>
                    <a:cxn ang="0">
                      <a:pos x="12" y="43"/>
                    </a:cxn>
                    <a:cxn ang="0">
                      <a:pos x="6" y="40"/>
                    </a:cxn>
                    <a:cxn ang="0">
                      <a:pos x="1" y="38"/>
                    </a:cxn>
                    <a:cxn ang="0">
                      <a:pos x="0" y="34"/>
                    </a:cxn>
                    <a:cxn ang="0">
                      <a:pos x="3" y="24"/>
                    </a:cxn>
                    <a:cxn ang="0">
                      <a:pos x="6" y="15"/>
                    </a:cxn>
                    <a:cxn ang="0">
                      <a:pos x="13" y="7"/>
                    </a:cxn>
                    <a:cxn ang="0">
                      <a:pos x="21" y="1"/>
                    </a:cxn>
                    <a:cxn ang="0">
                      <a:pos x="28" y="0"/>
                    </a:cxn>
                    <a:cxn ang="0">
                      <a:pos x="34" y="1"/>
                    </a:cxn>
                    <a:cxn ang="0">
                      <a:pos x="40" y="2"/>
                    </a:cxn>
                    <a:cxn ang="0">
                      <a:pos x="44" y="6"/>
                    </a:cxn>
                  </a:cxnLst>
                  <a:rect l="0" t="0" r="r" b="b"/>
                  <a:pathLst>
                    <a:path w="44" h="44">
                      <a:moveTo>
                        <a:pt x="44" y="6"/>
                      </a:moveTo>
                      <a:lnTo>
                        <a:pt x="41" y="16"/>
                      </a:lnTo>
                      <a:lnTo>
                        <a:pt x="34" y="27"/>
                      </a:lnTo>
                      <a:lnTo>
                        <a:pt x="26" y="35"/>
                      </a:lnTo>
                      <a:lnTo>
                        <a:pt x="17" y="44"/>
                      </a:lnTo>
                      <a:lnTo>
                        <a:pt x="12" y="43"/>
                      </a:lnTo>
                      <a:lnTo>
                        <a:pt x="6" y="40"/>
                      </a:lnTo>
                      <a:lnTo>
                        <a:pt x="1" y="38"/>
                      </a:lnTo>
                      <a:lnTo>
                        <a:pt x="0" y="34"/>
                      </a:lnTo>
                      <a:lnTo>
                        <a:pt x="3" y="24"/>
                      </a:lnTo>
                      <a:lnTo>
                        <a:pt x="6" y="15"/>
                      </a:lnTo>
                      <a:lnTo>
                        <a:pt x="13" y="7"/>
                      </a:lnTo>
                      <a:lnTo>
                        <a:pt x="21" y="1"/>
                      </a:lnTo>
                      <a:lnTo>
                        <a:pt x="28" y="0"/>
                      </a:lnTo>
                      <a:lnTo>
                        <a:pt x="34" y="1"/>
                      </a:lnTo>
                      <a:lnTo>
                        <a:pt x="40" y="2"/>
                      </a:lnTo>
                      <a:lnTo>
                        <a:pt x="44" y="6"/>
                      </a:lnTo>
                      <a:close/>
                    </a:path>
                  </a:pathLst>
                </a:custGeom>
                <a:solidFill>
                  <a:srgbClr val="3FFF3F"/>
                </a:solidFill>
                <a:ln w="9525">
                  <a:noFill/>
                  <a:round/>
                  <a:headEnd/>
                  <a:tailEnd/>
                </a:ln>
              </p:spPr>
              <p:txBody>
                <a:bodyPr/>
                <a:lstStyle/>
                <a:p>
                  <a:endParaRPr lang="en-US" sz="2400"/>
                </a:p>
              </p:txBody>
            </p:sp>
            <p:sp>
              <p:nvSpPr>
                <p:cNvPr id="1362016" name="Freeform 96"/>
                <p:cNvSpPr>
                  <a:spLocks/>
                </p:cNvSpPr>
                <p:nvPr/>
              </p:nvSpPr>
              <p:spPr bwMode="auto">
                <a:xfrm>
                  <a:off x="529" y="3211"/>
                  <a:ext cx="6" cy="8"/>
                </a:xfrm>
                <a:custGeom>
                  <a:avLst/>
                  <a:gdLst/>
                  <a:ahLst/>
                  <a:cxnLst>
                    <a:cxn ang="0">
                      <a:pos x="19" y="12"/>
                    </a:cxn>
                    <a:cxn ang="0">
                      <a:pos x="19" y="17"/>
                    </a:cxn>
                    <a:cxn ang="0">
                      <a:pos x="17" y="20"/>
                    </a:cxn>
                    <a:cxn ang="0">
                      <a:pos x="15" y="22"/>
                    </a:cxn>
                    <a:cxn ang="0">
                      <a:pos x="11" y="24"/>
                    </a:cxn>
                    <a:cxn ang="0">
                      <a:pos x="8" y="24"/>
                    </a:cxn>
                    <a:cxn ang="0">
                      <a:pos x="4" y="22"/>
                    </a:cxn>
                    <a:cxn ang="0">
                      <a:pos x="2" y="21"/>
                    </a:cxn>
                    <a:cxn ang="0">
                      <a:pos x="1" y="18"/>
                    </a:cxn>
                    <a:cxn ang="0">
                      <a:pos x="0" y="13"/>
                    </a:cxn>
                    <a:cxn ang="0">
                      <a:pos x="1" y="8"/>
                    </a:cxn>
                    <a:cxn ang="0">
                      <a:pos x="3" y="5"/>
                    </a:cxn>
                    <a:cxn ang="0">
                      <a:pos x="5" y="0"/>
                    </a:cxn>
                    <a:cxn ang="0">
                      <a:pos x="9" y="3"/>
                    </a:cxn>
                    <a:cxn ang="0">
                      <a:pos x="13" y="5"/>
                    </a:cxn>
                    <a:cxn ang="0">
                      <a:pos x="17" y="8"/>
                    </a:cxn>
                    <a:cxn ang="0">
                      <a:pos x="19" y="12"/>
                    </a:cxn>
                  </a:cxnLst>
                  <a:rect l="0" t="0" r="r" b="b"/>
                  <a:pathLst>
                    <a:path w="19" h="24">
                      <a:moveTo>
                        <a:pt x="19" y="12"/>
                      </a:moveTo>
                      <a:lnTo>
                        <a:pt x="19" y="17"/>
                      </a:lnTo>
                      <a:lnTo>
                        <a:pt x="17" y="20"/>
                      </a:lnTo>
                      <a:lnTo>
                        <a:pt x="15" y="22"/>
                      </a:lnTo>
                      <a:lnTo>
                        <a:pt x="11" y="24"/>
                      </a:lnTo>
                      <a:lnTo>
                        <a:pt x="8" y="24"/>
                      </a:lnTo>
                      <a:lnTo>
                        <a:pt x="4" y="22"/>
                      </a:lnTo>
                      <a:lnTo>
                        <a:pt x="2" y="21"/>
                      </a:lnTo>
                      <a:lnTo>
                        <a:pt x="1" y="18"/>
                      </a:lnTo>
                      <a:lnTo>
                        <a:pt x="0" y="13"/>
                      </a:lnTo>
                      <a:lnTo>
                        <a:pt x="1" y="8"/>
                      </a:lnTo>
                      <a:lnTo>
                        <a:pt x="3" y="5"/>
                      </a:lnTo>
                      <a:lnTo>
                        <a:pt x="5" y="0"/>
                      </a:lnTo>
                      <a:lnTo>
                        <a:pt x="9" y="3"/>
                      </a:lnTo>
                      <a:lnTo>
                        <a:pt x="13" y="5"/>
                      </a:lnTo>
                      <a:lnTo>
                        <a:pt x="17" y="8"/>
                      </a:lnTo>
                      <a:lnTo>
                        <a:pt x="19" y="12"/>
                      </a:lnTo>
                      <a:close/>
                    </a:path>
                  </a:pathLst>
                </a:custGeom>
                <a:solidFill>
                  <a:srgbClr val="3FFF3F"/>
                </a:solidFill>
                <a:ln w="9525">
                  <a:noFill/>
                  <a:round/>
                  <a:headEnd/>
                  <a:tailEnd/>
                </a:ln>
              </p:spPr>
              <p:txBody>
                <a:bodyPr/>
                <a:lstStyle/>
                <a:p>
                  <a:endParaRPr lang="en-US" sz="2400"/>
                </a:p>
              </p:txBody>
            </p:sp>
            <p:sp>
              <p:nvSpPr>
                <p:cNvPr id="1362017" name="Freeform 97"/>
                <p:cNvSpPr>
                  <a:spLocks/>
                </p:cNvSpPr>
                <p:nvPr/>
              </p:nvSpPr>
              <p:spPr bwMode="auto">
                <a:xfrm>
                  <a:off x="212" y="3220"/>
                  <a:ext cx="7" cy="10"/>
                </a:xfrm>
                <a:custGeom>
                  <a:avLst/>
                  <a:gdLst/>
                  <a:ahLst/>
                  <a:cxnLst>
                    <a:cxn ang="0">
                      <a:pos x="21" y="27"/>
                    </a:cxn>
                    <a:cxn ang="0">
                      <a:pos x="19" y="29"/>
                    </a:cxn>
                    <a:cxn ang="0">
                      <a:pos x="14" y="29"/>
                    </a:cxn>
                    <a:cxn ang="0">
                      <a:pos x="10" y="29"/>
                    </a:cxn>
                    <a:cxn ang="0">
                      <a:pos x="7" y="27"/>
                    </a:cxn>
                    <a:cxn ang="0">
                      <a:pos x="2" y="23"/>
                    </a:cxn>
                    <a:cxn ang="0">
                      <a:pos x="0" y="17"/>
                    </a:cxn>
                    <a:cxn ang="0">
                      <a:pos x="0" y="12"/>
                    </a:cxn>
                    <a:cxn ang="0">
                      <a:pos x="0" y="6"/>
                    </a:cxn>
                    <a:cxn ang="0">
                      <a:pos x="1" y="0"/>
                    </a:cxn>
                    <a:cxn ang="0">
                      <a:pos x="8" y="4"/>
                    </a:cxn>
                    <a:cxn ang="0">
                      <a:pos x="15" y="10"/>
                    </a:cxn>
                    <a:cxn ang="0">
                      <a:pos x="20" y="19"/>
                    </a:cxn>
                    <a:cxn ang="0">
                      <a:pos x="21" y="27"/>
                    </a:cxn>
                  </a:cxnLst>
                  <a:rect l="0" t="0" r="r" b="b"/>
                  <a:pathLst>
                    <a:path w="21" h="29">
                      <a:moveTo>
                        <a:pt x="21" y="27"/>
                      </a:moveTo>
                      <a:lnTo>
                        <a:pt x="19" y="29"/>
                      </a:lnTo>
                      <a:lnTo>
                        <a:pt x="14" y="29"/>
                      </a:lnTo>
                      <a:lnTo>
                        <a:pt x="10" y="29"/>
                      </a:lnTo>
                      <a:lnTo>
                        <a:pt x="7" y="27"/>
                      </a:lnTo>
                      <a:lnTo>
                        <a:pt x="2" y="23"/>
                      </a:lnTo>
                      <a:lnTo>
                        <a:pt x="0" y="17"/>
                      </a:lnTo>
                      <a:lnTo>
                        <a:pt x="0" y="12"/>
                      </a:lnTo>
                      <a:lnTo>
                        <a:pt x="0" y="6"/>
                      </a:lnTo>
                      <a:lnTo>
                        <a:pt x="1" y="0"/>
                      </a:lnTo>
                      <a:lnTo>
                        <a:pt x="8" y="4"/>
                      </a:lnTo>
                      <a:lnTo>
                        <a:pt x="15" y="10"/>
                      </a:lnTo>
                      <a:lnTo>
                        <a:pt x="20" y="19"/>
                      </a:lnTo>
                      <a:lnTo>
                        <a:pt x="21" y="27"/>
                      </a:lnTo>
                      <a:close/>
                    </a:path>
                  </a:pathLst>
                </a:custGeom>
                <a:solidFill>
                  <a:srgbClr val="3FFF3F"/>
                </a:solidFill>
                <a:ln w="9525">
                  <a:noFill/>
                  <a:round/>
                  <a:headEnd/>
                  <a:tailEnd/>
                </a:ln>
              </p:spPr>
              <p:txBody>
                <a:bodyPr/>
                <a:lstStyle/>
                <a:p>
                  <a:endParaRPr lang="en-US" sz="2400"/>
                </a:p>
              </p:txBody>
            </p:sp>
            <p:sp>
              <p:nvSpPr>
                <p:cNvPr id="1362018" name="Freeform 98"/>
                <p:cNvSpPr>
                  <a:spLocks/>
                </p:cNvSpPr>
                <p:nvPr/>
              </p:nvSpPr>
              <p:spPr bwMode="auto">
                <a:xfrm>
                  <a:off x="610" y="3223"/>
                  <a:ext cx="6" cy="9"/>
                </a:xfrm>
                <a:custGeom>
                  <a:avLst/>
                  <a:gdLst/>
                  <a:ahLst/>
                  <a:cxnLst>
                    <a:cxn ang="0">
                      <a:pos x="19" y="12"/>
                    </a:cxn>
                    <a:cxn ang="0">
                      <a:pos x="19" y="16"/>
                    </a:cxn>
                    <a:cxn ang="0">
                      <a:pos x="16" y="19"/>
                    </a:cxn>
                    <a:cxn ang="0">
                      <a:pos x="14" y="23"/>
                    </a:cxn>
                    <a:cxn ang="0">
                      <a:pos x="10" y="25"/>
                    </a:cxn>
                    <a:cxn ang="0">
                      <a:pos x="7" y="25"/>
                    </a:cxn>
                    <a:cxn ang="0">
                      <a:pos x="3" y="24"/>
                    </a:cxn>
                    <a:cxn ang="0">
                      <a:pos x="2" y="21"/>
                    </a:cxn>
                    <a:cxn ang="0">
                      <a:pos x="0" y="19"/>
                    </a:cxn>
                    <a:cxn ang="0">
                      <a:pos x="0" y="14"/>
                    </a:cxn>
                    <a:cxn ang="0">
                      <a:pos x="0" y="10"/>
                    </a:cxn>
                    <a:cxn ang="0">
                      <a:pos x="1" y="4"/>
                    </a:cxn>
                    <a:cxn ang="0">
                      <a:pos x="2" y="0"/>
                    </a:cxn>
                    <a:cxn ang="0">
                      <a:pos x="7" y="2"/>
                    </a:cxn>
                    <a:cxn ang="0">
                      <a:pos x="12" y="4"/>
                    </a:cxn>
                    <a:cxn ang="0">
                      <a:pos x="16" y="7"/>
                    </a:cxn>
                    <a:cxn ang="0">
                      <a:pos x="19" y="12"/>
                    </a:cxn>
                  </a:cxnLst>
                  <a:rect l="0" t="0" r="r" b="b"/>
                  <a:pathLst>
                    <a:path w="19" h="25">
                      <a:moveTo>
                        <a:pt x="19" y="12"/>
                      </a:moveTo>
                      <a:lnTo>
                        <a:pt x="19" y="16"/>
                      </a:lnTo>
                      <a:lnTo>
                        <a:pt x="16" y="19"/>
                      </a:lnTo>
                      <a:lnTo>
                        <a:pt x="14" y="23"/>
                      </a:lnTo>
                      <a:lnTo>
                        <a:pt x="10" y="25"/>
                      </a:lnTo>
                      <a:lnTo>
                        <a:pt x="7" y="25"/>
                      </a:lnTo>
                      <a:lnTo>
                        <a:pt x="3" y="24"/>
                      </a:lnTo>
                      <a:lnTo>
                        <a:pt x="2" y="21"/>
                      </a:lnTo>
                      <a:lnTo>
                        <a:pt x="0" y="19"/>
                      </a:lnTo>
                      <a:lnTo>
                        <a:pt x="0" y="14"/>
                      </a:lnTo>
                      <a:lnTo>
                        <a:pt x="0" y="10"/>
                      </a:lnTo>
                      <a:lnTo>
                        <a:pt x="1" y="4"/>
                      </a:lnTo>
                      <a:lnTo>
                        <a:pt x="2" y="0"/>
                      </a:lnTo>
                      <a:lnTo>
                        <a:pt x="7" y="2"/>
                      </a:lnTo>
                      <a:lnTo>
                        <a:pt x="12" y="4"/>
                      </a:lnTo>
                      <a:lnTo>
                        <a:pt x="16" y="7"/>
                      </a:lnTo>
                      <a:lnTo>
                        <a:pt x="19" y="12"/>
                      </a:lnTo>
                      <a:close/>
                    </a:path>
                  </a:pathLst>
                </a:custGeom>
                <a:solidFill>
                  <a:srgbClr val="3FFF3F"/>
                </a:solidFill>
                <a:ln w="9525">
                  <a:noFill/>
                  <a:round/>
                  <a:headEnd/>
                  <a:tailEnd/>
                </a:ln>
              </p:spPr>
              <p:txBody>
                <a:bodyPr/>
                <a:lstStyle/>
                <a:p>
                  <a:endParaRPr lang="en-US" sz="2400"/>
                </a:p>
              </p:txBody>
            </p:sp>
            <p:sp>
              <p:nvSpPr>
                <p:cNvPr id="1362019" name="Freeform 99"/>
                <p:cNvSpPr>
                  <a:spLocks/>
                </p:cNvSpPr>
                <p:nvPr/>
              </p:nvSpPr>
              <p:spPr bwMode="auto">
                <a:xfrm>
                  <a:off x="230" y="3226"/>
                  <a:ext cx="10" cy="9"/>
                </a:xfrm>
                <a:custGeom>
                  <a:avLst/>
                  <a:gdLst/>
                  <a:ahLst/>
                  <a:cxnLst>
                    <a:cxn ang="0">
                      <a:pos x="29" y="17"/>
                    </a:cxn>
                    <a:cxn ang="0">
                      <a:pos x="29" y="21"/>
                    </a:cxn>
                    <a:cxn ang="0">
                      <a:pos x="26" y="25"/>
                    </a:cxn>
                    <a:cxn ang="0">
                      <a:pos x="24" y="27"/>
                    </a:cxn>
                    <a:cxn ang="0">
                      <a:pos x="19" y="28"/>
                    </a:cxn>
                    <a:cxn ang="0">
                      <a:pos x="14" y="29"/>
                    </a:cxn>
                    <a:cxn ang="0">
                      <a:pos x="8" y="27"/>
                    </a:cxn>
                    <a:cxn ang="0">
                      <a:pos x="3" y="24"/>
                    </a:cxn>
                    <a:cxn ang="0">
                      <a:pos x="0" y="19"/>
                    </a:cxn>
                    <a:cxn ang="0">
                      <a:pos x="0" y="14"/>
                    </a:cxn>
                    <a:cxn ang="0">
                      <a:pos x="1" y="9"/>
                    </a:cxn>
                    <a:cxn ang="0">
                      <a:pos x="3" y="4"/>
                    </a:cxn>
                    <a:cxn ang="0">
                      <a:pos x="7" y="0"/>
                    </a:cxn>
                    <a:cxn ang="0">
                      <a:pos x="14" y="3"/>
                    </a:cxn>
                    <a:cxn ang="0">
                      <a:pos x="19" y="6"/>
                    </a:cxn>
                    <a:cxn ang="0">
                      <a:pos x="25" y="11"/>
                    </a:cxn>
                    <a:cxn ang="0">
                      <a:pos x="29" y="17"/>
                    </a:cxn>
                  </a:cxnLst>
                  <a:rect l="0" t="0" r="r" b="b"/>
                  <a:pathLst>
                    <a:path w="29" h="29">
                      <a:moveTo>
                        <a:pt x="29" y="17"/>
                      </a:moveTo>
                      <a:lnTo>
                        <a:pt x="29" y="21"/>
                      </a:lnTo>
                      <a:lnTo>
                        <a:pt x="26" y="25"/>
                      </a:lnTo>
                      <a:lnTo>
                        <a:pt x="24" y="27"/>
                      </a:lnTo>
                      <a:lnTo>
                        <a:pt x="19" y="28"/>
                      </a:lnTo>
                      <a:lnTo>
                        <a:pt x="14" y="29"/>
                      </a:lnTo>
                      <a:lnTo>
                        <a:pt x="8" y="27"/>
                      </a:lnTo>
                      <a:lnTo>
                        <a:pt x="3" y="24"/>
                      </a:lnTo>
                      <a:lnTo>
                        <a:pt x="0" y="19"/>
                      </a:lnTo>
                      <a:lnTo>
                        <a:pt x="0" y="14"/>
                      </a:lnTo>
                      <a:lnTo>
                        <a:pt x="1" y="9"/>
                      </a:lnTo>
                      <a:lnTo>
                        <a:pt x="3" y="4"/>
                      </a:lnTo>
                      <a:lnTo>
                        <a:pt x="7" y="0"/>
                      </a:lnTo>
                      <a:lnTo>
                        <a:pt x="14" y="3"/>
                      </a:lnTo>
                      <a:lnTo>
                        <a:pt x="19" y="6"/>
                      </a:lnTo>
                      <a:lnTo>
                        <a:pt x="25" y="11"/>
                      </a:lnTo>
                      <a:lnTo>
                        <a:pt x="29" y="17"/>
                      </a:lnTo>
                      <a:close/>
                    </a:path>
                  </a:pathLst>
                </a:custGeom>
                <a:solidFill>
                  <a:srgbClr val="3FFF3F"/>
                </a:solidFill>
                <a:ln w="9525">
                  <a:noFill/>
                  <a:round/>
                  <a:headEnd/>
                  <a:tailEnd/>
                </a:ln>
              </p:spPr>
              <p:txBody>
                <a:bodyPr/>
                <a:lstStyle/>
                <a:p>
                  <a:endParaRPr lang="en-US" sz="2400"/>
                </a:p>
              </p:txBody>
            </p:sp>
            <p:sp>
              <p:nvSpPr>
                <p:cNvPr id="1362020" name="Freeform 100"/>
                <p:cNvSpPr>
                  <a:spLocks/>
                </p:cNvSpPr>
                <p:nvPr/>
              </p:nvSpPr>
              <p:spPr bwMode="auto">
                <a:xfrm>
                  <a:off x="411" y="3226"/>
                  <a:ext cx="8" cy="9"/>
                </a:xfrm>
                <a:custGeom>
                  <a:avLst/>
                  <a:gdLst/>
                  <a:ahLst/>
                  <a:cxnLst>
                    <a:cxn ang="0">
                      <a:pos x="22" y="19"/>
                    </a:cxn>
                    <a:cxn ang="0">
                      <a:pos x="19" y="24"/>
                    </a:cxn>
                    <a:cxn ang="0">
                      <a:pos x="14" y="26"/>
                    </a:cxn>
                    <a:cxn ang="0">
                      <a:pos x="8" y="27"/>
                    </a:cxn>
                    <a:cxn ang="0">
                      <a:pos x="3" y="27"/>
                    </a:cxn>
                    <a:cxn ang="0">
                      <a:pos x="0" y="25"/>
                    </a:cxn>
                    <a:cxn ang="0">
                      <a:pos x="0" y="21"/>
                    </a:cxn>
                    <a:cxn ang="0">
                      <a:pos x="0" y="19"/>
                    </a:cxn>
                    <a:cxn ang="0">
                      <a:pos x="1" y="17"/>
                    </a:cxn>
                    <a:cxn ang="0">
                      <a:pos x="21" y="0"/>
                    </a:cxn>
                    <a:cxn ang="0">
                      <a:pos x="22" y="4"/>
                    </a:cxn>
                    <a:cxn ang="0">
                      <a:pos x="24" y="10"/>
                    </a:cxn>
                    <a:cxn ang="0">
                      <a:pos x="24" y="14"/>
                    </a:cxn>
                    <a:cxn ang="0">
                      <a:pos x="22" y="19"/>
                    </a:cxn>
                  </a:cxnLst>
                  <a:rect l="0" t="0" r="r" b="b"/>
                  <a:pathLst>
                    <a:path w="24" h="27">
                      <a:moveTo>
                        <a:pt x="22" y="19"/>
                      </a:moveTo>
                      <a:lnTo>
                        <a:pt x="19" y="24"/>
                      </a:lnTo>
                      <a:lnTo>
                        <a:pt x="14" y="26"/>
                      </a:lnTo>
                      <a:lnTo>
                        <a:pt x="8" y="27"/>
                      </a:lnTo>
                      <a:lnTo>
                        <a:pt x="3" y="27"/>
                      </a:lnTo>
                      <a:lnTo>
                        <a:pt x="0" y="25"/>
                      </a:lnTo>
                      <a:lnTo>
                        <a:pt x="0" y="21"/>
                      </a:lnTo>
                      <a:lnTo>
                        <a:pt x="0" y="19"/>
                      </a:lnTo>
                      <a:lnTo>
                        <a:pt x="1" y="17"/>
                      </a:lnTo>
                      <a:lnTo>
                        <a:pt x="21" y="0"/>
                      </a:lnTo>
                      <a:lnTo>
                        <a:pt x="22" y="4"/>
                      </a:lnTo>
                      <a:lnTo>
                        <a:pt x="24" y="10"/>
                      </a:lnTo>
                      <a:lnTo>
                        <a:pt x="24" y="14"/>
                      </a:lnTo>
                      <a:lnTo>
                        <a:pt x="22" y="19"/>
                      </a:lnTo>
                      <a:close/>
                    </a:path>
                  </a:pathLst>
                </a:custGeom>
                <a:solidFill>
                  <a:srgbClr val="3FFF3F"/>
                </a:solidFill>
                <a:ln w="9525">
                  <a:noFill/>
                  <a:round/>
                  <a:headEnd/>
                  <a:tailEnd/>
                </a:ln>
              </p:spPr>
              <p:txBody>
                <a:bodyPr/>
                <a:lstStyle/>
                <a:p>
                  <a:endParaRPr lang="en-US" sz="2400"/>
                </a:p>
              </p:txBody>
            </p:sp>
            <p:sp>
              <p:nvSpPr>
                <p:cNvPr id="1362021" name="Freeform 101"/>
                <p:cNvSpPr>
                  <a:spLocks/>
                </p:cNvSpPr>
                <p:nvPr/>
              </p:nvSpPr>
              <p:spPr bwMode="auto">
                <a:xfrm>
                  <a:off x="283" y="3231"/>
                  <a:ext cx="9" cy="12"/>
                </a:xfrm>
                <a:custGeom>
                  <a:avLst/>
                  <a:gdLst/>
                  <a:ahLst/>
                  <a:cxnLst>
                    <a:cxn ang="0">
                      <a:pos x="29" y="15"/>
                    </a:cxn>
                    <a:cxn ang="0">
                      <a:pos x="29" y="19"/>
                    </a:cxn>
                    <a:cxn ang="0">
                      <a:pos x="28" y="25"/>
                    </a:cxn>
                    <a:cxn ang="0">
                      <a:pos x="26" y="30"/>
                    </a:cxn>
                    <a:cxn ang="0">
                      <a:pos x="23" y="34"/>
                    </a:cxn>
                    <a:cxn ang="0">
                      <a:pos x="18" y="31"/>
                    </a:cxn>
                    <a:cxn ang="0">
                      <a:pos x="11" y="28"/>
                    </a:cxn>
                    <a:cxn ang="0">
                      <a:pos x="6" y="24"/>
                    </a:cxn>
                    <a:cxn ang="0">
                      <a:pos x="1" y="18"/>
                    </a:cxn>
                    <a:cxn ang="0">
                      <a:pos x="0" y="14"/>
                    </a:cxn>
                    <a:cxn ang="0">
                      <a:pos x="0" y="9"/>
                    </a:cxn>
                    <a:cxn ang="0">
                      <a:pos x="1" y="3"/>
                    </a:cxn>
                    <a:cxn ang="0">
                      <a:pos x="4" y="0"/>
                    </a:cxn>
                    <a:cxn ang="0">
                      <a:pos x="11" y="2"/>
                    </a:cxn>
                    <a:cxn ang="0">
                      <a:pos x="19" y="4"/>
                    </a:cxn>
                    <a:cxn ang="0">
                      <a:pos x="25" y="8"/>
                    </a:cxn>
                    <a:cxn ang="0">
                      <a:pos x="29" y="15"/>
                    </a:cxn>
                  </a:cxnLst>
                  <a:rect l="0" t="0" r="r" b="b"/>
                  <a:pathLst>
                    <a:path w="29" h="34">
                      <a:moveTo>
                        <a:pt x="29" y="15"/>
                      </a:moveTo>
                      <a:lnTo>
                        <a:pt x="29" y="19"/>
                      </a:lnTo>
                      <a:lnTo>
                        <a:pt x="28" y="25"/>
                      </a:lnTo>
                      <a:lnTo>
                        <a:pt x="26" y="30"/>
                      </a:lnTo>
                      <a:lnTo>
                        <a:pt x="23" y="34"/>
                      </a:lnTo>
                      <a:lnTo>
                        <a:pt x="18" y="31"/>
                      </a:lnTo>
                      <a:lnTo>
                        <a:pt x="11" y="28"/>
                      </a:lnTo>
                      <a:lnTo>
                        <a:pt x="6" y="24"/>
                      </a:lnTo>
                      <a:lnTo>
                        <a:pt x="1" y="18"/>
                      </a:lnTo>
                      <a:lnTo>
                        <a:pt x="0" y="14"/>
                      </a:lnTo>
                      <a:lnTo>
                        <a:pt x="0" y="9"/>
                      </a:lnTo>
                      <a:lnTo>
                        <a:pt x="1" y="3"/>
                      </a:lnTo>
                      <a:lnTo>
                        <a:pt x="4" y="0"/>
                      </a:lnTo>
                      <a:lnTo>
                        <a:pt x="11" y="2"/>
                      </a:lnTo>
                      <a:lnTo>
                        <a:pt x="19" y="4"/>
                      </a:lnTo>
                      <a:lnTo>
                        <a:pt x="25" y="8"/>
                      </a:lnTo>
                      <a:lnTo>
                        <a:pt x="29" y="15"/>
                      </a:lnTo>
                      <a:close/>
                    </a:path>
                  </a:pathLst>
                </a:custGeom>
                <a:solidFill>
                  <a:srgbClr val="3FFF3F"/>
                </a:solidFill>
                <a:ln w="9525">
                  <a:noFill/>
                  <a:round/>
                  <a:headEnd/>
                  <a:tailEnd/>
                </a:ln>
              </p:spPr>
              <p:txBody>
                <a:bodyPr/>
                <a:lstStyle/>
                <a:p>
                  <a:endParaRPr lang="en-US" sz="2400"/>
                </a:p>
              </p:txBody>
            </p:sp>
            <p:sp>
              <p:nvSpPr>
                <p:cNvPr id="1362022" name="Freeform 102"/>
                <p:cNvSpPr>
                  <a:spLocks/>
                </p:cNvSpPr>
                <p:nvPr/>
              </p:nvSpPr>
              <p:spPr bwMode="auto">
                <a:xfrm>
                  <a:off x="641" y="3239"/>
                  <a:ext cx="6" cy="5"/>
                </a:xfrm>
                <a:custGeom>
                  <a:avLst/>
                  <a:gdLst/>
                  <a:ahLst/>
                  <a:cxnLst>
                    <a:cxn ang="0">
                      <a:pos x="18" y="6"/>
                    </a:cxn>
                    <a:cxn ang="0">
                      <a:pos x="18" y="9"/>
                    </a:cxn>
                    <a:cxn ang="0">
                      <a:pos x="18" y="12"/>
                    </a:cxn>
                    <a:cxn ang="0">
                      <a:pos x="17" y="14"/>
                    </a:cxn>
                    <a:cxn ang="0">
                      <a:pos x="15" y="15"/>
                    </a:cxn>
                    <a:cxn ang="0">
                      <a:pos x="10" y="15"/>
                    </a:cxn>
                    <a:cxn ang="0">
                      <a:pos x="6" y="14"/>
                    </a:cxn>
                    <a:cxn ang="0">
                      <a:pos x="2" y="12"/>
                    </a:cxn>
                    <a:cxn ang="0">
                      <a:pos x="0" y="7"/>
                    </a:cxn>
                    <a:cxn ang="0">
                      <a:pos x="0" y="5"/>
                    </a:cxn>
                    <a:cxn ang="0">
                      <a:pos x="1" y="2"/>
                    </a:cxn>
                    <a:cxn ang="0">
                      <a:pos x="3" y="1"/>
                    </a:cxn>
                    <a:cxn ang="0">
                      <a:pos x="6" y="0"/>
                    </a:cxn>
                    <a:cxn ang="0">
                      <a:pos x="9" y="0"/>
                    </a:cxn>
                    <a:cxn ang="0">
                      <a:pos x="13" y="0"/>
                    </a:cxn>
                    <a:cxn ang="0">
                      <a:pos x="16" y="2"/>
                    </a:cxn>
                    <a:cxn ang="0">
                      <a:pos x="18" y="6"/>
                    </a:cxn>
                  </a:cxnLst>
                  <a:rect l="0" t="0" r="r" b="b"/>
                  <a:pathLst>
                    <a:path w="18" h="15">
                      <a:moveTo>
                        <a:pt x="18" y="6"/>
                      </a:moveTo>
                      <a:lnTo>
                        <a:pt x="18" y="9"/>
                      </a:lnTo>
                      <a:lnTo>
                        <a:pt x="18" y="12"/>
                      </a:lnTo>
                      <a:lnTo>
                        <a:pt x="17" y="14"/>
                      </a:lnTo>
                      <a:lnTo>
                        <a:pt x="15" y="15"/>
                      </a:lnTo>
                      <a:lnTo>
                        <a:pt x="10" y="15"/>
                      </a:lnTo>
                      <a:lnTo>
                        <a:pt x="6" y="14"/>
                      </a:lnTo>
                      <a:lnTo>
                        <a:pt x="2" y="12"/>
                      </a:lnTo>
                      <a:lnTo>
                        <a:pt x="0" y="7"/>
                      </a:lnTo>
                      <a:lnTo>
                        <a:pt x="0" y="5"/>
                      </a:lnTo>
                      <a:lnTo>
                        <a:pt x="1" y="2"/>
                      </a:lnTo>
                      <a:lnTo>
                        <a:pt x="3" y="1"/>
                      </a:lnTo>
                      <a:lnTo>
                        <a:pt x="6" y="0"/>
                      </a:lnTo>
                      <a:lnTo>
                        <a:pt x="9" y="0"/>
                      </a:lnTo>
                      <a:lnTo>
                        <a:pt x="13" y="0"/>
                      </a:lnTo>
                      <a:lnTo>
                        <a:pt x="16" y="2"/>
                      </a:lnTo>
                      <a:lnTo>
                        <a:pt x="18" y="6"/>
                      </a:lnTo>
                      <a:close/>
                    </a:path>
                  </a:pathLst>
                </a:custGeom>
                <a:solidFill>
                  <a:srgbClr val="3FFF3F"/>
                </a:solidFill>
                <a:ln w="9525">
                  <a:noFill/>
                  <a:round/>
                  <a:headEnd/>
                  <a:tailEnd/>
                </a:ln>
              </p:spPr>
              <p:txBody>
                <a:bodyPr/>
                <a:lstStyle/>
                <a:p>
                  <a:endParaRPr lang="en-US" sz="2400"/>
                </a:p>
              </p:txBody>
            </p:sp>
            <p:sp>
              <p:nvSpPr>
                <p:cNvPr id="1362023" name="Freeform 103"/>
                <p:cNvSpPr>
                  <a:spLocks/>
                </p:cNvSpPr>
                <p:nvPr/>
              </p:nvSpPr>
              <p:spPr bwMode="auto">
                <a:xfrm>
                  <a:off x="589" y="3241"/>
                  <a:ext cx="13" cy="7"/>
                </a:xfrm>
                <a:custGeom>
                  <a:avLst/>
                  <a:gdLst/>
                  <a:ahLst/>
                  <a:cxnLst>
                    <a:cxn ang="0">
                      <a:pos x="40" y="8"/>
                    </a:cxn>
                    <a:cxn ang="0">
                      <a:pos x="36" y="13"/>
                    </a:cxn>
                    <a:cxn ang="0">
                      <a:pos x="32" y="18"/>
                    </a:cxn>
                    <a:cxn ang="0">
                      <a:pos x="26" y="22"/>
                    </a:cxn>
                    <a:cxn ang="0">
                      <a:pos x="20" y="23"/>
                    </a:cxn>
                    <a:cxn ang="0">
                      <a:pos x="14" y="23"/>
                    </a:cxn>
                    <a:cxn ang="0">
                      <a:pos x="9" y="23"/>
                    </a:cxn>
                    <a:cxn ang="0">
                      <a:pos x="4" y="20"/>
                    </a:cxn>
                    <a:cxn ang="0">
                      <a:pos x="0" y="17"/>
                    </a:cxn>
                    <a:cxn ang="0">
                      <a:pos x="2" y="11"/>
                    </a:cxn>
                    <a:cxn ang="0">
                      <a:pos x="4" y="8"/>
                    </a:cxn>
                    <a:cxn ang="0">
                      <a:pos x="9" y="4"/>
                    </a:cxn>
                    <a:cxn ang="0">
                      <a:pos x="13" y="2"/>
                    </a:cxn>
                    <a:cxn ang="0">
                      <a:pos x="17" y="1"/>
                    </a:cxn>
                    <a:cxn ang="0">
                      <a:pos x="20" y="0"/>
                    </a:cxn>
                    <a:cxn ang="0">
                      <a:pos x="22" y="0"/>
                    </a:cxn>
                    <a:cxn ang="0">
                      <a:pos x="26" y="0"/>
                    </a:cxn>
                    <a:cxn ang="0">
                      <a:pos x="28" y="3"/>
                    </a:cxn>
                    <a:cxn ang="0">
                      <a:pos x="32" y="5"/>
                    </a:cxn>
                    <a:cxn ang="0">
                      <a:pos x="36" y="6"/>
                    </a:cxn>
                    <a:cxn ang="0">
                      <a:pos x="40" y="8"/>
                    </a:cxn>
                  </a:cxnLst>
                  <a:rect l="0" t="0" r="r" b="b"/>
                  <a:pathLst>
                    <a:path w="40" h="23">
                      <a:moveTo>
                        <a:pt x="40" y="8"/>
                      </a:moveTo>
                      <a:lnTo>
                        <a:pt x="36" y="13"/>
                      </a:lnTo>
                      <a:lnTo>
                        <a:pt x="32" y="18"/>
                      </a:lnTo>
                      <a:lnTo>
                        <a:pt x="26" y="22"/>
                      </a:lnTo>
                      <a:lnTo>
                        <a:pt x="20" y="23"/>
                      </a:lnTo>
                      <a:lnTo>
                        <a:pt x="14" y="23"/>
                      </a:lnTo>
                      <a:lnTo>
                        <a:pt x="9" y="23"/>
                      </a:lnTo>
                      <a:lnTo>
                        <a:pt x="4" y="20"/>
                      </a:lnTo>
                      <a:lnTo>
                        <a:pt x="0" y="17"/>
                      </a:lnTo>
                      <a:lnTo>
                        <a:pt x="2" y="11"/>
                      </a:lnTo>
                      <a:lnTo>
                        <a:pt x="4" y="8"/>
                      </a:lnTo>
                      <a:lnTo>
                        <a:pt x="9" y="4"/>
                      </a:lnTo>
                      <a:lnTo>
                        <a:pt x="13" y="2"/>
                      </a:lnTo>
                      <a:lnTo>
                        <a:pt x="17" y="1"/>
                      </a:lnTo>
                      <a:lnTo>
                        <a:pt x="20" y="0"/>
                      </a:lnTo>
                      <a:lnTo>
                        <a:pt x="22" y="0"/>
                      </a:lnTo>
                      <a:lnTo>
                        <a:pt x="26" y="0"/>
                      </a:lnTo>
                      <a:lnTo>
                        <a:pt x="28" y="3"/>
                      </a:lnTo>
                      <a:lnTo>
                        <a:pt x="32" y="5"/>
                      </a:lnTo>
                      <a:lnTo>
                        <a:pt x="36" y="6"/>
                      </a:lnTo>
                      <a:lnTo>
                        <a:pt x="40" y="8"/>
                      </a:lnTo>
                      <a:close/>
                    </a:path>
                  </a:pathLst>
                </a:custGeom>
                <a:solidFill>
                  <a:srgbClr val="3FFF3F"/>
                </a:solidFill>
                <a:ln w="9525">
                  <a:noFill/>
                  <a:round/>
                  <a:headEnd/>
                  <a:tailEnd/>
                </a:ln>
              </p:spPr>
              <p:txBody>
                <a:bodyPr/>
                <a:lstStyle/>
                <a:p>
                  <a:endParaRPr lang="en-US" sz="2400"/>
                </a:p>
              </p:txBody>
            </p:sp>
            <p:sp>
              <p:nvSpPr>
                <p:cNvPr id="1362024" name="Freeform 104"/>
                <p:cNvSpPr>
                  <a:spLocks/>
                </p:cNvSpPr>
                <p:nvPr/>
              </p:nvSpPr>
              <p:spPr bwMode="auto">
                <a:xfrm>
                  <a:off x="445" y="3243"/>
                  <a:ext cx="13" cy="11"/>
                </a:xfrm>
                <a:custGeom>
                  <a:avLst/>
                  <a:gdLst/>
                  <a:ahLst/>
                  <a:cxnLst>
                    <a:cxn ang="0">
                      <a:pos x="37" y="7"/>
                    </a:cxn>
                    <a:cxn ang="0">
                      <a:pos x="37" y="16"/>
                    </a:cxn>
                    <a:cxn ang="0">
                      <a:pos x="35" y="21"/>
                    </a:cxn>
                    <a:cxn ang="0">
                      <a:pos x="30" y="28"/>
                    </a:cxn>
                    <a:cxn ang="0">
                      <a:pos x="25" y="33"/>
                    </a:cxn>
                    <a:cxn ang="0">
                      <a:pos x="19" y="31"/>
                    </a:cxn>
                    <a:cxn ang="0">
                      <a:pos x="13" y="28"/>
                    </a:cxn>
                    <a:cxn ang="0">
                      <a:pos x="6" y="25"/>
                    </a:cxn>
                    <a:cxn ang="0">
                      <a:pos x="0" y="24"/>
                    </a:cxn>
                    <a:cxn ang="0">
                      <a:pos x="4" y="19"/>
                    </a:cxn>
                    <a:cxn ang="0">
                      <a:pos x="8" y="14"/>
                    </a:cxn>
                    <a:cxn ang="0">
                      <a:pos x="13" y="9"/>
                    </a:cxn>
                    <a:cxn ang="0">
                      <a:pos x="19" y="5"/>
                    </a:cxn>
                    <a:cxn ang="0">
                      <a:pos x="24" y="2"/>
                    </a:cxn>
                    <a:cxn ang="0">
                      <a:pos x="28" y="0"/>
                    </a:cxn>
                    <a:cxn ang="0">
                      <a:pos x="33" y="3"/>
                    </a:cxn>
                    <a:cxn ang="0">
                      <a:pos x="37" y="7"/>
                    </a:cxn>
                  </a:cxnLst>
                  <a:rect l="0" t="0" r="r" b="b"/>
                  <a:pathLst>
                    <a:path w="37" h="33">
                      <a:moveTo>
                        <a:pt x="37" y="7"/>
                      </a:moveTo>
                      <a:lnTo>
                        <a:pt x="37" y="16"/>
                      </a:lnTo>
                      <a:lnTo>
                        <a:pt x="35" y="21"/>
                      </a:lnTo>
                      <a:lnTo>
                        <a:pt x="30" y="28"/>
                      </a:lnTo>
                      <a:lnTo>
                        <a:pt x="25" y="33"/>
                      </a:lnTo>
                      <a:lnTo>
                        <a:pt x="19" y="31"/>
                      </a:lnTo>
                      <a:lnTo>
                        <a:pt x="13" y="28"/>
                      </a:lnTo>
                      <a:lnTo>
                        <a:pt x="6" y="25"/>
                      </a:lnTo>
                      <a:lnTo>
                        <a:pt x="0" y="24"/>
                      </a:lnTo>
                      <a:lnTo>
                        <a:pt x="4" y="19"/>
                      </a:lnTo>
                      <a:lnTo>
                        <a:pt x="8" y="14"/>
                      </a:lnTo>
                      <a:lnTo>
                        <a:pt x="13" y="9"/>
                      </a:lnTo>
                      <a:lnTo>
                        <a:pt x="19" y="5"/>
                      </a:lnTo>
                      <a:lnTo>
                        <a:pt x="24" y="2"/>
                      </a:lnTo>
                      <a:lnTo>
                        <a:pt x="28" y="0"/>
                      </a:lnTo>
                      <a:lnTo>
                        <a:pt x="33" y="3"/>
                      </a:lnTo>
                      <a:lnTo>
                        <a:pt x="37" y="7"/>
                      </a:lnTo>
                      <a:close/>
                    </a:path>
                  </a:pathLst>
                </a:custGeom>
                <a:solidFill>
                  <a:srgbClr val="3FFF3F"/>
                </a:solidFill>
                <a:ln w="9525">
                  <a:noFill/>
                  <a:round/>
                  <a:headEnd/>
                  <a:tailEnd/>
                </a:ln>
              </p:spPr>
              <p:txBody>
                <a:bodyPr/>
                <a:lstStyle/>
                <a:p>
                  <a:endParaRPr lang="en-US" sz="2400"/>
                </a:p>
              </p:txBody>
            </p:sp>
            <p:sp>
              <p:nvSpPr>
                <p:cNvPr id="1362025" name="Freeform 105"/>
                <p:cNvSpPr>
                  <a:spLocks/>
                </p:cNvSpPr>
                <p:nvPr/>
              </p:nvSpPr>
              <p:spPr bwMode="auto">
                <a:xfrm>
                  <a:off x="614" y="3243"/>
                  <a:ext cx="14" cy="8"/>
                </a:xfrm>
                <a:custGeom>
                  <a:avLst/>
                  <a:gdLst/>
                  <a:ahLst/>
                  <a:cxnLst>
                    <a:cxn ang="0">
                      <a:pos x="41" y="2"/>
                    </a:cxn>
                    <a:cxn ang="0">
                      <a:pos x="43" y="9"/>
                    </a:cxn>
                    <a:cxn ang="0">
                      <a:pos x="39" y="14"/>
                    </a:cxn>
                    <a:cxn ang="0">
                      <a:pos x="33" y="19"/>
                    </a:cxn>
                    <a:cxn ang="0">
                      <a:pos x="28" y="24"/>
                    </a:cxn>
                    <a:cxn ang="0">
                      <a:pos x="21" y="25"/>
                    </a:cxn>
                    <a:cxn ang="0">
                      <a:pos x="14" y="26"/>
                    </a:cxn>
                    <a:cxn ang="0">
                      <a:pos x="6" y="26"/>
                    </a:cxn>
                    <a:cxn ang="0">
                      <a:pos x="0" y="21"/>
                    </a:cxn>
                    <a:cxn ang="0">
                      <a:pos x="3" y="17"/>
                    </a:cxn>
                    <a:cxn ang="0">
                      <a:pos x="7" y="12"/>
                    </a:cxn>
                    <a:cxn ang="0">
                      <a:pos x="13" y="7"/>
                    </a:cxn>
                    <a:cxn ang="0">
                      <a:pos x="17" y="4"/>
                    </a:cxn>
                    <a:cxn ang="0">
                      <a:pos x="23" y="2"/>
                    </a:cxn>
                    <a:cxn ang="0">
                      <a:pos x="29" y="0"/>
                    </a:cxn>
                    <a:cxn ang="0">
                      <a:pos x="35" y="0"/>
                    </a:cxn>
                    <a:cxn ang="0">
                      <a:pos x="41" y="2"/>
                    </a:cxn>
                  </a:cxnLst>
                  <a:rect l="0" t="0" r="r" b="b"/>
                  <a:pathLst>
                    <a:path w="43" h="26">
                      <a:moveTo>
                        <a:pt x="41" y="2"/>
                      </a:moveTo>
                      <a:lnTo>
                        <a:pt x="43" y="9"/>
                      </a:lnTo>
                      <a:lnTo>
                        <a:pt x="39" y="14"/>
                      </a:lnTo>
                      <a:lnTo>
                        <a:pt x="33" y="19"/>
                      </a:lnTo>
                      <a:lnTo>
                        <a:pt x="28" y="24"/>
                      </a:lnTo>
                      <a:lnTo>
                        <a:pt x="21" y="25"/>
                      </a:lnTo>
                      <a:lnTo>
                        <a:pt x="14" y="26"/>
                      </a:lnTo>
                      <a:lnTo>
                        <a:pt x="6" y="26"/>
                      </a:lnTo>
                      <a:lnTo>
                        <a:pt x="0" y="21"/>
                      </a:lnTo>
                      <a:lnTo>
                        <a:pt x="3" y="17"/>
                      </a:lnTo>
                      <a:lnTo>
                        <a:pt x="7" y="12"/>
                      </a:lnTo>
                      <a:lnTo>
                        <a:pt x="13" y="7"/>
                      </a:lnTo>
                      <a:lnTo>
                        <a:pt x="17" y="4"/>
                      </a:lnTo>
                      <a:lnTo>
                        <a:pt x="23" y="2"/>
                      </a:lnTo>
                      <a:lnTo>
                        <a:pt x="29" y="0"/>
                      </a:lnTo>
                      <a:lnTo>
                        <a:pt x="35" y="0"/>
                      </a:lnTo>
                      <a:lnTo>
                        <a:pt x="41" y="2"/>
                      </a:lnTo>
                      <a:close/>
                    </a:path>
                  </a:pathLst>
                </a:custGeom>
                <a:solidFill>
                  <a:srgbClr val="3FFF3F"/>
                </a:solidFill>
                <a:ln w="9525">
                  <a:noFill/>
                  <a:round/>
                  <a:headEnd/>
                  <a:tailEnd/>
                </a:ln>
              </p:spPr>
              <p:txBody>
                <a:bodyPr/>
                <a:lstStyle/>
                <a:p>
                  <a:endParaRPr lang="en-US" sz="2400"/>
                </a:p>
              </p:txBody>
            </p:sp>
            <p:sp>
              <p:nvSpPr>
                <p:cNvPr id="1362026" name="Freeform 106"/>
                <p:cNvSpPr>
                  <a:spLocks/>
                </p:cNvSpPr>
                <p:nvPr/>
              </p:nvSpPr>
              <p:spPr bwMode="auto">
                <a:xfrm>
                  <a:off x="341" y="3246"/>
                  <a:ext cx="11" cy="12"/>
                </a:xfrm>
                <a:custGeom>
                  <a:avLst/>
                  <a:gdLst/>
                  <a:ahLst/>
                  <a:cxnLst>
                    <a:cxn ang="0">
                      <a:pos x="30" y="9"/>
                    </a:cxn>
                    <a:cxn ang="0">
                      <a:pos x="32" y="15"/>
                    </a:cxn>
                    <a:cxn ang="0">
                      <a:pos x="32" y="22"/>
                    </a:cxn>
                    <a:cxn ang="0">
                      <a:pos x="30" y="28"/>
                    </a:cxn>
                    <a:cxn ang="0">
                      <a:pos x="28" y="33"/>
                    </a:cxn>
                    <a:cxn ang="0">
                      <a:pos x="24" y="36"/>
                    </a:cxn>
                    <a:cxn ang="0">
                      <a:pos x="18" y="37"/>
                    </a:cxn>
                    <a:cxn ang="0">
                      <a:pos x="12" y="36"/>
                    </a:cxn>
                    <a:cxn ang="0">
                      <a:pos x="7" y="37"/>
                    </a:cxn>
                    <a:cxn ang="0">
                      <a:pos x="4" y="30"/>
                    </a:cxn>
                    <a:cxn ang="0">
                      <a:pos x="1" y="23"/>
                    </a:cxn>
                    <a:cxn ang="0">
                      <a:pos x="0" y="15"/>
                    </a:cxn>
                    <a:cxn ang="0">
                      <a:pos x="0" y="7"/>
                    </a:cxn>
                    <a:cxn ang="0">
                      <a:pos x="1" y="4"/>
                    </a:cxn>
                    <a:cxn ang="0">
                      <a:pos x="4" y="2"/>
                    </a:cxn>
                    <a:cxn ang="0">
                      <a:pos x="7" y="1"/>
                    </a:cxn>
                    <a:cxn ang="0">
                      <a:pos x="10" y="0"/>
                    </a:cxn>
                    <a:cxn ang="0">
                      <a:pos x="17" y="0"/>
                    </a:cxn>
                    <a:cxn ang="0">
                      <a:pos x="22" y="1"/>
                    </a:cxn>
                    <a:cxn ang="0">
                      <a:pos x="27" y="4"/>
                    </a:cxn>
                    <a:cxn ang="0">
                      <a:pos x="30" y="9"/>
                    </a:cxn>
                  </a:cxnLst>
                  <a:rect l="0" t="0" r="r" b="b"/>
                  <a:pathLst>
                    <a:path w="32" h="37">
                      <a:moveTo>
                        <a:pt x="30" y="9"/>
                      </a:moveTo>
                      <a:lnTo>
                        <a:pt x="32" y="15"/>
                      </a:lnTo>
                      <a:lnTo>
                        <a:pt x="32" y="22"/>
                      </a:lnTo>
                      <a:lnTo>
                        <a:pt x="30" y="28"/>
                      </a:lnTo>
                      <a:lnTo>
                        <a:pt x="28" y="33"/>
                      </a:lnTo>
                      <a:lnTo>
                        <a:pt x="24" y="36"/>
                      </a:lnTo>
                      <a:lnTo>
                        <a:pt x="18" y="37"/>
                      </a:lnTo>
                      <a:lnTo>
                        <a:pt x="12" y="36"/>
                      </a:lnTo>
                      <a:lnTo>
                        <a:pt x="7" y="37"/>
                      </a:lnTo>
                      <a:lnTo>
                        <a:pt x="4" y="30"/>
                      </a:lnTo>
                      <a:lnTo>
                        <a:pt x="1" y="23"/>
                      </a:lnTo>
                      <a:lnTo>
                        <a:pt x="0" y="15"/>
                      </a:lnTo>
                      <a:lnTo>
                        <a:pt x="0" y="7"/>
                      </a:lnTo>
                      <a:lnTo>
                        <a:pt x="1" y="4"/>
                      </a:lnTo>
                      <a:lnTo>
                        <a:pt x="4" y="2"/>
                      </a:lnTo>
                      <a:lnTo>
                        <a:pt x="7" y="1"/>
                      </a:lnTo>
                      <a:lnTo>
                        <a:pt x="10" y="0"/>
                      </a:lnTo>
                      <a:lnTo>
                        <a:pt x="17" y="0"/>
                      </a:lnTo>
                      <a:lnTo>
                        <a:pt x="22" y="1"/>
                      </a:lnTo>
                      <a:lnTo>
                        <a:pt x="27" y="4"/>
                      </a:lnTo>
                      <a:lnTo>
                        <a:pt x="30" y="9"/>
                      </a:lnTo>
                      <a:close/>
                    </a:path>
                  </a:pathLst>
                </a:custGeom>
                <a:solidFill>
                  <a:srgbClr val="3FFF3F"/>
                </a:solidFill>
                <a:ln w="9525">
                  <a:noFill/>
                  <a:round/>
                  <a:headEnd/>
                  <a:tailEnd/>
                </a:ln>
              </p:spPr>
              <p:txBody>
                <a:bodyPr/>
                <a:lstStyle/>
                <a:p>
                  <a:endParaRPr lang="en-US" sz="2400"/>
                </a:p>
              </p:txBody>
            </p:sp>
            <p:sp>
              <p:nvSpPr>
                <p:cNvPr id="1362027" name="Freeform 107"/>
                <p:cNvSpPr>
                  <a:spLocks/>
                </p:cNvSpPr>
                <p:nvPr/>
              </p:nvSpPr>
              <p:spPr bwMode="auto">
                <a:xfrm>
                  <a:off x="627" y="3256"/>
                  <a:ext cx="10" cy="16"/>
                </a:xfrm>
                <a:custGeom>
                  <a:avLst/>
                  <a:gdLst/>
                  <a:ahLst/>
                  <a:cxnLst>
                    <a:cxn ang="0">
                      <a:pos x="31" y="8"/>
                    </a:cxn>
                    <a:cxn ang="0">
                      <a:pos x="30" y="19"/>
                    </a:cxn>
                    <a:cxn ang="0">
                      <a:pos x="27" y="29"/>
                    </a:cxn>
                    <a:cxn ang="0">
                      <a:pos x="21" y="38"/>
                    </a:cxn>
                    <a:cxn ang="0">
                      <a:pos x="14" y="47"/>
                    </a:cxn>
                    <a:cxn ang="0">
                      <a:pos x="8" y="38"/>
                    </a:cxn>
                    <a:cxn ang="0">
                      <a:pos x="3" y="28"/>
                    </a:cxn>
                    <a:cxn ang="0">
                      <a:pos x="0" y="18"/>
                    </a:cxn>
                    <a:cxn ang="0">
                      <a:pos x="1" y="6"/>
                    </a:cxn>
                    <a:cxn ang="0">
                      <a:pos x="8" y="1"/>
                    </a:cxn>
                    <a:cxn ang="0">
                      <a:pos x="16" y="0"/>
                    </a:cxn>
                    <a:cxn ang="0">
                      <a:pos x="26" y="2"/>
                    </a:cxn>
                    <a:cxn ang="0">
                      <a:pos x="31" y="8"/>
                    </a:cxn>
                  </a:cxnLst>
                  <a:rect l="0" t="0" r="r" b="b"/>
                  <a:pathLst>
                    <a:path w="31" h="47">
                      <a:moveTo>
                        <a:pt x="31" y="8"/>
                      </a:moveTo>
                      <a:lnTo>
                        <a:pt x="30" y="19"/>
                      </a:lnTo>
                      <a:lnTo>
                        <a:pt x="27" y="29"/>
                      </a:lnTo>
                      <a:lnTo>
                        <a:pt x="21" y="38"/>
                      </a:lnTo>
                      <a:lnTo>
                        <a:pt x="14" y="47"/>
                      </a:lnTo>
                      <a:lnTo>
                        <a:pt x="8" y="38"/>
                      </a:lnTo>
                      <a:lnTo>
                        <a:pt x="3" y="28"/>
                      </a:lnTo>
                      <a:lnTo>
                        <a:pt x="0" y="18"/>
                      </a:lnTo>
                      <a:lnTo>
                        <a:pt x="1" y="6"/>
                      </a:lnTo>
                      <a:lnTo>
                        <a:pt x="8" y="1"/>
                      </a:lnTo>
                      <a:lnTo>
                        <a:pt x="16" y="0"/>
                      </a:lnTo>
                      <a:lnTo>
                        <a:pt x="26" y="2"/>
                      </a:lnTo>
                      <a:lnTo>
                        <a:pt x="31" y="8"/>
                      </a:lnTo>
                      <a:close/>
                    </a:path>
                  </a:pathLst>
                </a:custGeom>
                <a:solidFill>
                  <a:srgbClr val="3FFF3F"/>
                </a:solidFill>
                <a:ln w="9525">
                  <a:noFill/>
                  <a:round/>
                  <a:headEnd/>
                  <a:tailEnd/>
                </a:ln>
              </p:spPr>
              <p:txBody>
                <a:bodyPr/>
                <a:lstStyle/>
                <a:p>
                  <a:endParaRPr lang="en-US" sz="2400"/>
                </a:p>
              </p:txBody>
            </p:sp>
            <p:sp>
              <p:nvSpPr>
                <p:cNvPr id="1362028" name="Freeform 108"/>
                <p:cNvSpPr>
                  <a:spLocks/>
                </p:cNvSpPr>
                <p:nvPr/>
              </p:nvSpPr>
              <p:spPr bwMode="auto">
                <a:xfrm>
                  <a:off x="401" y="3257"/>
                  <a:ext cx="12" cy="14"/>
                </a:xfrm>
                <a:custGeom>
                  <a:avLst/>
                  <a:gdLst/>
                  <a:ahLst/>
                  <a:cxnLst>
                    <a:cxn ang="0">
                      <a:pos x="36" y="14"/>
                    </a:cxn>
                    <a:cxn ang="0">
                      <a:pos x="36" y="22"/>
                    </a:cxn>
                    <a:cxn ang="0">
                      <a:pos x="33" y="28"/>
                    </a:cxn>
                    <a:cxn ang="0">
                      <a:pos x="28" y="34"/>
                    </a:cxn>
                    <a:cxn ang="0">
                      <a:pos x="21" y="39"/>
                    </a:cxn>
                    <a:cxn ang="0">
                      <a:pos x="18" y="40"/>
                    </a:cxn>
                    <a:cxn ang="0">
                      <a:pos x="14" y="41"/>
                    </a:cxn>
                    <a:cxn ang="0">
                      <a:pos x="11" y="42"/>
                    </a:cxn>
                    <a:cxn ang="0">
                      <a:pos x="7" y="41"/>
                    </a:cxn>
                    <a:cxn ang="0">
                      <a:pos x="2" y="36"/>
                    </a:cxn>
                    <a:cxn ang="0">
                      <a:pos x="0" y="30"/>
                    </a:cxn>
                    <a:cxn ang="0">
                      <a:pos x="0" y="25"/>
                    </a:cxn>
                    <a:cxn ang="0">
                      <a:pos x="1" y="19"/>
                    </a:cxn>
                    <a:cxn ang="0">
                      <a:pos x="9" y="0"/>
                    </a:cxn>
                    <a:cxn ang="0">
                      <a:pos x="18" y="1"/>
                    </a:cxn>
                    <a:cxn ang="0">
                      <a:pos x="25" y="4"/>
                    </a:cxn>
                    <a:cxn ang="0">
                      <a:pos x="31" y="8"/>
                    </a:cxn>
                    <a:cxn ang="0">
                      <a:pos x="36" y="14"/>
                    </a:cxn>
                  </a:cxnLst>
                  <a:rect l="0" t="0" r="r" b="b"/>
                  <a:pathLst>
                    <a:path w="36" h="42">
                      <a:moveTo>
                        <a:pt x="36" y="14"/>
                      </a:moveTo>
                      <a:lnTo>
                        <a:pt x="36" y="22"/>
                      </a:lnTo>
                      <a:lnTo>
                        <a:pt x="33" y="28"/>
                      </a:lnTo>
                      <a:lnTo>
                        <a:pt x="28" y="34"/>
                      </a:lnTo>
                      <a:lnTo>
                        <a:pt x="21" y="39"/>
                      </a:lnTo>
                      <a:lnTo>
                        <a:pt x="18" y="40"/>
                      </a:lnTo>
                      <a:lnTo>
                        <a:pt x="14" y="41"/>
                      </a:lnTo>
                      <a:lnTo>
                        <a:pt x="11" y="42"/>
                      </a:lnTo>
                      <a:lnTo>
                        <a:pt x="7" y="41"/>
                      </a:lnTo>
                      <a:lnTo>
                        <a:pt x="2" y="36"/>
                      </a:lnTo>
                      <a:lnTo>
                        <a:pt x="0" y="30"/>
                      </a:lnTo>
                      <a:lnTo>
                        <a:pt x="0" y="25"/>
                      </a:lnTo>
                      <a:lnTo>
                        <a:pt x="1" y="19"/>
                      </a:lnTo>
                      <a:lnTo>
                        <a:pt x="9" y="0"/>
                      </a:lnTo>
                      <a:lnTo>
                        <a:pt x="18" y="1"/>
                      </a:lnTo>
                      <a:lnTo>
                        <a:pt x="25" y="4"/>
                      </a:lnTo>
                      <a:lnTo>
                        <a:pt x="31" y="8"/>
                      </a:lnTo>
                      <a:lnTo>
                        <a:pt x="36" y="14"/>
                      </a:lnTo>
                      <a:close/>
                    </a:path>
                  </a:pathLst>
                </a:custGeom>
                <a:solidFill>
                  <a:srgbClr val="3FFF3F"/>
                </a:solidFill>
                <a:ln w="9525">
                  <a:noFill/>
                  <a:round/>
                  <a:headEnd/>
                  <a:tailEnd/>
                </a:ln>
              </p:spPr>
              <p:txBody>
                <a:bodyPr/>
                <a:lstStyle/>
                <a:p>
                  <a:endParaRPr lang="en-US" sz="2400"/>
                </a:p>
              </p:txBody>
            </p:sp>
            <p:sp>
              <p:nvSpPr>
                <p:cNvPr id="1362029" name="Freeform 109"/>
                <p:cNvSpPr>
                  <a:spLocks/>
                </p:cNvSpPr>
                <p:nvPr/>
              </p:nvSpPr>
              <p:spPr bwMode="auto">
                <a:xfrm>
                  <a:off x="321" y="3264"/>
                  <a:ext cx="62" cy="185"/>
                </a:xfrm>
                <a:custGeom>
                  <a:avLst/>
                  <a:gdLst/>
                  <a:ahLst/>
                  <a:cxnLst>
                    <a:cxn ang="0">
                      <a:pos x="34" y="84"/>
                    </a:cxn>
                    <a:cxn ang="0">
                      <a:pos x="47" y="122"/>
                    </a:cxn>
                    <a:cxn ang="0">
                      <a:pos x="58" y="161"/>
                    </a:cxn>
                    <a:cxn ang="0">
                      <a:pos x="67" y="200"/>
                    </a:cxn>
                    <a:cxn ang="0">
                      <a:pos x="72" y="224"/>
                    </a:cxn>
                    <a:cxn ang="0">
                      <a:pos x="75" y="233"/>
                    </a:cxn>
                    <a:cxn ang="0">
                      <a:pos x="85" y="211"/>
                    </a:cxn>
                    <a:cxn ang="0">
                      <a:pos x="97" y="158"/>
                    </a:cxn>
                    <a:cxn ang="0">
                      <a:pos x="108" y="105"/>
                    </a:cxn>
                    <a:cxn ang="0">
                      <a:pos x="122" y="54"/>
                    </a:cxn>
                    <a:cxn ang="0">
                      <a:pos x="126" y="57"/>
                    </a:cxn>
                    <a:cxn ang="0">
                      <a:pos x="116" y="115"/>
                    </a:cxn>
                    <a:cxn ang="0">
                      <a:pos x="122" y="140"/>
                    </a:cxn>
                    <a:cxn ang="0">
                      <a:pos x="132" y="128"/>
                    </a:cxn>
                    <a:cxn ang="0">
                      <a:pos x="141" y="117"/>
                    </a:cxn>
                    <a:cxn ang="0">
                      <a:pos x="152" y="105"/>
                    </a:cxn>
                    <a:cxn ang="0">
                      <a:pos x="152" y="117"/>
                    </a:cxn>
                    <a:cxn ang="0">
                      <a:pos x="133" y="149"/>
                    </a:cxn>
                    <a:cxn ang="0">
                      <a:pos x="114" y="180"/>
                    </a:cxn>
                    <a:cxn ang="0">
                      <a:pos x="98" y="214"/>
                    </a:cxn>
                    <a:cxn ang="0">
                      <a:pos x="93" y="251"/>
                    </a:cxn>
                    <a:cxn ang="0">
                      <a:pos x="96" y="287"/>
                    </a:cxn>
                    <a:cxn ang="0">
                      <a:pos x="108" y="320"/>
                    </a:cxn>
                    <a:cxn ang="0">
                      <a:pos x="122" y="351"/>
                    </a:cxn>
                    <a:cxn ang="0">
                      <a:pos x="151" y="462"/>
                    </a:cxn>
                    <a:cxn ang="0">
                      <a:pos x="160" y="484"/>
                    </a:cxn>
                    <a:cxn ang="0">
                      <a:pos x="170" y="508"/>
                    </a:cxn>
                    <a:cxn ang="0">
                      <a:pos x="180" y="530"/>
                    </a:cxn>
                    <a:cxn ang="0">
                      <a:pos x="188" y="553"/>
                    </a:cxn>
                    <a:cxn ang="0">
                      <a:pos x="156" y="517"/>
                    </a:cxn>
                    <a:cxn ang="0">
                      <a:pos x="140" y="473"/>
                    </a:cxn>
                    <a:cxn ang="0">
                      <a:pos x="129" y="425"/>
                    </a:cxn>
                    <a:cxn ang="0">
                      <a:pos x="110" y="382"/>
                    </a:cxn>
                    <a:cxn ang="0">
                      <a:pos x="80" y="353"/>
                    </a:cxn>
                    <a:cxn ang="0">
                      <a:pos x="56" y="321"/>
                    </a:cxn>
                    <a:cxn ang="0">
                      <a:pos x="32" y="288"/>
                    </a:cxn>
                    <a:cxn ang="0">
                      <a:pos x="5" y="258"/>
                    </a:cxn>
                    <a:cxn ang="0">
                      <a:pos x="1" y="245"/>
                    </a:cxn>
                    <a:cxn ang="0">
                      <a:pos x="0" y="233"/>
                    </a:cxn>
                    <a:cxn ang="0">
                      <a:pos x="7" y="255"/>
                    </a:cxn>
                    <a:cxn ang="0">
                      <a:pos x="21" y="272"/>
                    </a:cxn>
                    <a:cxn ang="0">
                      <a:pos x="38" y="287"/>
                    </a:cxn>
                    <a:cxn ang="0">
                      <a:pos x="58" y="298"/>
                    </a:cxn>
                    <a:cxn ang="0">
                      <a:pos x="89" y="324"/>
                    </a:cxn>
                    <a:cxn ang="0">
                      <a:pos x="74" y="293"/>
                    </a:cxn>
                    <a:cxn ang="0">
                      <a:pos x="61" y="251"/>
                    </a:cxn>
                    <a:cxn ang="0">
                      <a:pos x="52" y="199"/>
                    </a:cxn>
                    <a:cxn ang="0">
                      <a:pos x="43" y="151"/>
                    </a:cxn>
                    <a:cxn ang="0">
                      <a:pos x="31" y="108"/>
                    </a:cxn>
                    <a:cxn ang="0">
                      <a:pos x="20" y="67"/>
                    </a:cxn>
                    <a:cxn ang="0">
                      <a:pos x="10" y="23"/>
                    </a:cxn>
                    <a:cxn ang="0">
                      <a:pos x="15" y="17"/>
                    </a:cxn>
                    <a:cxn ang="0">
                      <a:pos x="22" y="49"/>
                    </a:cxn>
                  </a:cxnLst>
                  <a:rect l="0" t="0" r="r" b="b"/>
                  <a:pathLst>
                    <a:path w="188" h="553">
                      <a:moveTo>
                        <a:pt x="27" y="65"/>
                      </a:moveTo>
                      <a:lnTo>
                        <a:pt x="34" y="84"/>
                      </a:lnTo>
                      <a:lnTo>
                        <a:pt x="40" y="103"/>
                      </a:lnTo>
                      <a:lnTo>
                        <a:pt x="47" y="122"/>
                      </a:lnTo>
                      <a:lnTo>
                        <a:pt x="53" y="141"/>
                      </a:lnTo>
                      <a:lnTo>
                        <a:pt x="58" y="161"/>
                      </a:lnTo>
                      <a:lnTo>
                        <a:pt x="64" y="179"/>
                      </a:lnTo>
                      <a:lnTo>
                        <a:pt x="67" y="200"/>
                      </a:lnTo>
                      <a:lnTo>
                        <a:pt x="71" y="220"/>
                      </a:lnTo>
                      <a:lnTo>
                        <a:pt x="72" y="224"/>
                      </a:lnTo>
                      <a:lnTo>
                        <a:pt x="74" y="228"/>
                      </a:lnTo>
                      <a:lnTo>
                        <a:pt x="75" y="233"/>
                      </a:lnTo>
                      <a:lnTo>
                        <a:pt x="78" y="236"/>
                      </a:lnTo>
                      <a:lnTo>
                        <a:pt x="85" y="211"/>
                      </a:lnTo>
                      <a:lnTo>
                        <a:pt x="91" y="185"/>
                      </a:lnTo>
                      <a:lnTo>
                        <a:pt x="97" y="158"/>
                      </a:lnTo>
                      <a:lnTo>
                        <a:pt x="102" y="132"/>
                      </a:lnTo>
                      <a:lnTo>
                        <a:pt x="108" y="105"/>
                      </a:lnTo>
                      <a:lnTo>
                        <a:pt x="114" y="79"/>
                      </a:lnTo>
                      <a:lnTo>
                        <a:pt x="122" y="54"/>
                      </a:lnTo>
                      <a:lnTo>
                        <a:pt x="130" y="28"/>
                      </a:lnTo>
                      <a:lnTo>
                        <a:pt x="126" y="57"/>
                      </a:lnTo>
                      <a:lnTo>
                        <a:pt x="120" y="86"/>
                      </a:lnTo>
                      <a:lnTo>
                        <a:pt x="116" y="115"/>
                      </a:lnTo>
                      <a:lnTo>
                        <a:pt x="116" y="144"/>
                      </a:lnTo>
                      <a:lnTo>
                        <a:pt x="122" y="140"/>
                      </a:lnTo>
                      <a:lnTo>
                        <a:pt x="126" y="134"/>
                      </a:lnTo>
                      <a:lnTo>
                        <a:pt x="132" y="128"/>
                      </a:lnTo>
                      <a:lnTo>
                        <a:pt x="137" y="122"/>
                      </a:lnTo>
                      <a:lnTo>
                        <a:pt x="141" y="117"/>
                      </a:lnTo>
                      <a:lnTo>
                        <a:pt x="146" y="111"/>
                      </a:lnTo>
                      <a:lnTo>
                        <a:pt x="152" y="105"/>
                      </a:lnTo>
                      <a:lnTo>
                        <a:pt x="156" y="99"/>
                      </a:lnTo>
                      <a:lnTo>
                        <a:pt x="152" y="117"/>
                      </a:lnTo>
                      <a:lnTo>
                        <a:pt x="144" y="134"/>
                      </a:lnTo>
                      <a:lnTo>
                        <a:pt x="133" y="149"/>
                      </a:lnTo>
                      <a:lnTo>
                        <a:pt x="123" y="164"/>
                      </a:lnTo>
                      <a:lnTo>
                        <a:pt x="114" y="180"/>
                      </a:lnTo>
                      <a:lnTo>
                        <a:pt x="104" y="197"/>
                      </a:lnTo>
                      <a:lnTo>
                        <a:pt x="98" y="214"/>
                      </a:lnTo>
                      <a:lnTo>
                        <a:pt x="96" y="233"/>
                      </a:lnTo>
                      <a:lnTo>
                        <a:pt x="93" y="251"/>
                      </a:lnTo>
                      <a:lnTo>
                        <a:pt x="93" y="270"/>
                      </a:lnTo>
                      <a:lnTo>
                        <a:pt x="96" y="287"/>
                      </a:lnTo>
                      <a:lnTo>
                        <a:pt x="101" y="303"/>
                      </a:lnTo>
                      <a:lnTo>
                        <a:pt x="108" y="320"/>
                      </a:lnTo>
                      <a:lnTo>
                        <a:pt x="115" y="336"/>
                      </a:lnTo>
                      <a:lnTo>
                        <a:pt x="122" y="351"/>
                      </a:lnTo>
                      <a:lnTo>
                        <a:pt x="129" y="367"/>
                      </a:lnTo>
                      <a:lnTo>
                        <a:pt x="151" y="462"/>
                      </a:lnTo>
                      <a:lnTo>
                        <a:pt x="155" y="474"/>
                      </a:lnTo>
                      <a:lnTo>
                        <a:pt x="160" y="484"/>
                      </a:lnTo>
                      <a:lnTo>
                        <a:pt x="165" y="496"/>
                      </a:lnTo>
                      <a:lnTo>
                        <a:pt x="170" y="508"/>
                      </a:lnTo>
                      <a:lnTo>
                        <a:pt x="175" y="518"/>
                      </a:lnTo>
                      <a:lnTo>
                        <a:pt x="180" y="530"/>
                      </a:lnTo>
                      <a:lnTo>
                        <a:pt x="184" y="541"/>
                      </a:lnTo>
                      <a:lnTo>
                        <a:pt x="188" y="553"/>
                      </a:lnTo>
                      <a:lnTo>
                        <a:pt x="169" y="537"/>
                      </a:lnTo>
                      <a:lnTo>
                        <a:pt x="156" y="517"/>
                      </a:lnTo>
                      <a:lnTo>
                        <a:pt x="147" y="495"/>
                      </a:lnTo>
                      <a:lnTo>
                        <a:pt x="140" y="473"/>
                      </a:lnTo>
                      <a:lnTo>
                        <a:pt x="134" y="448"/>
                      </a:lnTo>
                      <a:lnTo>
                        <a:pt x="129" y="425"/>
                      </a:lnTo>
                      <a:lnTo>
                        <a:pt x="120" y="403"/>
                      </a:lnTo>
                      <a:lnTo>
                        <a:pt x="110" y="382"/>
                      </a:lnTo>
                      <a:lnTo>
                        <a:pt x="94" y="368"/>
                      </a:lnTo>
                      <a:lnTo>
                        <a:pt x="80" y="353"/>
                      </a:lnTo>
                      <a:lnTo>
                        <a:pt x="67" y="337"/>
                      </a:lnTo>
                      <a:lnTo>
                        <a:pt x="56" y="321"/>
                      </a:lnTo>
                      <a:lnTo>
                        <a:pt x="45" y="305"/>
                      </a:lnTo>
                      <a:lnTo>
                        <a:pt x="32" y="288"/>
                      </a:lnTo>
                      <a:lnTo>
                        <a:pt x="20" y="273"/>
                      </a:lnTo>
                      <a:lnTo>
                        <a:pt x="5" y="258"/>
                      </a:lnTo>
                      <a:lnTo>
                        <a:pt x="2" y="252"/>
                      </a:lnTo>
                      <a:lnTo>
                        <a:pt x="1" y="245"/>
                      </a:lnTo>
                      <a:lnTo>
                        <a:pt x="1" y="240"/>
                      </a:lnTo>
                      <a:lnTo>
                        <a:pt x="0" y="233"/>
                      </a:lnTo>
                      <a:lnTo>
                        <a:pt x="2" y="244"/>
                      </a:lnTo>
                      <a:lnTo>
                        <a:pt x="7" y="255"/>
                      </a:lnTo>
                      <a:lnTo>
                        <a:pt x="13" y="264"/>
                      </a:lnTo>
                      <a:lnTo>
                        <a:pt x="21" y="272"/>
                      </a:lnTo>
                      <a:lnTo>
                        <a:pt x="29" y="280"/>
                      </a:lnTo>
                      <a:lnTo>
                        <a:pt x="38" y="287"/>
                      </a:lnTo>
                      <a:lnTo>
                        <a:pt x="49" y="293"/>
                      </a:lnTo>
                      <a:lnTo>
                        <a:pt x="58" y="298"/>
                      </a:lnTo>
                      <a:lnTo>
                        <a:pt x="94" y="340"/>
                      </a:lnTo>
                      <a:lnTo>
                        <a:pt x="89" y="324"/>
                      </a:lnTo>
                      <a:lnTo>
                        <a:pt x="82" y="308"/>
                      </a:lnTo>
                      <a:lnTo>
                        <a:pt x="74" y="293"/>
                      </a:lnTo>
                      <a:lnTo>
                        <a:pt x="68" y="277"/>
                      </a:lnTo>
                      <a:lnTo>
                        <a:pt x="61" y="251"/>
                      </a:lnTo>
                      <a:lnTo>
                        <a:pt x="57" y="224"/>
                      </a:lnTo>
                      <a:lnTo>
                        <a:pt x="52" y="199"/>
                      </a:lnTo>
                      <a:lnTo>
                        <a:pt x="49" y="172"/>
                      </a:lnTo>
                      <a:lnTo>
                        <a:pt x="43" y="151"/>
                      </a:lnTo>
                      <a:lnTo>
                        <a:pt x="37" y="130"/>
                      </a:lnTo>
                      <a:lnTo>
                        <a:pt x="31" y="108"/>
                      </a:lnTo>
                      <a:lnTo>
                        <a:pt x="25" y="88"/>
                      </a:lnTo>
                      <a:lnTo>
                        <a:pt x="20" y="67"/>
                      </a:lnTo>
                      <a:lnTo>
                        <a:pt x="15" y="45"/>
                      </a:lnTo>
                      <a:lnTo>
                        <a:pt x="10" y="23"/>
                      </a:lnTo>
                      <a:lnTo>
                        <a:pt x="8" y="0"/>
                      </a:lnTo>
                      <a:lnTo>
                        <a:pt x="15" y="17"/>
                      </a:lnTo>
                      <a:lnTo>
                        <a:pt x="18" y="33"/>
                      </a:lnTo>
                      <a:lnTo>
                        <a:pt x="22" y="49"/>
                      </a:lnTo>
                      <a:lnTo>
                        <a:pt x="27" y="65"/>
                      </a:lnTo>
                      <a:close/>
                    </a:path>
                  </a:pathLst>
                </a:custGeom>
                <a:solidFill>
                  <a:srgbClr val="7F7F7F"/>
                </a:solidFill>
                <a:ln w="9525">
                  <a:noFill/>
                  <a:round/>
                  <a:headEnd/>
                  <a:tailEnd/>
                </a:ln>
              </p:spPr>
              <p:txBody>
                <a:bodyPr/>
                <a:lstStyle/>
                <a:p>
                  <a:endParaRPr lang="en-US" sz="2400"/>
                </a:p>
              </p:txBody>
            </p:sp>
            <p:sp>
              <p:nvSpPr>
                <p:cNvPr id="1362030" name="Freeform 110"/>
                <p:cNvSpPr>
                  <a:spLocks/>
                </p:cNvSpPr>
                <p:nvPr/>
              </p:nvSpPr>
              <p:spPr bwMode="auto">
                <a:xfrm>
                  <a:off x="598" y="3273"/>
                  <a:ext cx="11" cy="8"/>
                </a:xfrm>
                <a:custGeom>
                  <a:avLst/>
                  <a:gdLst/>
                  <a:ahLst/>
                  <a:cxnLst>
                    <a:cxn ang="0">
                      <a:pos x="32" y="6"/>
                    </a:cxn>
                    <a:cxn ang="0">
                      <a:pos x="30" y="10"/>
                    </a:cxn>
                    <a:cxn ang="0">
                      <a:pos x="28" y="15"/>
                    </a:cxn>
                    <a:cxn ang="0">
                      <a:pos x="23" y="20"/>
                    </a:cxn>
                    <a:cxn ang="0">
                      <a:pos x="19" y="22"/>
                    </a:cxn>
                    <a:cxn ang="0">
                      <a:pos x="13" y="23"/>
                    </a:cxn>
                    <a:cxn ang="0">
                      <a:pos x="8" y="23"/>
                    </a:cxn>
                    <a:cxn ang="0">
                      <a:pos x="4" y="21"/>
                    </a:cxn>
                    <a:cxn ang="0">
                      <a:pos x="0" y="17"/>
                    </a:cxn>
                    <a:cxn ang="0">
                      <a:pos x="0" y="12"/>
                    </a:cxn>
                    <a:cxn ang="0">
                      <a:pos x="3" y="8"/>
                    </a:cxn>
                    <a:cxn ang="0">
                      <a:pos x="6" y="5"/>
                    </a:cxn>
                    <a:cxn ang="0">
                      <a:pos x="11" y="2"/>
                    </a:cxn>
                    <a:cxn ang="0">
                      <a:pos x="16" y="0"/>
                    </a:cxn>
                    <a:cxn ang="0">
                      <a:pos x="22" y="0"/>
                    </a:cxn>
                    <a:cxn ang="0">
                      <a:pos x="28" y="2"/>
                    </a:cxn>
                    <a:cxn ang="0">
                      <a:pos x="32" y="6"/>
                    </a:cxn>
                  </a:cxnLst>
                  <a:rect l="0" t="0" r="r" b="b"/>
                  <a:pathLst>
                    <a:path w="32" h="23">
                      <a:moveTo>
                        <a:pt x="32" y="6"/>
                      </a:moveTo>
                      <a:lnTo>
                        <a:pt x="30" y="10"/>
                      </a:lnTo>
                      <a:lnTo>
                        <a:pt x="28" y="15"/>
                      </a:lnTo>
                      <a:lnTo>
                        <a:pt x="23" y="20"/>
                      </a:lnTo>
                      <a:lnTo>
                        <a:pt x="19" y="22"/>
                      </a:lnTo>
                      <a:lnTo>
                        <a:pt x="13" y="23"/>
                      </a:lnTo>
                      <a:lnTo>
                        <a:pt x="8" y="23"/>
                      </a:lnTo>
                      <a:lnTo>
                        <a:pt x="4" y="21"/>
                      </a:lnTo>
                      <a:lnTo>
                        <a:pt x="0" y="17"/>
                      </a:lnTo>
                      <a:lnTo>
                        <a:pt x="0" y="12"/>
                      </a:lnTo>
                      <a:lnTo>
                        <a:pt x="3" y="8"/>
                      </a:lnTo>
                      <a:lnTo>
                        <a:pt x="6" y="5"/>
                      </a:lnTo>
                      <a:lnTo>
                        <a:pt x="11" y="2"/>
                      </a:lnTo>
                      <a:lnTo>
                        <a:pt x="16" y="0"/>
                      </a:lnTo>
                      <a:lnTo>
                        <a:pt x="22" y="0"/>
                      </a:lnTo>
                      <a:lnTo>
                        <a:pt x="28" y="2"/>
                      </a:lnTo>
                      <a:lnTo>
                        <a:pt x="32" y="6"/>
                      </a:lnTo>
                      <a:close/>
                    </a:path>
                  </a:pathLst>
                </a:custGeom>
                <a:solidFill>
                  <a:srgbClr val="3FFF3F"/>
                </a:solidFill>
                <a:ln w="9525">
                  <a:noFill/>
                  <a:round/>
                  <a:headEnd/>
                  <a:tailEnd/>
                </a:ln>
              </p:spPr>
              <p:txBody>
                <a:bodyPr/>
                <a:lstStyle/>
                <a:p>
                  <a:endParaRPr lang="en-US" sz="2400"/>
                </a:p>
              </p:txBody>
            </p:sp>
            <p:sp>
              <p:nvSpPr>
                <p:cNvPr id="1362031" name="Freeform 111"/>
                <p:cNvSpPr>
                  <a:spLocks/>
                </p:cNvSpPr>
                <p:nvPr/>
              </p:nvSpPr>
              <p:spPr bwMode="auto">
                <a:xfrm>
                  <a:off x="643" y="3274"/>
                  <a:ext cx="9" cy="11"/>
                </a:xfrm>
                <a:custGeom>
                  <a:avLst/>
                  <a:gdLst/>
                  <a:ahLst/>
                  <a:cxnLst>
                    <a:cxn ang="0">
                      <a:pos x="25" y="9"/>
                    </a:cxn>
                    <a:cxn ang="0">
                      <a:pos x="25" y="16"/>
                    </a:cxn>
                    <a:cxn ang="0">
                      <a:pos x="23" y="23"/>
                    </a:cxn>
                    <a:cxn ang="0">
                      <a:pos x="18" y="27"/>
                    </a:cxn>
                    <a:cxn ang="0">
                      <a:pos x="13" y="32"/>
                    </a:cxn>
                    <a:cxn ang="0">
                      <a:pos x="8" y="33"/>
                    </a:cxn>
                    <a:cxn ang="0">
                      <a:pos x="4" y="31"/>
                    </a:cxn>
                    <a:cxn ang="0">
                      <a:pos x="1" y="27"/>
                    </a:cxn>
                    <a:cxn ang="0">
                      <a:pos x="0" y="23"/>
                    </a:cxn>
                    <a:cxn ang="0">
                      <a:pos x="1" y="17"/>
                    </a:cxn>
                    <a:cxn ang="0">
                      <a:pos x="2" y="10"/>
                    </a:cxn>
                    <a:cxn ang="0">
                      <a:pos x="4" y="5"/>
                    </a:cxn>
                    <a:cxn ang="0">
                      <a:pos x="9" y="0"/>
                    </a:cxn>
                    <a:cxn ang="0">
                      <a:pos x="14" y="0"/>
                    </a:cxn>
                    <a:cxn ang="0">
                      <a:pos x="20" y="2"/>
                    </a:cxn>
                    <a:cxn ang="0">
                      <a:pos x="23" y="5"/>
                    </a:cxn>
                    <a:cxn ang="0">
                      <a:pos x="25" y="9"/>
                    </a:cxn>
                  </a:cxnLst>
                  <a:rect l="0" t="0" r="r" b="b"/>
                  <a:pathLst>
                    <a:path w="25" h="33">
                      <a:moveTo>
                        <a:pt x="25" y="9"/>
                      </a:moveTo>
                      <a:lnTo>
                        <a:pt x="25" y="16"/>
                      </a:lnTo>
                      <a:lnTo>
                        <a:pt x="23" y="23"/>
                      </a:lnTo>
                      <a:lnTo>
                        <a:pt x="18" y="27"/>
                      </a:lnTo>
                      <a:lnTo>
                        <a:pt x="13" y="32"/>
                      </a:lnTo>
                      <a:lnTo>
                        <a:pt x="8" y="33"/>
                      </a:lnTo>
                      <a:lnTo>
                        <a:pt x="4" y="31"/>
                      </a:lnTo>
                      <a:lnTo>
                        <a:pt x="1" y="27"/>
                      </a:lnTo>
                      <a:lnTo>
                        <a:pt x="0" y="23"/>
                      </a:lnTo>
                      <a:lnTo>
                        <a:pt x="1" y="17"/>
                      </a:lnTo>
                      <a:lnTo>
                        <a:pt x="2" y="10"/>
                      </a:lnTo>
                      <a:lnTo>
                        <a:pt x="4" y="5"/>
                      </a:lnTo>
                      <a:lnTo>
                        <a:pt x="9" y="0"/>
                      </a:lnTo>
                      <a:lnTo>
                        <a:pt x="14" y="0"/>
                      </a:lnTo>
                      <a:lnTo>
                        <a:pt x="20" y="2"/>
                      </a:lnTo>
                      <a:lnTo>
                        <a:pt x="23" y="5"/>
                      </a:lnTo>
                      <a:lnTo>
                        <a:pt x="25" y="9"/>
                      </a:lnTo>
                      <a:close/>
                    </a:path>
                  </a:pathLst>
                </a:custGeom>
                <a:solidFill>
                  <a:srgbClr val="3FFF3F"/>
                </a:solidFill>
                <a:ln w="9525">
                  <a:noFill/>
                  <a:round/>
                  <a:headEnd/>
                  <a:tailEnd/>
                </a:ln>
              </p:spPr>
              <p:txBody>
                <a:bodyPr/>
                <a:lstStyle/>
                <a:p>
                  <a:endParaRPr lang="en-US" sz="2400"/>
                </a:p>
              </p:txBody>
            </p:sp>
            <p:sp>
              <p:nvSpPr>
                <p:cNvPr id="1362032" name="Freeform 112"/>
                <p:cNvSpPr>
                  <a:spLocks/>
                </p:cNvSpPr>
                <p:nvPr/>
              </p:nvSpPr>
              <p:spPr bwMode="auto">
                <a:xfrm>
                  <a:off x="660" y="3284"/>
                  <a:ext cx="11" cy="8"/>
                </a:xfrm>
                <a:custGeom>
                  <a:avLst/>
                  <a:gdLst/>
                  <a:ahLst/>
                  <a:cxnLst>
                    <a:cxn ang="0">
                      <a:pos x="33" y="2"/>
                    </a:cxn>
                    <a:cxn ang="0">
                      <a:pos x="31" y="8"/>
                    </a:cxn>
                    <a:cxn ang="0">
                      <a:pos x="28" y="14"/>
                    </a:cxn>
                    <a:cxn ang="0">
                      <a:pos x="23" y="18"/>
                    </a:cxn>
                    <a:cxn ang="0">
                      <a:pos x="17" y="23"/>
                    </a:cxn>
                    <a:cxn ang="0">
                      <a:pos x="11" y="23"/>
                    </a:cxn>
                    <a:cxn ang="0">
                      <a:pos x="7" y="19"/>
                    </a:cxn>
                    <a:cxn ang="0">
                      <a:pos x="3" y="15"/>
                    </a:cxn>
                    <a:cxn ang="0">
                      <a:pos x="0" y="10"/>
                    </a:cxn>
                    <a:cxn ang="0">
                      <a:pos x="8" y="7"/>
                    </a:cxn>
                    <a:cxn ang="0">
                      <a:pos x="16" y="2"/>
                    </a:cxn>
                    <a:cxn ang="0">
                      <a:pos x="25" y="0"/>
                    </a:cxn>
                    <a:cxn ang="0">
                      <a:pos x="33" y="2"/>
                    </a:cxn>
                  </a:cxnLst>
                  <a:rect l="0" t="0" r="r" b="b"/>
                  <a:pathLst>
                    <a:path w="33" h="23">
                      <a:moveTo>
                        <a:pt x="33" y="2"/>
                      </a:moveTo>
                      <a:lnTo>
                        <a:pt x="31" y="8"/>
                      </a:lnTo>
                      <a:lnTo>
                        <a:pt x="28" y="14"/>
                      </a:lnTo>
                      <a:lnTo>
                        <a:pt x="23" y="18"/>
                      </a:lnTo>
                      <a:lnTo>
                        <a:pt x="17" y="23"/>
                      </a:lnTo>
                      <a:lnTo>
                        <a:pt x="11" y="23"/>
                      </a:lnTo>
                      <a:lnTo>
                        <a:pt x="7" y="19"/>
                      </a:lnTo>
                      <a:lnTo>
                        <a:pt x="3" y="15"/>
                      </a:lnTo>
                      <a:lnTo>
                        <a:pt x="0" y="10"/>
                      </a:lnTo>
                      <a:lnTo>
                        <a:pt x="8" y="7"/>
                      </a:lnTo>
                      <a:lnTo>
                        <a:pt x="16" y="2"/>
                      </a:lnTo>
                      <a:lnTo>
                        <a:pt x="25" y="0"/>
                      </a:lnTo>
                      <a:lnTo>
                        <a:pt x="33" y="2"/>
                      </a:lnTo>
                      <a:close/>
                    </a:path>
                  </a:pathLst>
                </a:custGeom>
                <a:solidFill>
                  <a:srgbClr val="3FFF3F"/>
                </a:solidFill>
                <a:ln w="9525">
                  <a:noFill/>
                  <a:round/>
                  <a:headEnd/>
                  <a:tailEnd/>
                </a:ln>
              </p:spPr>
              <p:txBody>
                <a:bodyPr/>
                <a:lstStyle/>
                <a:p>
                  <a:endParaRPr lang="en-US" sz="2400"/>
                </a:p>
              </p:txBody>
            </p:sp>
            <p:sp>
              <p:nvSpPr>
                <p:cNvPr id="1362033" name="Freeform 113"/>
                <p:cNvSpPr>
                  <a:spLocks/>
                </p:cNvSpPr>
                <p:nvPr/>
              </p:nvSpPr>
              <p:spPr bwMode="auto">
                <a:xfrm>
                  <a:off x="620" y="3286"/>
                  <a:ext cx="5" cy="4"/>
                </a:xfrm>
                <a:custGeom>
                  <a:avLst/>
                  <a:gdLst/>
                  <a:ahLst/>
                  <a:cxnLst>
                    <a:cxn ang="0">
                      <a:pos x="14" y="1"/>
                    </a:cxn>
                    <a:cxn ang="0">
                      <a:pos x="15" y="5"/>
                    </a:cxn>
                    <a:cxn ang="0">
                      <a:pos x="14" y="7"/>
                    </a:cxn>
                    <a:cxn ang="0">
                      <a:pos x="13" y="11"/>
                    </a:cxn>
                    <a:cxn ang="0">
                      <a:pos x="13" y="13"/>
                    </a:cxn>
                    <a:cxn ang="0">
                      <a:pos x="9" y="13"/>
                    </a:cxn>
                    <a:cxn ang="0">
                      <a:pos x="7" y="11"/>
                    </a:cxn>
                    <a:cxn ang="0">
                      <a:pos x="4" y="10"/>
                    </a:cxn>
                    <a:cxn ang="0">
                      <a:pos x="0" y="6"/>
                    </a:cxn>
                    <a:cxn ang="0">
                      <a:pos x="2" y="3"/>
                    </a:cxn>
                    <a:cxn ang="0">
                      <a:pos x="6" y="1"/>
                    </a:cxn>
                    <a:cxn ang="0">
                      <a:pos x="11" y="0"/>
                    </a:cxn>
                    <a:cxn ang="0">
                      <a:pos x="14" y="1"/>
                    </a:cxn>
                  </a:cxnLst>
                  <a:rect l="0" t="0" r="r" b="b"/>
                  <a:pathLst>
                    <a:path w="15" h="13">
                      <a:moveTo>
                        <a:pt x="14" y="1"/>
                      </a:moveTo>
                      <a:lnTo>
                        <a:pt x="15" y="5"/>
                      </a:lnTo>
                      <a:lnTo>
                        <a:pt x="14" y="7"/>
                      </a:lnTo>
                      <a:lnTo>
                        <a:pt x="13" y="11"/>
                      </a:lnTo>
                      <a:lnTo>
                        <a:pt x="13" y="13"/>
                      </a:lnTo>
                      <a:lnTo>
                        <a:pt x="9" y="13"/>
                      </a:lnTo>
                      <a:lnTo>
                        <a:pt x="7" y="11"/>
                      </a:lnTo>
                      <a:lnTo>
                        <a:pt x="4" y="10"/>
                      </a:lnTo>
                      <a:lnTo>
                        <a:pt x="0" y="6"/>
                      </a:lnTo>
                      <a:lnTo>
                        <a:pt x="2" y="3"/>
                      </a:lnTo>
                      <a:lnTo>
                        <a:pt x="6" y="1"/>
                      </a:lnTo>
                      <a:lnTo>
                        <a:pt x="11" y="0"/>
                      </a:lnTo>
                      <a:lnTo>
                        <a:pt x="14" y="1"/>
                      </a:lnTo>
                      <a:close/>
                    </a:path>
                  </a:pathLst>
                </a:custGeom>
                <a:solidFill>
                  <a:srgbClr val="3FFF3F"/>
                </a:solidFill>
                <a:ln w="9525">
                  <a:noFill/>
                  <a:round/>
                  <a:headEnd/>
                  <a:tailEnd/>
                </a:ln>
              </p:spPr>
              <p:txBody>
                <a:bodyPr/>
                <a:lstStyle/>
                <a:p>
                  <a:endParaRPr lang="en-US" sz="2400"/>
                </a:p>
              </p:txBody>
            </p:sp>
            <p:sp>
              <p:nvSpPr>
                <p:cNvPr id="1362034" name="Freeform 114"/>
                <p:cNvSpPr>
                  <a:spLocks/>
                </p:cNvSpPr>
                <p:nvPr/>
              </p:nvSpPr>
              <p:spPr bwMode="auto">
                <a:xfrm>
                  <a:off x="623" y="3293"/>
                  <a:ext cx="14" cy="12"/>
                </a:xfrm>
                <a:custGeom>
                  <a:avLst/>
                  <a:gdLst/>
                  <a:ahLst/>
                  <a:cxnLst>
                    <a:cxn ang="0">
                      <a:pos x="43" y="4"/>
                    </a:cxn>
                    <a:cxn ang="0">
                      <a:pos x="42" y="12"/>
                    </a:cxn>
                    <a:cxn ang="0">
                      <a:pos x="40" y="18"/>
                    </a:cxn>
                    <a:cxn ang="0">
                      <a:pos x="35" y="24"/>
                    </a:cxn>
                    <a:cxn ang="0">
                      <a:pos x="29" y="29"/>
                    </a:cxn>
                    <a:cxn ang="0">
                      <a:pos x="24" y="33"/>
                    </a:cxn>
                    <a:cxn ang="0">
                      <a:pos x="18" y="35"/>
                    </a:cxn>
                    <a:cxn ang="0">
                      <a:pos x="11" y="36"/>
                    </a:cxn>
                    <a:cxn ang="0">
                      <a:pos x="4" y="35"/>
                    </a:cxn>
                    <a:cxn ang="0">
                      <a:pos x="2" y="33"/>
                    </a:cxn>
                    <a:cxn ang="0">
                      <a:pos x="0" y="31"/>
                    </a:cxn>
                    <a:cxn ang="0">
                      <a:pos x="0" y="27"/>
                    </a:cxn>
                    <a:cxn ang="0">
                      <a:pos x="2" y="24"/>
                    </a:cxn>
                    <a:cxn ang="0">
                      <a:pos x="5" y="19"/>
                    </a:cxn>
                    <a:cxn ang="0">
                      <a:pos x="10" y="14"/>
                    </a:cxn>
                    <a:cxn ang="0">
                      <a:pos x="13" y="10"/>
                    </a:cxn>
                    <a:cxn ang="0">
                      <a:pos x="18" y="6"/>
                    </a:cxn>
                    <a:cxn ang="0">
                      <a:pos x="24" y="3"/>
                    </a:cxn>
                    <a:cxn ang="0">
                      <a:pos x="28" y="0"/>
                    </a:cxn>
                    <a:cxn ang="0">
                      <a:pos x="34" y="0"/>
                    </a:cxn>
                    <a:cxn ang="0">
                      <a:pos x="40" y="0"/>
                    </a:cxn>
                    <a:cxn ang="0">
                      <a:pos x="43" y="4"/>
                    </a:cxn>
                  </a:cxnLst>
                  <a:rect l="0" t="0" r="r" b="b"/>
                  <a:pathLst>
                    <a:path w="43" h="36">
                      <a:moveTo>
                        <a:pt x="43" y="4"/>
                      </a:moveTo>
                      <a:lnTo>
                        <a:pt x="42" y="12"/>
                      </a:lnTo>
                      <a:lnTo>
                        <a:pt x="40" y="18"/>
                      </a:lnTo>
                      <a:lnTo>
                        <a:pt x="35" y="24"/>
                      </a:lnTo>
                      <a:lnTo>
                        <a:pt x="29" y="29"/>
                      </a:lnTo>
                      <a:lnTo>
                        <a:pt x="24" y="33"/>
                      </a:lnTo>
                      <a:lnTo>
                        <a:pt x="18" y="35"/>
                      </a:lnTo>
                      <a:lnTo>
                        <a:pt x="11" y="36"/>
                      </a:lnTo>
                      <a:lnTo>
                        <a:pt x="4" y="35"/>
                      </a:lnTo>
                      <a:lnTo>
                        <a:pt x="2" y="33"/>
                      </a:lnTo>
                      <a:lnTo>
                        <a:pt x="0" y="31"/>
                      </a:lnTo>
                      <a:lnTo>
                        <a:pt x="0" y="27"/>
                      </a:lnTo>
                      <a:lnTo>
                        <a:pt x="2" y="24"/>
                      </a:lnTo>
                      <a:lnTo>
                        <a:pt x="5" y="19"/>
                      </a:lnTo>
                      <a:lnTo>
                        <a:pt x="10" y="14"/>
                      </a:lnTo>
                      <a:lnTo>
                        <a:pt x="13" y="10"/>
                      </a:lnTo>
                      <a:lnTo>
                        <a:pt x="18" y="6"/>
                      </a:lnTo>
                      <a:lnTo>
                        <a:pt x="24" y="3"/>
                      </a:lnTo>
                      <a:lnTo>
                        <a:pt x="28" y="0"/>
                      </a:lnTo>
                      <a:lnTo>
                        <a:pt x="34" y="0"/>
                      </a:lnTo>
                      <a:lnTo>
                        <a:pt x="40" y="0"/>
                      </a:lnTo>
                      <a:lnTo>
                        <a:pt x="43" y="4"/>
                      </a:lnTo>
                      <a:close/>
                    </a:path>
                  </a:pathLst>
                </a:custGeom>
                <a:solidFill>
                  <a:srgbClr val="3FFF3F"/>
                </a:solidFill>
                <a:ln w="9525">
                  <a:noFill/>
                  <a:round/>
                  <a:headEnd/>
                  <a:tailEnd/>
                </a:ln>
              </p:spPr>
              <p:txBody>
                <a:bodyPr/>
                <a:lstStyle/>
                <a:p>
                  <a:endParaRPr lang="en-US" sz="2400"/>
                </a:p>
              </p:txBody>
            </p:sp>
            <p:sp>
              <p:nvSpPr>
                <p:cNvPr id="1362035" name="Freeform 115"/>
                <p:cNvSpPr>
                  <a:spLocks/>
                </p:cNvSpPr>
                <p:nvPr/>
              </p:nvSpPr>
              <p:spPr bwMode="auto">
                <a:xfrm>
                  <a:off x="649" y="3295"/>
                  <a:ext cx="8" cy="14"/>
                </a:xfrm>
                <a:custGeom>
                  <a:avLst/>
                  <a:gdLst/>
                  <a:ahLst/>
                  <a:cxnLst>
                    <a:cxn ang="0">
                      <a:pos x="24" y="19"/>
                    </a:cxn>
                    <a:cxn ang="0">
                      <a:pos x="24" y="25"/>
                    </a:cxn>
                    <a:cxn ang="0">
                      <a:pos x="21" y="30"/>
                    </a:cxn>
                    <a:cxn ang="0">
                      <a:pos x="17" y="36"/>
                    </a:cxn>
                    <a:cxn ang="0">
                      <a:pos x="11" y="40"/>
                    </a:cxn>
                    <a:cxn ang="0">
                      <a:pos x="0" y="35"/>
                    </a:cxn>
                    <a:cxn ang="0">
                      <a:pos x="0" y="25"/>
                    </a:cxn>
                    <a:cxn ang="0">
                      <a:pos x="3" y="13"/>
                    </a:cxn>
                    <a:cxn ang="0">
                      <a:pos x="3" y="0"/>
                    </a:cxn>
                    <a:cxn ang="0">
                      <a:pos x="10" y="3"/>
                    </a:cxn>
                    <a:cxn ang="0">
                      <a:pos x="15" y="7"/>
                    </a:cxn>
                    <a:cxn ang="0">
                      <a:pos x="20" y="12"/>
                    </a:cxn>
                    <a:cxn ang="0">
                      <a:pos x="24" y="19"/>
                    </a:cxn>
                  </a:cxnLst>
                  <a:rect l="0" t="0" r="r" b="b"/>
                  <a:pathLst>
                    <a:path w="24" h="40">
                      <a:moveTo>
                        <a:pt x="24" y="19"/>
                      </a:moveTo>
                      <a:lnTo>
                        <a:pt x="24" y="25"/>
                      </a:lnTo>
                      <a:lnTo>
                        <a:pt x="21" y="30"/>
                      </a:lnTo>
                      <a:lnTo>
                        <a:pt x="17" y="36"/>
                      </a:lnTo>
                      <a:lnTo>
                        <a:pt x="11" y="40"/>
                      </a:lnTo>
                      <a:lnTo>
                        <a:pt x="0" y="35"/>
                      </a:lnTo>
                      <a:lnTo>
                        <a:pt x="0" y="25"/>
                      </a:lnTo>
                      <a:lnTo>
                        <a:pt x="3" y="13"/>
                      </a:lnTo>
                      <a:lnTo>
                        <a:pt x="3" y="0"/>
                      </a:lnTo>
                      <a:lnTo>
                        <a:pt x="10" y="3"/>
                      </a:lnTo>
                      <a:lnTo>
                        <a:pt x="15" y="7"/>
                      </a:lnTo>
                      <a:lnTo>
                        <a:pt x="20" y="12"/>
                      </a:lnTo>
                      <a:lnTo>
                        <a:pt x="24" y="19"/>
                      </a:lnTo>
                      <a:close/>
                    </a:path>
                  </a:pathLst>
                </a:custGeom>
                <a:solidFill>
                  <a:srgbClr val="3FFF3F"/>
                </a:solidFill>
                <a:ln w="9525">
                  <a:noFill/>
                  <a:round/>
                  <a:headEnd/>
                  <a:tailEnd/>
                </a:ln>
              </p:spPr>
              <p:txBody>
                <a:bodyPr/>
                <a:lstStyle/>
                <a:p>
                  <a:endParaRPr lang="en-US" sz="2400"/>
                </a:p>
              </p:txBody>
            </p:sp>
            <p:sp>
              <p:nvSpPr>
                <p:cNvPr id="1362036" name="Freeform 116"/>
                <p:cNvSpPr>
                  <a:spLocks/>
                </p:cNvSpPr>
                <p:nvPr/>
              </p:nvSpPr>
              <p:spPr bwMode="auto">
                <a:xfrm>
                  <a:off x="293" y="3299"/>
                  <a:ext cx="15" cy="10"/>
                </a:xfrm>
                <a:custGeom>
                  <a:avLst/>
                  <a:gdLst/>
                  <a:ahLst/>
                  <a:cxnLst>
                    <a:cxn ang="0">
                      <a:pos x="46" y="9"/>
                    </a:cxn>
                    <a:cxn ang="0">
                      <a:pos x="40" y="16"/>
                    </a:cxn>
                    <a:cxn ang="0">
                      <a:pos x="33" y="23"/>
                    </a:cxn>
                    <a:cxn ang="0">
                      <a:pos x="24" y="29"/>
                    </a:cxn>
                    <a:cxn ang="0">
                      <a:pos x="14" y="31"/>
                    </a:cxn>
                    <a:cxn ang="0">
                      <a:pos x="10" y="30"/>
                    </a:cxn>
                    <a:cxn ang="0">
                      <a:pos x="6" y="29"/>
                    </a:cxn>
                    <a:cxn ang="0">
                      <a:pos x="3" y="26"/>
                    </a:cxn>
                    <a:cxn ang="0">
                      <a:pos x="0" y="22"/>
                    </a:cxn>
                    <a:cxn ang="0">
                      <a:pos x="0" y="15"/>
                    </a:cxn>
                    <a:cxn ang="0">
                      <a:pos x="4" y="10"/>
                    </a:cxn>
                    <a:cxn ang="0">
                      <a:pos x="9" y="6"/>
                    </a:cxn>
                    <a:cxn ang="0">
                      <a:pos x="14" y="2"/>
                    </a:cxn>
                    <a:cxn ang="0">
                      <a:pos x="22" y="0"/>
                    </a:cxn>
                    <a:cxn ang="0">
                      <a:pos x="31" y="2"/>
                    </a:cxn>
                    <a:cxn ang="0">
                      <a:pos x="38" y="7"/>
                    </a:cxn>
                    <a:cxn ang="0">
                      <a:pos x="46" y="9"/>
                    </a:cxn>
                  </a:cxnLst>
                  <a:rect l="0" t="0" r="r" b="b"/>
                  <a:pathLst>
                    <a:path w="46" h="31">
                      <a:moveTo>
                        <a:pt x="46" y="9"/>
                      </a:moveTo>
                      <a:lnTo>
                        <a:pt x="40" y="16"/>
                      </a:lnTo>
                      <a:lnTo>
                        <a:pt x="33" y="23"/>
                      </a:lnTo>
                      <a:lnTo>
                        <a:pt x="24" y="29"/>
                      </a:lnTo>
                      <a:lnTo>
                        <a:pt x="14" y="31"/>
                      </a:lnTo>
                      <a:lnTo>
                        <a:pt x="10" y="30"/>
                      </a:lnTo>
                      <a:lnTo>
                        <a:pt x="6" y="29"/>
                      </a:lnTo>
                      <a:lnTo>
                        <a:pt x="3" y="26"/>
                      </a:lnTo>
                      <a:lnTo>
                        <a:pt x="0" y="22"/>
                      </a:lnTo>
                      <a:lnTo>
                        <a:pt x="0" y="15"/>
                      </a:lnTo>
                      <a:lnTo>
                        <a:pt x="4" y="10"/>
                      </a:lnTo>
                      <a:lnTo>
                        <a:pt x="9" y="6"/>
                      </a:lnTo>
                      <a:lnTo>
                        <a:pt x="14" y="2"/>
                      </a:lnTo>
                      <a:lnTo>
                        <a:pt x="22" y="0"/>
                      </a:lnTo>
                      <a:lnTo>
                        <a:pt x="31" y="2"/>
                      </a:lnTo>
                      <a:lnTo>
                        <a:pt x="38" y="7"/>
                      </a:lnTo>
                      <a:lnTo>
                        <a:pt x="46" y="9"/>
                      </a:lnTo>
                      <a:close/>
                    </a:path>
                  </a:pathLst>
                </a:custGeom>
                <a:solidFill>
                  <a:srgbClr val="3FFF3F"/>
                </a:solidFill>
                <a:ln w="9525">
                  <a:noFill/>
                  <a:round/>
                  <a:headEnd/>
                  <a:tailEnd/>
                </a:ln>
              </p:spPr>
              <p:txBody>
                <a:bodyPr/>
                <a:lstStyle/>
                <a:p>
                  <a:endParaRPr lang="en-US" sz="2400"/>
                </a:p>
              </p:txBody>
            </p:sp>
            <p:sp>
              <p:nvSpPr>
                <p:cNvPr id="1362037" name="Freeform 117"/>
                <p:cNvSpPr>
                  <a:spLocks/>
                </p:cNvSpPr>
                <p:nvPr/>
              </p:nvSpPr>
              <p:spPr bwMode="auto">
                <a:xfrm>
                  <a:off x="427" y="3301"/>
                  <a:ext cx="11" cy="9"/>
                </a:xfrm>
                <a:custGeom>
                  <a:avLst/>
                  <a:gdLst/>
                  <a:ahLst/>
                  <a:cxnLst>
                    <a:cxn ang="0">
                      <a:pos x="32" y="10"/>
                    </a:cxn>
                    <a:cxn ang="0">
                      <a:pos x="32" y="16"/>
                    </a:cxn>
                    <a:cxn ang="0">
                      <a:pos x="29" y="19"/>
                    </a:cxn>
                    <a:cxn ang="0">
                      <a:pos x="23" y="23"/>
                    </a:cxn>
                    <a:cxn ang="0">
                      <a:pos x="18" y="25"/>
                    </a:cxn>
                    <a:cxn ang="0">
                      <a:pos x="11" y="26"/>
                    </a:cxn>
                    <a:cxn ang="0">
                      <a:pos x="5" y="24"/>
                    </a:cxn>
                    <a:cxn ang="0">
                      <a:pos x="1" y="21"/>
                    </a:cxn>
                    <a:cxn ang="0">
                      <a:pos x="0" y="15"/>
                    </a:cxn>
                    <a:cxn ang="0">
                      <a:pos x="0" y="0"/>
                    </a:cxn>
                    <a:cxn ang="0">
                      <a:pos x="9" y="1"/>
                    </a:cxn>
                    <a:cxn ang="0">
                      <a:pos x="18" y="1"/>
                    </a:cxn>
                    <a:cxn ang="0">
                      <a:pos x="26" y="3"/>
                    </a:cxn>
                    <a:cxn ang="0">
                      <a:pos x="32" y="10"/>
                    </a:cxn>
                  </a:cxnLst>
                  <a:rect l="0" t="0" r="r" b="b"/>
                  <a:pathLst>
                    <a:path w="32" h="26">
                      <a:moveTo>
                        <a:pt x="32" y="10"/>
                      </a:moveTo>
                      <a:lnTo>
                        <a:pt x="32" y="16"/>
                      </a:lnTo>
                      <a:lnTo>
                        <a:pt x="29" y="19"/>
                      </a:lnTo>
                      <a:lnTo>
                        <a:pt x="23" y="23"/>
                      </a:lnTo>
                      <a:lnTo>
                        <a:pt x="18" y="25"/>
                      </a:lnTo>
                      <a:lnTo>
                        <a:pt x="11" y="26"/>
                      </a:lnTo>
                      <a:lnTo>
                        <a:pt x="5" y="24"/>
                      </a:lnTo>
                      <a:lnTo>
                        <a:pt x="1" y="21"/>
                      </a:lnTo>
                      <a:lnTo>
                        <a:pt x="0" y="15"/>
                      </a:lnTo>
                      <a:lnTo>
                        <a:pt x="0" y="0"/>
                      </a:lnTo>
                      <a:lnTo>
                        <a:pt x="9" y="1"/>
                      </a:lnTo>
                      <a:lnTo>
                        <a:pt x="18" y="1"/>
                      </a:lnTo>
                      <a:lnTo>
                        <a:pt x="26" y="3"/>
                      </a:lnTo>
                      <a:lnTo>
                        <a:pt x="32" y="10"/>
                      </a:lnTo>
                      <a:close/>
                    </a:path>
                  </a:pathLst>
                </a:custGeom>
                <a:solidFill>
                  <a:srgbClr val="3FFF3F"/>
                </a:solidFill>
                <a:ln w="9525">
                  <a:noFill/>
                  <a:round/>
                  <a:headEnd/>
                  <a:tailEnd/>
                </a:ln>
              </p:spPr>
              <p:txBody>
                <a:bodyPr/>
                <a:lstStyle/>
                <a:p>
                  <a:endParaRPr lang="en-US" sz="2400"/>
                </a:p>
              </p:txBody>
            </p:sp>
            <p:sp>
              <p:nvSpPr>
                <p:cNvPr id="1362038" name="Freeform 118"/>
                <p:cNvSpPr>
                  <a:spLocks/>
                </p:cNvSpPr>
                <p:nvPr/>
              </p:nvSpPr>
              <p:spPr bwMode="auto">
                <a:xfrm>
                  <a:off x="273" y="3308"/>
                  <a:ext cx="10" cy="19"/>
                </a:xfrm>
                <a:custGeom>
                  <a:avLst/>
                  <a:gdLst/>
                  <a:ahLst/>
                  <a:cxnLst>
                    <a:cxn ang="0">
                      <a:pos x="30" y="5"/>
                    </a:cxn>
                    <a:cxn ang="0">
                      <a:pos x="30" y="18"/>
                    </a:cxn>
                    <a:cxn ang="0">
                      <a:pos x="28" y="31"/>
                    </a:cxn>
                    <a:cxn ang="0">
                      <a:pos x="26" y="42"/>
                    </a:cxn>
                    <a:cxn ang="0">
                      <a:pos x="22" y="55"/>
                    </a:cxn>
                    <a:cxn ang="0">
                      <a:pos x="20" y="57"/>
                    </a:cxn>
                    <a:cxn ang="0">
                      <a:pos x="17" y="57"/>
                    </a:cxn>
                    <a:cxn ang="0">
                      <a:pos x="13" y="57"/>
                    </a:cxn>
                    <a:cxn ang="0">
                      <a:pos x="8" y="56"/>
                    </a:cxn>
                    <a:cxn ang="0">
                      <a:pos x="4" y="50"/>
                    </a:cxn>
                    <a:cxn ang="0">
                      <a:pos x="1" y="43"/>
                    </a:cxn>
                    <a:cxn ang="0">
                      <a:pos x="0" y="36"/>
                    </a:cxn>
                    <a:cxn ang="0">
                      <a:pos x="0" y="28"/>
                    </a:cxn>
                    <a:cxn ang="0">
                      <a:pos x="3" y="20"/>
                    </a:cxn>
                    <a:cxn ang="0">
                      <a:pos x="5" y="12"/>
                    </a:cxn>
                    <a:cxn ang="0">
                      <a:pos x="10" y="5"/>
                    </a:cxn>
                    <a:cxn ang="0">
                      <a:pos x="17" y="0"/>
                    </a:cxn>
                    <a:cxn ang="0">
                      <a:pos x="21" y="0"/>
                    </a:cxn>
                    <a:cxn ang="0">
                      <a:pos x="25" y="0"/>
                    </a:cxn>
                    <a:cxn ang="0">
                      <a:pos x="28" y="2"/>
                    </a:cxn>
                    <a:cxn ang="0">
                      <a:pos x="30" y="5"/>
                    </a:cxn>
                  </a:cxnLst>
                  <a:rect l="0" t="0" r="r" b="b"/>
                  <a:pathLst>
                    <a:path w="30" h="57">
                      <a:moveTo>
                        <a:pt x="30" y="5"/>
                      </a:moveTo>
                      <a:lnTo>
                        <a:pt x="30" y="18"/>
                      </a:lnTo>
                      <a:lnTo>
                        <a:pt x="28" y="31"/>
                      </a:lnTo>
                      <a:lnTo>
                        <a:pt x="26" y="42"/>
                      </a:lnTo>
                      <a:lnTo>
                        <a:pt x="22" y="55"/>
                      </a:lnTo>
                      <a:lnTo>
                        <a:pt x="20" y="57"/>
                      </a:lnTo>
                      <a:lnTo>
                        <a:pt x="17" y="57"/>
                      </a:lnTo>
                      <a:lnTo>
                        <a:pt x="13" y="57"/>
                      </a:lnTo>
                      <a:lnTo>
                        <a:pt x="8" y="56"/>
                      </a:lnTo>
                      <a:lnTo>
                        <a:pt x="4" y="50"/>
                      </a:lnTo>
                      <a:lnTo>
                        <a:pt x="1" y="43"/>
                      </a:lnTo>
                      <a:lnTo>
                        <a:pt x="0" y="36"/>
                      </a:lnTo>
                      <a:lnTo>
                        <a:pt x="0" y="28"/>
                      </a:lnTo>
                      <a:lnTo>
                        <a:pt x="3" y="20"/>
                      </a:lnTo>
                      <a:lnTo>
                        <a:pt x="5" y="12"/>
                      </a:lnTo>
                      <a:lnTo>
                        <a:pt x="10" y="5"/>
                      </a:lnTo>
                      <a:lnTo>
                        <a:pt x="17" y="0"/>
                      </a:lnTo>
                      <a:lnTo>
                        <a:pt x="21" y="0"/>
                      </a:lnTo>
                      <a:lnTo>
                        <a:pt x="25" y="0"/>
                      </a:lnTo>
                      <a:lnTo>
                        <a:pt x="28" y="2"/>
                      </a:lnTo>
                      <a:lnTo>
                        <a:pt x="30" y="5"/>
                      </a:lnTo>
                      <a:close/>
                    </a:path>
                  </a:pathLst>
                </a:custGeom>
                <a:solidFill>
                  <a:srgbClr val="3FFF3F"/>
                </a:solidFill>
                <a:ln w="9525">
                  <a:noFill/>
                  <a:round/>
                  <a:headEnd/>
                  <a:tailEnd/>
                </a:ln>
              </p:spPr>
              <p:txBody>
                <a:bodyPr/>
                <a:lstStyle/>
                <a:p>
                  <a:endParaRPr lang="en-US" sz="2400"/>
                </a:p>
              </p:txBody>
            </p:sp>
            <p:sp>
              <p:nvSpPr>
                <p:cNvPr id="1362039" name="Freeform 119"/>
                <p:cNvSpPr>
                  <a:spLocks/>
                </p:cNvSpPr>
                <p:nvPr/>
              </p:nvSpPr>
              <p:spPr bwMode="auto">
                <a:xfrm>
                  <a:off x="378" y="3316"/>
                  <a:ext cx="37" cy="99"/>
                </a:xfrm>
                <a:custGeom>
                  <a:avLst/>
                  <a:gdLst/>
                  <a:ahLst/>
                  <a:cxnLst>
                    <a:cxn ang="0">
                      <a:pos x="44" y="181"/>
                    </a:cxn>
                    <a:cxn ang="0">
                      <a:pos x="51" y="173"/>
                    </a:cxn>
                    <a:cxn ang="0">
                      <a:pos x="58" y="163"/>
                    </a:cxn>
                    <a:cxn ang="0">
                      <a:pos x="66" y="154"/>
                    </a:cxn>
                    <a:cxn ang="0">
                      <a:pos x="73" y="145"/>
                    </a:cxn>
                    <a:cxn ang="0">
                      <a:pos x="81" y="137"/>
                    </a:cxn>
                    <a:cxn ang="0">
                      <a:pos x="90" y="128"/>
                    </a:cxn>
                    <a:cxn ang="0">
                      <a:pos x="99" y="120"/>
                    </a:cxn>
                    <a:cxn ang="0">
                      <a:pos x="109" y="115"/>
                    </a:cxn>
                    <a:cxn ang="0">
                      <a:pos x="100" y="132"/>
                    </a:cxn>
                    <a:cxn ang="0">
                      <a:pos x="90" y="147"/>
                    </a:cxn>
                    <a:cxn ang="0">
                      <a:pos x="76" y="162"/>
                    </a:cxn>
                    <a:cxn ang="0">
                      <a:pos x="62" y="176"/>
                    </a:cxn>
                    <a:cxn ang="0">
                      <a:pos x="48" y="190"/>
                    </a:cxn>
                    <a:cxn ang="0">
                      <a:pos x="37" y="205"/>
                    </a:cxn>
                    <a:cxn ang="0">
                      <a:pos x="29" y="222"/>
                    </a:cxn>
                    <a:cxn ang="0">
                      <a:pos x="24" y="241"/>
                    </a:cxn>
                    <a:cxn ang="0">
                      <a:pos x="19" y="256"/>
                    </a:cxn>
                    <a:cxn ang="0">
                      <a:pos x="14" y="271"/>
                    </a:cxn>
                    <a:cxn ang="0">
                      <a:pos x="7" y="285"/>
                    </a:cxn>
                    <a:cxn ang="0">
                      <a:pos x="0" y="299"/>
                    </a:cxn>
                    <a:cxn ang="0">
                      <a:pos x="7" y="265"/>
                    </a:cxn>
                    <a:cxn ang="0">
                      <a:pos x="12" y="231"/>
                    </a:cxn>
                    <a:cxn ang="0">
                      <a:pos x="18" y="196"/>
                    </a:cxn>
                    <a:cxn ang="0">
                      <a:pos x="24" y="161"/>
                    </a:cxn>
                    <a:cxn ang="0">
                      <a:pos x="30" y="126"/>
                    </a:cxn>
                    <a:cxn ang="0">
                      <a:pos x="36" y="90"/>
                    </a:cxn>
                    <a:cxn ang="0">
                      <a:pos x="41" y="54"/>
                    </a:cxn>
                    <a:cxn ang="0">
                      <a:pos x="47" y="19"/>
                    </a:cxn>
                    <a:cxn ang="0">
                      <a:pos x="53" y="0"/>
                    </a:cxn>
                    <a:cxn ang="0">
                      <a:pos x="52" y="46"/>
                    </a:cxn>
                    <a:cxn ang="0">
                      <a:pos x="51" y="91"/>
                    </a:cxn>
                    <a:cxn ang="0">
                      <a:pos x="48" y="137"/>
                    </a:cxn>
                    <a:cxn ang="0">
                      <a:pos x="44" y="181"/>
                    </a:cxn>
                  </a:cxnLst>
                  <a:rect l="0" t="0" r="r" b="b"/>
                  <a:pathLst>
                    <a:path w="109" h="299">
                      <a:moveTo>
                        <a:pt x="44" y="181"/>
                      </a:moveTo>
                      <a:lnTo>
                        <a:pt x="51" y="173"/>
                      </a:lnTo>
                      <a:lnTo>
                        <a:pt x="58" y="163"/>
                      </a:lnTo>
                      <a:lnTo>
                        <a:pt x="66" y="154"/>
                      </a:lnTo>
                      <a:lnTo>
                        <a:pt x="73" y="145"/>
                      </a:lnTo>
                      <a:lnTo>
                        <a:pt x="81" y="137"/>
                      </a:lnTo>
                      <a:lnTo>
                        <a:pt x="90" y="128"/>
                      </a:lnTo>
                      <a:lnTo>
                        <a:pt x="99" y="120"/>
                      </a:lnTo>
                      <a:lnTo>
                        <a:pt x="109" y="115"/>
                      </a:lnTo>
                      <a:lnTo>
                        <a:pt x="100" y="132"/>
                      </a:lnTo>
                      <a:lnTo>
                        <a:pt x="90" y="147"/>
                      </a:lnTo>
                      <a:lnTo>
                        <a:pt x="76" y="162"/>
                      </a:lnTo>
                      <a:lnTo>
                        <a:pt x="62" y="176"/>
                      </a:lnTo>
                      <a:lnTo>
                        <a:pt x="48" y="190"/>
                      </a:lnTo>
                      <a:lnTo>
                        <a:pt x="37" y="205"/>
                      </a:lnTo>
                      <a:lnTo>
                        <a:pt x="29" y="222"/>
                      </a:lnTo>
                      <a:lnTo>
                        <a:pt x="24" y="241"/>
                      </a:lnTo>
                      <a:lnTo>
                        <a:pt x="19" y="256"/>
                      </a:lnTo>
                      <a:lnTo>
                        <a:pt x="14" y="271"/>
                      </a:lnTo>
                      <a:lnTo>
                        <a:pt x="7" y="285"/>
                      </a:lnTo>
                      <a:lnTo>
                        <a:pt x="0" y="299"/>
                      </a:lnTo>
                      <a:lnTo>
                        <a:pt x="7" y="265"/>
                      </a:lnTo>
                      <a:lnTo>
                        <a:pt x="12" y="231"/>
                      </a:lnTo>
                      <a:lnTo>
                        <a:pt x="18" y="196"/>
                      </a:lnTo>
                      <a:lnTo>
                        <a:pt x="24" y="161"/>
                      </a:lnTo>
                      <a:lnTo>
                        <a:pt x="30" y="126"/>
                      </a:lnTo>
                      <a:lnTo>
                        <a:pt x="36" y="90"/>
                      </a:lnTo>
                      <a:lnTo>
                        <a:pt x="41" y="54"/>
                      </a:lnTo>
                      <a:lnTo>
                        <a:pt x="47" y="19"/>
                      </a:lnTo>
                      <a:lnTo>
                        <a:pt x="53" y="0"/>
                      </a:lnTo>
                      <a:lnTo>
                        <a:pt x="52" y="46"/>
                      </a:lnTo>
                      <a:lnTo>
                        <a:pt x="51" y="91"/>
                      </a:lnTo>
                      <a:lnTo>
                        <a:pt x="48" y="137"/>
                      </a:lnTo>
                      <a:lnTo>
                        <a:pt x="44" y="181"/>
                      </a:lnTo>
                      <a:close/>
                    </a:path>
                  </a:pathLst>
                </a:custGeom>
                <a:solidFill>
                  <a:srgbClr val="7F7F7F"/>
                </a:solidFill>
                <a:ln w="9525">
                  <a:noFill/>
                  <a:round/>
                  <a:headEnd/>
                  <a:tailEnd/>
                </a:ln>
              </p:spPr>
              <p:txBody>
                <a:bodyPr/>
                <a:lstStyle/>
                <a:p>
                  <a:endParaRPr lang="en-US" sz="2400"/>
                </a:p>
              </p:txBody>
            </p:sp>
            <p:sp>
              <p:nvSpPr>
                <p:cNvPr id="1362040" name="Freeform 120"/>
                <p:cNvSpPr>
                  <a:spLocks/>
                </p:cNvSpPr>
                <p:nvPr/>
              </p:nvSpPr>
              <p:spPr bwMode="auto">
                <a:xfrm>
                  <a:off x="623" y="3316"/>
                  <a:ext cx="7" cy="9"/>
                </a:xfrm>
                <a:custGeom>
                  <a:avLst/>
                  <a:gdLst/>
                  <a:ahLst/>
                  <a:cxnLst>
                    <a:cxn ang="0">
                      <a:pos x="20" y="12"/>
                    </a:cxn>
                    <a:cxn ang="0">
                      <a:pos x="20" y="16"/>
                    </a:cxn>
                    <a:cxn ang="0">
                      <a:pos x="19" y="20"/>
                    </a:cxn>
                    <a:cxn ang="0">
                      <a:pos x="16" y="23"/>
                    </a:cxn>
                    <a:cxn ang="0">
                      <a:pos x="12" y="26"/>
                    </a:cxn>
                    <a:cxn ang="0">
                      <a:pos x="8" y="26"/>
                    </a:cxn>
                    <a:cxn ang="0">
                      <a:pos x="4" y="23"/>
                    </a:cxn>
                    <a:cxn ang="0">
                      <a:pos x="2" y="20"/>
                    </a:cxn>
                    <a:cxn ang="0">
                      <a:pos x="0" y="16"/>
                    </a:cxn>
                    <a:cxn ang="0">
                      <a:pos x="0" y="0"/>
                    </a:cxn>
                    <a:cxn ang="0">
                      <a:pos x="5" y="1"/>
                    </a:cxn>
                    <a:cxn ang="0">
                      <a:pos x="11" y="3"/>
                    </a:cxn>
                    <a:cxn ang="0">
                      <a:pos x="16" y="7"/>
                    </a:cxn>
                    <a:cxn ang="0">
                      <a:pos x="20" y="12"/>
                    </a:cxn>
                  </a:cxnLst>
                  <a:rect l="0" t="0" r="r" b="b"/>
                  <a:pathLst>
                    <a:path w="20" h="26">
                      <a:moveTo>
                        <a:pt x="20" y="12"/>
                      </a:moveTo>
                      <a:lnTo>
                        <a:pt x="20" y="16"/>
                      </a:lnTo>
                      <a:lnTo>
                        <a:pt x="19" y="20"/>
                      </a:lnTo>
                      <a:lnTo>
                        <a:pt x="16" y="23"/>
                      </a:lnTo>
                      <a:lnTo>
                        <a:pt x="12" y="26"/>
                      </a:lnTo>
                      <a:lnTo>
                        <a:pt x="8" y="26"/>
                      </a:lnTo>
                      <a:lnTo>
                        <a:pt x="4" y="23"/>
                      </a:lnTo>
                      <a:lnTo>
                        <a:pt x="2" y="20"/>
                      </a:lnTo>
                      <a:lnTo>
                        <a:pt x="0" y="16"/>
                      </a:lnTo>
                      <a:lnTo>
                        <a:pt x="0" y="0"/>
                      </a:lnTo>
                      <a:lnTo>
                        <a:pt x="5" y="1"/>
                      </a:lnTo>
                      <a:lnTo>
                        <a:pt x="11" y="3"/>
                      </a:lnTo>
                      <a:lnTo>
                        <a:pt x="16" y="7"/>
                      </a:lnTo>
                      <a:lnTo>
                        <a:pt x="20" y="12"/>
                      </a:lnTo>
                      <a:close/>
                    </a:path>
                  </a:pathLst>
                </a:custGeom>
                <a:solidFill>
                  <a:srgbClr val="3FFF3F"/>
                </a:solidFill>
                <a:ln w="9525">
                  <a:noFill/>
                  <a:round/>
                  <a:headEnd/>
                  <a:tailEnd/>
                </a:ln>
              </p:spPr>
              <p:txBody>
                <a:bodyPr/>
                <a:lstStyle/>
                <a:p>
                  <a:endParaRPr lang="en-US" sz="2400"/>
                </a:p>
              </p:txBody>
            </p:sp>
            <p:sp>
              <p:nvSpPr>
                <p:cNvPr id="1362041" name="Freeform 121"/>
                <p:cNvSpPr>
                  <a:spLocks/>
                </p:cNvSpPr>
                <p:nvPr/>
              </p:nvSpPr>
              <p:spPr bwMode="auto">
                <a:xfrm>
                  <a:off x="292" y="3317"/>
                  <a:ext cx="8" cy="14"/>
                </a:xfrm>
                <a:custGeom>
                  <a:avLst/>
                  <a:gdLst/>
                  <a:ahLst/>
                  <a:cxnLst>
                    <a:cxn ang="0">
                      <a:pos x="24" y="14"/>
                    </a:cxn>
                    <a:cxn ang="0">
                      <a:pos x="21" y="42"/>
                    </a:cxn>
                    <a:cxn ang="0">
                      <a:pos x="15" y="41"/>
                    </a:cxn>
                    <a:cxn ang="0">
                      <a:pos x="9" y="39"/>
                    </a:cxn>
                    <a:cxn ang="0">
                      <a:pos x="5" y="35"/>
                    </a:cxn>
                    <a:cxn ang="0">
                      <a:pos x="1" y="29"/>
                    </a:cxn>
                    <a:cxn ang="0">
                      <a:pos x="0" y="21"/>
                    </a:cxn>
                    <a:cxn ang="0">
                      <a:pos x="1" y="14"/>
                    </a:cxn>
                    <a:cxn ang="0">
                      <a:pos x="2" y="7"/>
                    </a:cxn>
                    <a:cxn ang="0">
                      <a:pos x="6" y="0"/>
                    </a:cxn>
                    <a:cxn ang="0">
                      <a:pos x="12" y="3"/>
                    </a:cxn>
                    <a:cxn ang="0">
                      <a:pos x="16" y="5"/>
                    </a:cxn>
                    <a:cxn ang="0">
                      <a:pos x="21" y="10"/>
                    </a:cxn>
                    <a:cxn ang="0">
                      <a:pos x="24" y="14"/>
                    </a:cxn>
                  </a:cxnLst>
                  <a:rect l="0" t="0" r="r" b="b"/>
                  <a:pathLst>
                    <a:path w="24" h="42">
                      <a:moveTo>
                        <a:pt x="24" y="14"/>
                      </a:moveTo>
                      <a:lnTo>
                        <a:pt x="21" y="42"/>
                      </a:lnTo>
                      <a:lnTo>
                        <a:pt x="15" y="41"/>
                      </a:lnTo>
                      <a:lnTo>
                        <a:pt x="9" y="39"/>
                      </a:lnTo>
                      <a:lnTo>
                        <a:pt x="5" y="35"/>
                      </a:lnTo>
                      <a:lnTo>
                        <a:pt x="1" y="29"/>
                      </a:lnTo>
                      <a:lnTo>
                        <a:pt x="0" y="21"/>
                      </a:lnTo>
                      <a:lnTo>
                        <a:pt x="1" y="14"/>
                      </a:lnTo>
                      <a:lnTo>
                        <a:pt x="2" y="7"/>
                      </a:lnTo>
                      <a:lnTo>
                        <a:pt x="6" y="0"/>
                      </a:lnTo>
                      <a:lnTo>
                        <a:pt x="12" y="3"/>
                      </a:lnTo>
                      <a:lnTo>
                        <a:pt x="16" y="5"/>
                      </a:lnTo>
                      <a:lnTo>
                        <a:pt x="21" y="10"/>
                      </a:lnTo>
                      <a:lnTo>
                        <a:pt x="24" y="14"/>
                      </a:lnTo>
                      <a:close/>
                    </a:path>
                  </a:pathLst>
                </a:custGeom>
                <a:solidFill>
                  <a:srgbClr val="3FFF3F"/>
                </a:solidFill>
                <a:ln w="9525">
                  <a:noFill/>
                  <a:round/>
                  <a:headEnd/>
                  <a:tailEnd/>
                </a:ln>
              </p:spPr>
              <p:txBody>
                <a:bodyPr/>
                <a:lstStyle/>
                <a:p>
                  <a:endParaRPr lang="en-US" sz="2400"/>
                </a:p>
              </p:txBody>
            </p:sp>
            <p:sp>
              <p:nvSpPr>
                <p:cNvPr id="1362042" name="Freeform 122"/>
                <p:cNvSpPr>
                  <a:spLocks/>
                </p:cNvSpPr>
                <p:nvPr/>
              </p:nvSpPr>
              <p:spPr bwMode="auto">
                <a:xfrm>
                  <a:off x="551" y="3317"/>
                  <a:ext cx="13" cy="9"/>
                </a:xfrm>
                <a:custGeom>
                  <a:avLst/>
                  <a:gdLst/>
                  <a:ahLst/>
                  <a:cxnLst>
                    <a:cxn ang="0">
                      <a:pos x="40" y="23"/>
                    </a:cxn>
                    <a:cxn ang="0">
                      <a:pos x="36" y="26"/>
                    </a:cxn>
                    <a:cxn ang="0">
                      <a:pos x="31" y="27"/>
                    </a:cxn>
                    <a:cxn ang="0">
                      <a:pos x="25" y="26"/>
                    </a:cxn>
                    <a:cxn ang="0">
                      <a:pos x="19" y="24"/>
                    </a:cxn>
                    <a:cxn ang="0">
                      <a:pos x="0" y="9"/>
                    </a:cxn>
                    <a:cxn ang="0">
                      <a:pos x="37" y="0"/>
                    </a:cxn>
                    <a:cxn ang="0">
                      <a:pos x="39" y="5"/>
                    </a:cxn>
                    <a:cxn ang="0">
                      <a:pos x="41" y="11"/>
                    </a:cxn>
                    <a:cxn ang="0">
                      <a:pos x="41" y="17"/>
                    </a:cxn>
                    <a:cxn ang="0">
                      <a:pos x="40" y="23"/>
                    </a:cxn>
                  </a:cxnLst>
                  <a:rect l="0" t="0" r="r" b="b"/>
                  <a:pathLst>
                    <a:path w="41" h="27">
                      <a:moveTo>
                        <a:pt x="40" y="23"/>
                      </a:moveTo>
                      <a:lnTo>
                        <a:pt x="36" y="26"/>
                      </a:lnTo>
                      <a:lnTo>
                        <a:pt x="31" y="27"/>
                      </a:lnTo>
                      <a:lnTo>
                        <a:pt x="25" y="26"/>
                      </a:lnTo>
                      <a:lnTo>
                        <a:pt x="19" y="24"/>
                      </a:lnTo>
                      <a:lnTo>
                        <a:pt x="0" y="9"/>
                      </a:lnTo>
                      <a:lnTo>
                        <a:pt x="37" y="0"/>
                      </a:lnTo>
                      <a:lnTo>
                        <a:pt x="39" y="5"/>
                      </a:lnTo>
                      <a:lnTo>
                        <a:pt x="41" y="11"/>
                      </a:lnTo>
                      <a:lnTo>
                        <a:pt x="41" y="17"/>
                      </a:lnTo>
                      <a:lnTo>
                        <a:pt x="40" y="23"/>
                      </a:lnTo>
                      <a:close/>
                    </a:path>
                  </a:pathLst>
                </a:custGeom>
                <a:solidFill>
                  <a:srgbClr val="3FFF3F"/>
                </a:solidFill>
                <a:ln w="9525">
                  <a:noFill/>
                  <a:round/>
                  <a:headEnd/>
                  <a:tailEnd/>
                </a:ln>
              </p:spPr>
              <p:txBody>
                <a:bodyPr/>
                <a:lstStyle/>
                <a:p>
                  <a:endParaRPr lang="en-US" sz="2400"/>
                </a:p>
              </p:txBody>
            </p:sp>
            <p:sp>
              <p:nvSpPr>
                <p:cNvPr id="1362043" name="Freeform 123"/>
                <p:cNvSpPr>
                  <a:spLocks/>
                </p:cNvSpPr>
                <p:nvPr/>
              </p:nvSpPr>
              <p:spPr bwMode="auto">
                <a:xfrm>
                  <a:off x="643" y="3318"/>
                  <a:ext cx="5" cy="4"/>
                </a:xfrm>
                <a:custGeom>
                  <a:avLst/>
                  <a:gdLst/>
                  <a:ahLst/>
                  <a:cxnLst>
                    <a:cxn ang="0">
                      <a:pos x="15" y="4"/>
                    </a:cxn>
                    <a:cxn ang="0">
                      <a:pos x="14" y="8"/>
                    </a:cxn>
                    <a:cxn ang="0">
                      <a:pos x="12" y="9"/>
                    </a:cxn>
                    <a:cxn ang="0">
                      <a:pos x="10" y="11"/>
                    </a:cxn>
                    <a:cxn ang="0">
                      <a:pos x="8" y="11"/>
                    </a:cxn>
                    <a:cxn ang="0">
                      <a:pos x="5" y="11"/>
                    </a:cxn>
                    <a:cxn ang="0">
                      <a:pos x="3" y="11"/>
                    </a:cxn>
                    <a:cxn ang="0">
                      <a:pos x="1" y="10"/>
                    </a:cxn>
                    <a:cxn ang="0">
                      <a:pos x="0" y="8"/>
                    </a:cxn>
                    <a:cxn ang="0">
                      <a:pos x="0" y="4"/>
                    </a:cxn>
                    <a:cxn ang="0">
                      <a:pos x="1" y="2"/>
                    </a:cxn>
                    <a:cxn ang="0">
                      <a:pos x="3" y="1"/>
                    </a:cxn>
                    <a:cxn ang="0">
                      <a:pos x="5" y="0"/>
                    </a:cxn>
                    <a:cxn ang="0">
                      <a:pos x="8" y="0"/>
                    </a:cxn>
                    <a:cxn ang="0">
                      <a:pos x="10" y="0"/>
                    </a:cxn>
                    <a:cxn ang="0">
                      <a:pos x="12" y="2"/>
                    </a:cxn>
                    <a:cxn ang="0">
                      <a:pos x="15" y="4"/>
                    </a:cxn>
                  </a:cxnLst>
                  <a:rect l="0" t="0" r="r" b="b"/>
                  <a:pathLst>
                    <a:path w="15" h="11">
                      <a:moveTo>
                        <a:pt x="15" y="4"/>
                      </a:moveTo>
                      <a:lnTo>
                        <a:pt x="14" y="8"/>
                      </a:lnTo>
                      <a:lnTo>
                        <a:pt x="12" y="9"/>
                      </a:lnTo>
                      <a:lnTo>
                        <a:pt x="10" y="11"/>
                      </a:lnTo>
                      <a:lnTo>
                        <a:pt x="8" y="11"/>
                      </a:lnTo>
                      <a:lnTo>
                        <a:pt x="5" y="11"/>
                      </a:lnTo>
                      <a:lnTo>
                        <a:pt x="3" y="11"/>
                      </a:lnTo>
                      <a:lnTo>
                        <a:pt x="1" y="10"/>
                      </a:lnTo>
                      <a:lnTo>
                        <a:pt x="0" y="8"/>
                      </a:lnTo>
                      <a:lnTo>
                        <a:pt x="0" y="4"/>
                      </a:lnTo>
                      <a:lnTo>
                        <a:pt x="1" y="2"/>
                      </a:lnTo>
                      <a:lnTo>
                        <a:pt x="3" y="1"/>
                      </a:lnTo>
                      <a:lnTo>
                        <a:pt x="5" y="0"/>
                      </a:lnTo>
                      <a:lnTo>
                        <a:pt x="8" y="0"/>
                      </a:lnTo>
                      <a:lnTo>
                        <a:pt x="10" y="0"/>
                      </a:lnTo>
                      <a:lnTo>
                        <a:pt x="12" y="2"/>
                      </a:lnTo>
                      <a:lnTo>
                        <a:pt x="15" y="4"/>
                      </a:lnTo>
                      <a:close/>
                    </a:path>
                  </a:pathLst>
                </a:custGeom>
                <a:solidFill>
                  <a:srgbClr val="3FFF3F"/>
                </a:solidFill>
                <a:ln w="9525">
                  <a:noFill/>
                  <a:round/>
                  <a:headEnd/>
                  <a:tailEnd/>
                </a:ln>
              </p:spPr>
              <p:txBody>
                <a:bodyPr/>
                <a:lstStyle/>
                <a:p>
                  <a:endParaRPr lang="en-US" sz="2400"/>
                </a:p>
              </p:txBody>
            </p:sp>
            <p:sp>
              <p:nvSpPr>
                <p:cNvPr id="1362044" name="Freeform 124"/>
                <p:cNvSpPr>
                  <a:spLocks/>
                </p:cNvSpPr>
                <p:nvPr/>
              </p:nvSpPr>
              <p:spPr bwMode="auto">
                <a:xfrm>
                  <a:off x="315" y="3322"/>
                  <a:ext cx="6" cy="7"/>
                </a:xfrm>
                <a:custGeom>
                  <a:avLst/>
                  <a:gdLst/>
                  <a:ahLst/>
                  <a:cxnLst>
                    <a:cxn ang="0">
                      <a:pos x="18" y="11"/>
                    </a:cxn>
                    <a:cxn ang="0">
                      <a:pos x="17" y="15"/>
                    </a:cxn>
                    <a:cxn ang="0">
                      <a:pos x="16" y="19"/>
                    </a:cxn>
                    <a:cxn ang="0">
                      <a:pos x="14" y="21"/>
                    </a:cxn>
                    <a:cxn ang="0">
                      <a:pos x="10" y="23"/>
                    </a:cxn>
                    <a:cxn ang="0">
                      <a:pos x="7" y="22"/>
                    </a:cxn>
                    <a:cxn ang="0">
                      <a:pos x="3" y="20"/>
                    </a:cxn>
                    <a:cxn ang="0">
                      <a:pos x="1" y="18"/>
                    </a:cxn>
                    <a:cxn ang="0">
                      <a:pos x="0" y="14"/>
                    </a:cxn>
                    <a:cxn ang="0">
                      <a:pos x="5" y="0"/>
                    </a:cxn>
                    <a:cxn ang="0">
                      <a:pos x="9" y="3"/>
                    </a:cxn>
                    <a:cxn ang="0">
                      <a:pos x="14" y="4"/>
                    </a:cxn>
                    <a:cxn ang="0">
                      <a:pos x="16" y="7"/>
                    </a:cxn>
                    <a:cxn ang="0">
                      <a:pos x="18" y="11"/>
                    </a:cxn>
                  </a:cxnLst>
                  <a:rect l="0" t="0" r="r" b="b"/>
                  <a:pathLst>
                    <a:path w="18" h="23">
                      <a:moveTo>
                        <a:pt x="18" y="11"/>
                      </a:moveTo>
                      <a:lnTo>
                        <a:pt x="17" y="15"/>
                      </a:lnTo>
                      <a:lnTo>
                        <a:pt x="16" y="19"/>
                      </a:lnTo>
                      <a:lnTo>
                        <a:pt x="14" y="21"/>
                      </a:lnTo>
                      <a:lnTo>
                        <a:pt x="10" y="23"/>
                      </a:lnTo>
                      <a:lnTo>
                        <a:pt x="7" y="22"/>
                      </a:lnTo>
                      <a:lnTo>
                        <a:pt x="3" y="20"/>
                      </a:lnTo>
                      <a:lnTo>
                        <a:pt x="1" y="18"/>
                      </a:lnTo>
                      <a:lnTo>
                        <a:pt x="0" y="14"/>
                      </a:lnTo>
                      <a:lnTo>
                        <a:pt x="5" y="0"/>
                      </a:lnTo>
                      <a:lnTo>
                        <a:pt x="9" y="3"/>
                      </a:lnTo>
                      <a:lnTo>
                        <a:pt x="14" y="4"/>
                      </a:lnTo>
                      <a:lnTo>
                        <a:pt x="16" y="7"/>
                      </a:lnTo>
                      <a:lnTo>
                        <a:pt x="18" y="11"/>
                      </a:lnTo>
                      <a:close/>
                    </a:path>
                  </a:pathLst>
                </a:custGeom>
                <a:solidFill>
                  <a:srgbClr val="3FFF3F"/>
                </a:solidFill>
                <a:ln w="9525">
                  <a:noFill/>
                  <a:round/>
                  <a:headEnd/>
                  <a:tailEnd/>
                </a:ln>
              </p:spPr>
              <p:txBody>
                <a:bodyPr/>
                <a:lstStyle/>
                <a:p>
                  <a:endParaRPr lang="en-US" sz="2400"/>
                </a:p>
              </p:txBody>
            </p:sp>
            <p:sp>
              <p:nvSpPr>
                <p:cNvPr id="1362045" name="Freeform 125"/>
                <p:cNvSpPr>
                  <a:spLocks/>
                </p:cNvSpPr>
                <p:nvPr/>
              </p:nvSpPr>
              <p:spPr bwMode="auto">
                <a:xfrm>
                  <a:off x="498" y="3322"/>
                  <a:ext cx="7" cy="7"/>
                </a:xfrm>
                <a:custGeom>
                  <a:avLst/>
                  <a:gdLst/>
                  <a:ahLst/>
                  <a:cxnLst>
                    <a:cxn ang="0">
                      <a:pos x="20" y="14"/>
                    </a:cxn>
                    <a:cxn ang="0">
                      <a:pos x="17" y="18"/>
                    </a:cxn>
                    <a:cxn ang="0">
                      <a:pos x="15" y="19"/>
                    </a:cxn>
                    <a:cxn ang="0">
                      <a:pos x="12" y="20"/>
                    </a:cxn>
                    <a:cxn ang="0">
                      <a:pos x="7" y="20"/>
                    </a:cxn>
                    <a:cxn ang="0">
                      <a:pos x="3" y="19"/>
                    </a:cxn>
                    <a:cxn ang="0">
                      <a:pos x="1" y="17"/>
                    </a:cxn>
                    <a:cxn ang="0">
                      <a:pos x="0" y="13"/>
                    </a:cxn>
                    <a:cxn ang="0">
                      <a:pos x="1" y="9"/>
                    </a:cxn>
                    <a:cxn ang="0">
                      <a:pos x="9" y="0"/>
                    </a:cxn>
                    <a:cxn ang="0">
                      <a:pos x="14" y="3"/>
                    </a:cxn>
                    <a:cxn ang="0">
                      <a:pos x="17" y="6"/>
                    </a:cxn>
                    <a:cxn ang="0">
                      <a:pos x="20" y="10"/>
                    </a:cxn>
                    <a:cxn ang="0">
                      <a:pos x="20" y="14"/>
                    </a:cxn>
                  </a:cxnLst>
                  <a:rect l="0" t="0" r="r" b="b"/>
                  <a:pathLst>
                    <a:path w="20" h="20">
                      <a:moveTo>
                        <a:pt x="20" y="14"/>
                      </a:moveTo>
                      <a:lnTo>
                        <a:pt x="17" y="18"/>
                      </a:lnTo>
                      <a:lnTo>
                        <a:pt x="15" y="19"/>
                      </a:lnTo>
                      <a:lnTo>
                        <a:pt x="12" y="20"/>
                      </a:lnTo>
                      <a:lnTo>
                        <a:pt x="7" y="20"/>
                      </a:lnTo>
                      <a:lnTo>
                        <a:pt x="3" y="19"/>
                      </a:lnTo>
                      <a:lnTo>
                        <a:pt x="1" y="17"/>
                      </a:lnTo>
                      <a:lnTo>
                        <a:pt x="0" y="13"/>
                      </a:lnTo>
                      <a:lnTo>
                        <a:pt x="1" y="9"/>
                      </a:lnTo>
                      <a:lnTo>
                        <a:pt x="9" y="0"/>
                      </a:lnTo>
                      <a:lnTo>
                        <a:pt x="14" y="3"/>
                      </a:lnTo>
                      <a:lnTo>
                        <a:pt x="17" y="6"/>
                      </a:lnTo>
                      <a:lnTo>
                        <a:pt x="20" y="10"/>
                      </a:lnTo>
                      <a:lnTo>
                        <a:pt x="20" y="14"/>
                      </a:lnTo>
                      <a:close/>
                    </a:path>
                  </a:pathLst>
                </a:custGeom>
                <a:solidFill>
                  <a:srgbClr val="3FFF3F"/>
                </a:solidFill>
                <a:ln w="9525">
                  <a:noFill/>
                  <a:round/>
                  <a:headEnd/>
                  <a:tailEnd/>
                </a:ln>
              </p:spPr>
              <p:txBody>
                <a:bodyPr/>
                <a:lstStyle/>
                <a:p>
                  <a:endParaRPr lang="en-US" sz="2400"/>
                </a:p>
              </p:txBody>
            </p:sp>
            <p:sp>
              <p:nvSpPr>
                <p:cNvPr id="1362046" name="Freeform 126"/>
                <p:cNvSpPr>
                  <a:spLocks/>
                </p:cNvSpPr>
                <p:nvPr/>
              </p:nvSpPr>
              <p:spPr bwMode="auto">
                <a:xfrm>
                  <a:off x="424" y="3327"/>
                  <a:ext cx="9" cy="8"/>
                </a:xfrm>
                <a:custGeom>
                  <a:avLst/>
                  <a:gdLst/>
                  <a:ahLst/>
                  <a:cxnLst>
                    <a:cxn ang="0">
                      <a:pos x="27" y="16"/>
                    </a:cxn>
                    <a:cxn ang="0">
                      <a:pos x="23" y="20"/>
                    </a:cxn>
                    <a:cxn ang="0">
                      <a:pos x="16" y="21"/>
                    </a:cxn>
                    <a:cxn ang="0">
                      <a:pos x="8" y="23"/>
                    </a:cxn>
                    <a:cxn ang="0">
                      <a:pos x="0" y="25"/>
                    </a:cxn>
                    <a:cxn ang="0">
                      <a:pos x="1" y="0"/>
                    </a:cxn>
                    <a:cxn ang="0">
                      <a:pos x="9" y="2"/>
                    </a:cxn>
                    <a:cxn ang="0">
                      <a:pos x="16" y="4"/>
                    </a:cxn>
                    <a:cxn ang="0">
                      <a:pos x="23" y="10"/>
                    </a:cxn>
                    <a:cxn ang="0">
                      <a:pos x="27" y="16"/>
                    </a:cxn>
                  </a:cxnLst>
                  <a:rect l="0" t="0" r="r" b="b"/>
                  <a:pathLst>
                    <a:path w="27" h="25">
                      <a:moveTo>
                        <a:pt x="27" y="16"/>
                      </a:moveTo>
                      <a:lnTo>
                        <a:pt x="23" y="20"/>
                      </a:lnTo>
                      <a:lnTo>
                        <a:pt x="16" y="21"/>
                      </a:lnTo>
                      <a:lnTo>
                        <a:pt x="8" y="23"/>
                      </a:lnTo>
                      <a:lnTo>
                        <a:pt x="0" y="25"/>
                      </a:lnTo>
                      <a:lnTo>
                        <a:pt x="1" y="0"/>
                      </a:lnTo>
                      <a:lnTo>
                        <a:pt x="9" y="2"/>
                      </a:lnTo>
                      <a:lnTo>
                        <a:pt x="16" y="4"/>
                      </a:lnTo>
                      <a:lnTo>
                        <a:pt x="23" y="10"/>
                      </a:lnTo>
                      <a:lnTo>
                        <a:pt x="27" y="16"/>
                      </a:lnTo>
                      <a:close/>
                    </a:path>
                  </a:pathLst>
                </a:custGeom>
                <a:solidFill>
                  <a:srgbClr val="3FFF3F"/>
                </a:solidFill>
                <a:ln w="9525">
                  <a:noFill/>
                  <a:round/>
                  <a:headEnd/>
                  <a:tailEnd/>
                </a:ln>
              </p:spPr>
              <p:txBody>
                <a:bodyPr/>
                <a:lstStyle/>
                <a:p>
                  <a:endParaRPr lang="en-US" sz="2400"/>
                </a:p>
              </p:txBody>
            </p:sp>
            <p:sp>
              <p:nvSpPr>
                <p:cNvPr id="1362047" name="Freeform 127"/>
                <p:cNvSpPr>
                  <a:spLocks/>
                </p:cNvSpPr>
                <p:nvPr/>
              </p:nvSpPr>
              <p:spPr bwMode="auto">
                <a:xfrm>
                  <a:off x="251" y="3328"/>
                  <a:ext cx="8" cy="14"/>
                </a:xfrm>
                <a:custGeom>
                  <a:avLst/>
                  <a:gdLst/>
                  <a:ahLst/>
                  <a:cxnLst>
                    <a:cxn ang="0">
                      <a:pos x="22" y="1"/>
                    </a:cxn>
                    <a:cxn ang="0">
                      <a:pos x="21" y="13"/>
                    </a:cxn>
                    <a:cxn ang="0">
                      <a:pos x="22" y="23"/>
                    </a:cxn>
                    <a:cxn ang="0">
                      <a:pos x="20" y="33"/>
                    </a:cxn>
                    <a:cxn ang="0">
                      <a:pos x="14" y="42"/>
                    </a:cxn>
                    <a:cxn ang="0">
                      <a:pos x="10" y="42"/>
                    </a:cxn>
                    <a:cxn ang="0">
                      <a:pos x="7" y="38"/>
                    </a:cxn>
                    <a:cxn ang="0">
                      <a:pos x="5" y="35"/>
                    </a:cxn>
                    <a:cxn ang="0">
                      <a:pos x="3" y="31"/>
                    </a:cxn>
                    <a:cxn ang="0">
                      <a:pos x="0" y="23"/>
                    </a:cxn>
                    <a:cxn ang="0">
                      <a:pos x="0" y="15"/>
                    </a:cxn>
                    <a:cxn ang="0">
                      <a:pos x="2" y="7"/>
                    </a:cxn>
                    <a:cxn ang="0">
                      <a:pos x="4" y="0"/>
                    </a:cxn>
                    <a:cxn ang="0">
                      <a:pos x="22" y="1"/>
                    </a:cxn>
                  </a:cxnLst>
                  <a:rect l="0" t="0" r="r" b="b"/>
                  <a:pathLst>
                    <a:path w="22" h="42">
                      <a:moveTo>
                        <a:pt x="22" y="1"/>
                      </a:moveTo>
                      <a:lnTo>
                        <a:pt x="21" y="13"/>
                      </a:lnTo>
                      <a:lnTo>
                        <a:pt x="22" y="23"/>
                      </a:lnTo>
                      <a:lnTo>
                        <a:pt x="20" y="33"/>
                      </a:lnTo>
                      <a:lnTo>
                        <a:pt x="14" y="42"/>
                      </a:lnTo>
                      <a:lnTo>
                        <a:pt x="10" y="42"/>
                      </a:lnTo>
                      <a:lnTo>
                        <a:pt x="7" y="38"/>
                      </a:lnTo>
                      <a:lnTo>
                        <a:pt x="5" y="35"/>
                      </a:lnTo>
                      <a:lnTo>
                        <a:pt x="3" y="31"/>
                      </a:lnTo>
                      <a:lnTo>
                        <a:pt x="0" y="23"/>
                      </a:lnTo>
                      <a:lnTo>
                        <a:pt x="0" y="15"/>
                      </a:lnTo>
                      <a:lnTo>
                        <a:pt x="2" y="7"/>
                      </a:lnTo>
                      <a:lnTo>
                        <a:pt x="4" y="0"/>
                      </a:lnTo>
                      <a:lnTo>
                        <a:pt x="22" y="1"/>
                      </a:lnTo>
                      <a:close/>
                    </a:path>
                  </a:pathLst>
                </a:custGeom>
                <a:solidFill>
                  <a:srgbClr val="3FFF3F"/>
                </a:solidFill>
                <a:ln w="9525">
                  <a:noFill/>
                  <a:round/>
                  <a:headEnd/>
                  <a:tailEnd/>
                </a:ln>
              </p:spPr>
              <p:txBody>
                <a:bodyPr/>
                <a:lstStyle/>
                <a:p>
                  <a:endParaRPr lang="en-US" sz="2400"/>
                </a:p>
              </p:txBody>
            </p:sp>
            <p:sp>
              <p:nvSpPr>
                <p:cNvPr id="1362048" name="Freeform 128"/>
                <p:cNvSpPr>
                  <a:spLocks/>
                </p:cNvSpPr>
                <p:nvPr/>
              </p:nvSpPr>
              <p:spPr bwMode="auto">
                <a:xfrm>
                  <a:off x="520" y="3331"/>
                  <a:ext cx="11" cy="9"/>
                </a:xfrm>
                <a:custGeom>
                  <a:avLst/>
                  <a:gdLst/>
                  <a:ahLst/>
                  <a:cxnLst>
                    <a:cxn ang="0">
                      <a:pos x="35" y="5"/>
                    </a:cxn>
                    <a:cxn ang="0">
                      <a:pos x="34" y="11"/>
                    </a:cxn>
                    <a:cxn ang="0">
                      <a:pos x="30" y="16"/>
                    </a:cxn>
                    <a:cxn ang="0">
                      <a:pos x="25" y="21"/>
                    </a:cxn>
                    <a:cxn ang="0">
                      <a:pos x="20" y="26"/>
                    </a:cxn>
                    <a:cxn ang="0">
                      <a:pos x="14" y="26"/>
                    </a:cxn>
                    <a:cxn ang="0">
                      <a:pos x="9" y="27"/>
                    </a:cxn>
                    <a:cxn ang="0">
                      <a:pos x="5" y="26"/>
                    </a:cxn>
                    <a:cxn ang="0">
                      <a:pos x="0" y="23"/>
                    </a:cxn>
                    <a:cxn ang="0">
                      <a:pos x="3" y="15"/>
                    </a:cxn>
                    <a:cxn ang="0">
                      <a:pos x="10" y="8"/>
                    </a:cxn>
                    <a:cxn ang="0">
                      <a:pos x="18" y="4"/>
                    </a:cxn>
                    <a:cxn ang="0">
                      <a:pos x="27" y="0"/>
                    </a:cxn>
                    <a:cxn ang="0">
                      <a:pos x="29" y="0"/>
                    </a:cxn>
                    <a:cxn ang="0">
                      <a:pos x="31" y="0"/>
                    </a:cxn>
                    <a:cxn ang="0">
                      <a:pos x="34" y="2"/>
                    </a:cxn>
                    <a:cxn ang="0">
                      <a:pos x="35" y="5"/>
                    </a:cxn>
                  </a:cxnLst>
                  <a:rect l="0" t="0" r="r" b="b"/>
                  <a:pathLst>
                    <a:path w="35" h="27">
                      <a:moveTo>
                        <a:pt x="35" y="5"/>
                      </a:moveTo>
                      <a:lnTo>
                        <a:pt x="34" y="11"/>
                      </a:lnTo>
                      <a:lnTo>
                        <a:pt x="30" y="16"/>
                      </a:lnTo>
                      <a:lnTo>
                        <a:pt x="25" y="21"/>
                      </a:lnTo>
                      <a:lnTo>
                        <a:pt x="20" y="26"/>
                      </a:lnTo>
                      <a:lnTo>
                        <a:pt x="14" y="26"/>
                      </a:lnTo>
                      <a:lnTo>
                        <a:pt x="9" y="27"/>
                      </a:lnTo>
                      <a:lnTo>
                        <a:pt x="5" y="26"/>
                      </a:lnTo>
                      <a:lnTo>
                        <a:pt x="0" y="23"/>
                      </a:lnTo>
                      <a:lnTo>
                        <a:pt x="3" y="15"/>
                      </a:lnTo>
                      <a:lnTo>
                        <a:pt x="10" y="8"/>
                      </a:lnTo>
                      <a:lnTo>
                        <a:pt x="18" y="4"/>
                      </a:lnTo>
                      <a:lnTo>
                        <a:pt x="27" y="0"/>
                      </a:lnTo>
                      <a:lnTo>
                        <a:pt x="29" y="0"/>
                      </a:lnTo>
                      <a:lnTo>
                        <a:pt x="31" y="0"/>
                      </a:lnTo>
                      <a:lnTo>
                        <a:pt x="34" y="2"/>
                      </a:lnTo>
                      <a:lnTo>
                        <a:pt x="35" y="5"/>
                      </a:lnTo>
                      <a:close/>
                    </a:path>
                  </a:pathLst>
                </a:custGeom>
                <a:solidFill>
                  <a:srgbClr val="3FFF3F"/>
                </a:solidFill>
                <a:ln w="9525">
                  <a:noFill/>
                  <a:round/>
                  <a:headEnd/>
                  <a:tailEnd/>
                </a:ln>
              </p:spPr>
              <p:txBody>
                <a:bodyPr/>
                <a:lstStyle/>
                <a:p>
                  <a:endParaRPr lang="en-US" sz="2400"/>
                </a:p>
              </p:txBody>
            </p:sp>
            <p:sp>
              <p:nvSpPr>
                <p:cNvPr id="1362049" name="Freeform 129"/>
                <p:cNvSpPr>
                  <a:spLocks/>
                </p:cNvSpPr>
                <p:nvPr/>
              </p:nvSpPr>
              <p:spPr bwMode="auto">
                <a:xfrm>
                  <a:off x="273" y="3336"/>
                  <a:ext cx="17" cy="9"/>
                </a:xfrm>
                <a:custGeom>
                  <a:avLst/>
                  <a:gdLst/>
                  <a:ahLst/>
                  <a:cxnLst>
                    <a:cxn ang="0">
                      <a:pos x="50" y="7"/>
                    </a:cxn>
                    <a:cxn ang="0">
                      <a:pos x="48" y="13"/>
                    </a:cxn>
                    <a:cxn ang="0">
                      <a:pos x="45" y="17"/>
                    </a:cxn>
                    <a:cxn ang="0">
                      <a:pos x="40" y="22"/>
                    </a:cxn>
                    <a:cxn ang="0">
                      <a:pos x="34" y="24"/>
                    </a:cxn>
                    <a:cxn ang="0">
                      <a:pos x="27" y="26"/>
                    </a:cxn>
                    <a:cxn ang="0">
                      <a:pos x="21" y="27"/>
                    </a:cxn>
                    <a:cxn ang="0">
                      <a:pos x="14" y="26"/>
                    </a:cxn>
                    <a:cxn ang="0">
                      <a:pos x="9" y="23"/>
                    </a:cxn>
                    <a:cxn ang="0">
                      <a:pos x="0" y="12"/>
                    </a:cxn>
                    <a:cxn ang="0">
                      <a:pos x="9" y="7"/>
                    </a:cxn>
                    <a:cxn ang="0">
                      <a:pos x="16" y="3"/>
                    </a:cxn>
                    <a:cxn ang="0">
                      <a:pos x="24" y="0"/>
                    </a:cxn>
                    <a:cxn ang="0">
                      <a:pos x="33" y="0"/>
                    </a:cxn>
                    <a:cxn ang="0">
                      <a:pos x="36" y="3"/>
                    </a:cxn>
                    <a:cxn ang="0">
                      <a:pos x="41" y="6"/>
                    </a:cxn>
                    <a:cxn ang="0">
                      <a:pos x="46" y="7"/>
                    </a:cxn>
                    <a:cxn ang="0">
                      <a:pos x="50" y="7"/>
                    </a:cxn>
                  </a:cxnLst>
                  <a:rect l="0" t="0" r="r" b="b"/>
                  <a:pathLst>
                    <a:path w="50" h="27">
                      <a:moveTo>
                        <a:pt x="50" y="7"/>
                      </a:moveTo>
                      <a:lnTo>
                        <a:pt x="48" y="13"/>
                      </a:lnTo>
                      <a:lnTo>
                        <a:pt x="45" y="17"/>
                      </a:lnTo>
                      <a:lnTo>
                        <a:pt x="40" y="22"/>
                      </a:lnTo>
                      <a:lnTo>
                        <a:pt x="34" y="24"/>
                      </a:lnTo>
                      <a:lnTo>
                        <a:pt x="27" y="26"/>
                      </a:lnTo>
                      <a:lnTo>
                        <a:pt x="21" y="27"/>
                      </a:lnTo>
                      <a:lnTo>
                        <a:pt x="14" y="26"/>
                      </a:lnTo>
                      <a:lnTo>
                        <a:pt x="9" y="23"/>
                      </a:lnTo>
                      <a:lnTo>
                        <a:pt x="0" y="12"/>
                      </a:lnTo>
                      <a:lnTo>
                        <a:pt x="9" y="7"/>
                      </a:lnTo>
                      <a:lnTo>
                        <a:pt x="16" y="3"/>
                      </a:lnTo>
                      <a:lnTo>
                        <a:pt x="24" y="0"/>
                      </a:lnTo>
                      <a:lnTo>
                        <a:pt x="33" y="0"/>
                      </a:lnTo>
                      <a:lnTo>
                        <a:pt x="36" y="3"/>
                      </a:lnTo>
                      <a:lnTo>
                        <a:pt x="41" y="6"/>
                      </a:lnTo>
                      <a:lnTo>
                        <a:pt x="46" y="7"/>
                      </a:lnTo>
                      <a:lnTo>
                        <a:pt x="50" y="7"/>
                      </a:lnTo>
                      <a:close/>
                    </a:path>
                  </a:pathLst>
                </a:custGeom>
                <a:solidFill>
                  <a:srgbClr val="3FFF3F"/>
                </a:solidFill>
                <a:ln w="9525">
                  <a:noFill/>
                  <a:round/>
                  <a:headEnd/>
                  <a:tailEnd/>
                </a:ln>
              </p:spPr>
              <p:txBody>
                <a:bodyPr/>
                <a:lstStyle/>
                <a:p>
                  <a:endParaRPr lang="en-US" sz="2400"/>
                </a:p>
              </p:txBody>
            </p:sp>
            <p:sp>
              <p:nvSpPr>
                <p:cNvPr id="1362050" name="Freeform 130"/>
                <p:cNvSpPr>
                  <a:spLocks/>
                </p:cNvSpPr>
                <p:nvPr/>
              </p:nvSpPr>
              <p:spPr bwMode="auto">
                <a:xfrm>
                  <a:off x="541" y="3342"/>
                  <a:ext cx="14" cy="20"/>
                </a:xfrm>
                <a:custGeom>
                  <a:avLst/>
                  <a:gdLst/>
                  <a:ahLst/>
                  <a:cxnLst>
                    <a:cxn ang="0">
                      <a:pos x="40" y="32"/>
                    </a:cxn>
                    <a:cxn ang="0">
                      <a:pos x="40" y="39"/>
                    </a:cxn>
                    <a:cxn ang="0">
                      <a:pos x="39" y="46"/>
                    </a:cxn>
                    <a:cxn ang="0">
                      <a:pos x="36" y="53"/>
                    </a:cxn>
                    <a:cxn ang="0">
                      <a:pos x="32" y="59"/>
                    </a:cxn>
                    <a:cxn ang="0">
                      <a:pos x="28" y="58"/>
                    </a:cxn>
                    <a:cxn ang="0">
                      <a:pos x="23" y="55"/>
                    </a:cxn>
                    <a:cxn ang="0">
                      <a:pos x="18" y="54"/>
                    </a:cxn>
                    <a:cxn ang="0">
                      <a:pos x="13" y="54"/>
                    </a:cxn>
                    <a:cxn ang="0">
                      <a:pos x="14" y="40"/>
                    </a:cxn>
                    <a:cxn ang="0">
                      <a:pos x="11" y="26"/>
                    </a:cxn>
                    <a:cxn ang="0">
                      <a:pos x="6" y="12"/>
                    </a:cxn>
                    <a:cxn ang="0">
                      <a:pos x="0" y="0"/>
                    </a:cxn>
                    <a:cxn ang="0">
                      <a:pos x="7" y="1"/>
                    </a:cxn>
                    <a:cxn ang="0">
                      <a:pos x="13" y="4"/>
                    </a:cxn>
                    <a:cxn ang="0">
                      <a:pos x="20" y="7"/>
                    </a:cxn>
                    <a:cxn ang="0">
                      <a:pos x="25" y="10"/>
                    </a:cxn>
                    <a:cxn ang="0">
                      <a:pos x="31" y="15"/>
                    </a:cxn>
                    <a:cxn ang="0">
                      <a:pos x="35" y="21"/>
                    </a:cxn>
                    <a:cxn ang="0">
                      <a:pos x="38" y="26"/>
                    </a:cxn>
                    <a:cxn ang="0">
                      <a:pos x="40" y="32"/>
                    </a:cxn>
                  </a:cxnLst>
                  <a:rect l="0" t="0" r="r" b="b"/>
                  <a:pathLst>
                    <a:path w="40" h="59">
                      <a:moveTo>
                        <a:pt x="40" y="32"/>
                      </a:moveTo>
                      <a:lnTo>
                        <a:pt x="40" y="39"/>
                      </a:lnTo>
                      <a:lnTo>
                        <a:pt x="39" y="46"/>
                      </a:lnTo>
                      <a:lnTo>
                        <a:pt x="36" y="53"/>
                      </a:lnTo>
                      <a:lnTo>
                        <a:pt x="32" y="59"/>
                      </a:lnTo>
                      <a:lnTo>
                        <a:pt x="28" y="58"/>
                      </a:lnTo>
                      <a:lnTo>
                        <a:pt x="23" y="55"/>
                      </a:lnTo>
                      <a:lnTo>
                        <a:pt x="18" y="54"/>
                      </a:lnTo>
                      <a:lnTo>
                        <a:pt x="13" y="54"/>
                      </a:lnTo>
                      <a:lnTo>
                        <a:pt x="14" y="40"/>
                      </a:lnTo>
                      <a:lnTo>
                        <a:pt x="11" y="26"/>
                      </a:lnTo>
                      <a:lnTo>
                        <a:pt x="6" y="12"/>
                      </a:lnTo>
                      <a:lnTo>
                        <a:pt x="0" y="0"/>
                      </a:lnTo>
                      <a:lnTo>
                        <a:pt x="7" y="1"/>
                      </a:lnTo>
                      <a:lnTo>
                        <a:pt x="13" y="4"/>
                      </a:lnTo>
                      <a:lnTo>
                        <a:pt x="20" y="7"/>
                      </a:lnTo>
                      <a:lnTo>
                        <a:pt x="25" y="10"/>
                      </a:lnTo>
                      <a:lnTo>
                        <a:pt x="31" y="15"/>
                      </a:lnTo>
                      <a:lnTo>
                        <a:pt x="35" y="21"/>
                      </a:lnTo>
                      <a:lnTo>
                        <a:pt x="38" y="26"/>
                      </a:lnTo>
                      <a:lnTo>
                        <a:pt x="40" y="32"/>
                      </a:lnTo>
                      <a:close/>
                    </a:path>
                  </a:pathLst>
                </a:custGeom>
                <a:solidFill>
                  <a:srgbClr val="3FFF3F"/>
                </a:solidFill>
                <a:ln w="9525">
                  <a:noFill/>
                  <a:round/>
                  <a:headEnd/>
                  <a:tailEnd/>
                </a:ln>
              </p:spPr>
              <p:txBody>
                <a:bodyPr/>
                <a:lstStyle/>
                <a:p>
                  <a:endParaRPr lang="en-US" sz="2400"/>
                </a:p>
              </p:txBody>
            </p:sp>
            <p:sp>
              <p:nvSpPr>
                <p:cNvPr id="1362051" name="Freeform 131"/>
                <p:cNvSpPr>
                  <a:spLocks/>
                </p:cNvSpPr>
                <p:nvPr/>
              </p:nvSpPr>
              <p:spPr bwMode="auto">
                <a:xfrm>
                  <a:off x="368" y="3344"/>
                  <a:ext cx="8" cy="17"/>
                </a:xfrm>
                <a:custGeom>
                  <a:avLst/>
                  <a:gdLst/>
                  <a:ahLst/>
                  <a:cxnLst>
                    <a:cxn ang="0">
                      <a:pos x="26" y="28"/>
                    </a:cxn>
                    <a:cxn ang="0">
                      <a:pos x="15" y="53"/>
                    </a:cxn>
                    <a:cxn ang="0">
                      <a:pos x="6" y="43"/>
                    </a:cxn>
                    <a:cxn ang="0">
                      <a:pos x="1" y="29"/>
                    </a:cxn>
                    <a:cxn ang="0">
                      <a:pos x="0" y="15"/>
                    </a:cxn>
                    <a:cxn ang="0">
                      <a:pos x="1" y="0"/>
                    </a:cxn>
                    <a:cxn ang="0">
                      <a:pos x="10" y="6"/>
                    </a:cxn>
                    <a:cxn ang="0">
                      <a:pos x="15" y="13"/>
                    </a:cxn>
                    <a:cxn ang="0">
                      <a:pos x="21" y="20"/>
                    </a:cxn>
                    <a:cxn ang="0">
                      <a:pos x="26" y="28"/>
                    </a:cxn>
                  </a:cxnLst>
                  <a:rect l="0" t="0" r="r" b="b"/>
                  <a:pathLst>
                    <a:path w="26" h="53">
                      <a:moveTo>
                        <a:pt x="26" y="28"/>
                      </a:moveTo>
                      <a:lnTo>
                        <a:pt x="15" y="53"/>
                      </a:lnTo>
                      <a:lnTo>
                        <a:pt x="6" y="43"/>
                      </a:lnTo>
                      <a:lnTo>
                        <a:pt x="1" y="29"/>
                      </a:lnTo>
                      <a:lnTo>
                        <a:pt x="0" y="15"/>
                      </a:lnTo>
                      <a:lnTo>
                        <a:pt x="1" y="0"/>
                      </a:lnTo>
                      <a:lnTo>
                        <a:pt x="10" y="6"/>
                      </a:lnTo>
                      <a:lnTo>
                        <a:pt x="15" y="13"/>
                      </a:lnTo>
                      <a:lnTo>
                        <a:pt x="21" y="20"/>
                      </a:lnTo>
                      <a:lnTo>
                        <a:pt x="26" y="28"/>
                      </a:lnTo>
                      <a:close/>
                    </a:path>
                  </a:pathLst>
                </a:custGeom>
                <a:solidFill>
                  <a:srgbClr val="3FFF3F"/>
                </a:solidFill>
                <a:ln w="9525">
                  <a:noFill/>
                  <a:round/>
                  <a:headEnd/>
                  <a:tailEnd/>
                </a:ln>
              </p:spPr>
              <p:txBody>
                <a:bodyPr/>
                <a:lstStyle/>
                <a:p>
                  <a:endParaRPr lang="en-US" sz="2400"/>
                </a:p>
              </p:txBody>
            </p:sp>
            <p:sp>
              <p:nvSpPr>
                <p:cNvPr id="1362052" name="Freeform 132"/>
                <p:cNvSpPr>
                  <a:spLocks/>
                </p:cNvSpPr>
                <p:nvPr/>
              </p:nvSpPr>
              <p:spPr bwMode="auto">
                <a:xfrm>
                  <a:off x="240" y="3346"/>
                  <a:ext cx="9" cy="11"/>
                </a:xfrm>
                <a:custGeom>
                  <a:avLst/>
                  <a:gdLst/>
                  <a:ahLst/>
                  <a:cxnLst>
                    <a:cxn ang="0">
                      <a:pos x="26" y="7"/>
                    </a:cxn>
                    <a:cxn ang="0">
                      <a:pos x="24" y="15"/>
                    </a:cxn>
                    <a:cxn ang="0">
                      <a:pos x="21" y="23"/>
                    </a:cxn>
                    <a:cxn ang="0">
                      <a:pos x="16" y="30"/>
                    </a:cxn>
                    <a:cxn ang="0">
                      <a:pos x="8" y="35"/>
                    </a:cxn>
                    <a:cxn ang="0">
                      <a:pos x="4" y="35"/>
                    </a:cxn>
                    <a:cxn ang="0">
                      <a:pos x="2" y="33"/>
                    </a:cxn>
                    <a:cxn ang="0">
                      <a:pos x="0" y="29"/>
                    </a:cxn>
                    <a:cxn ang="0">
                      <a:pos x="0" y="26"/>
                    </a:cxn>
                    <a:cxn ang="0">
                      <a:pos x="1" y="19"/>
                    </a:cxn>
                    <a:cxn ang="0">
                      <a:pos x="3" y="13"/>
                    </a:cxn>
                    <a:cxn ang="0">
                      <a:pos x="6" y="6"/>
                    </a:cxn>
                    <a:cxn ang="0">
                      <a:pos x="8" y="0"/>
                    </a:cxn>
                    <a:cxn ang="0">
                      <a:pos x="26" y="7"/>
                    </a:cxn>
                  </a:cxnLst>
                  <a:rect l="0" t="0" r="r" b="b"/>
                  <a:pathLst>
                    <a:path w="26" h="35">
                      <a:moveTo>
                        <a:pt x="26" y="7"/>
                      </a:moveTo>
                      <a:lnTo>
                        <a:pt x="24" y="15"/>
                      </a:lnTo>
                      <a:lnTo>
                        <a:pt x="21" y="23"/>
                      </a:lnTo>
                      <a:lnTo>
                        <a:pt x="16" y="30"/>
                      </a:lnTo>
                      <a:lnTo>
                        <a:pt x="8" y="35"/>
                      </a:lnTo>
                      <a:lnTo>
                        <a:pt x="4" y="35"/>
                      </a:lnTo>
                      <a:lnTo>
                        <a:pt x="2" y="33"/>
                      </a:lnTo>
                      <a:lnTo>
                        <a:pt x="0" y="29"/>
                      </a:lnTo>
                      <a:lnTo>
                        <a:pt x="0" y="26"/>
                      </a:lnTo>
                      <a:lnTo>
                        <a:pt x="1" y="19"/>
                      </a:lnTo>
                      <a:lnTo>
                        <a:pt x="3" y="13"/>
                      </a:lnTo>
                      <a:lnTo>
                        <a:pt x="6" y="6"/>
                      </a:lnTo>
                      <a:lnTo>
                        <a:pt x="8" y="0"/>
                      </a:lnTo>
                      <a:lnTo>
                        <a:pt x="26" y="7"/>
                      </a:lnTo>
                      <a:close/>
                    </a:path>
                  </a:pathLst>
                </a:custGeom>
                <a:solidFill>
                  <a:srgbClr val="3FFF3F"/>
                </a:solidFill>
                <a:ln w="9525">
                  <a:noFill/>
                  <a:round/>
                  <a:headEnd/>
                  <a:tailEnd/>
                </a:ln>
              </p:spPr>
              <p:txBody>
                <a:bodyPr/>
                <a:lstStyle/>
                <a:p>
                  <a:endParaRPr lang="en-US" sz="2400"/>
                </a:p>
              </p:txBody>
            </p:sp>
            <p:sp>
              <p:nvSpPr>
                <p:cNvPr id="1362053" name="Freeform 133"/>
                <p:cNvSpPr>
                  <a:spLocks/>
                </p:cNvSpPr>
                <p:nvPr/>
              </p:nvSpPr>
              <p:spPr bwMode="auto">
                <a:xfrm>
                  <a:off x="287" y="3346"/>
                  <a:ext cx="10" cy="11"/>
                </a:xfrm>
                <a:custGeom>
                  <a:avLst/>
                  <a:gdLst/>
                  <a:ahLst/>
                  <a:cxnLst>
                    <a:cxn ang="0">
                      <a:pos x="29" y="17"/>
                    </a:cxn>
                    <a:cxn ang="0">
                      <a:pos x="30" y="21"/>
                    </a:cxn>
                    <a:cxn ang="0">
                      <a:pos x="28" y="26"/>
                    </a:cxn>
                    <a:cxn ang="0">
                      <a:pos x="25" y="30"/>
                    </a:cxn>
                    <a:cxn ang="0">
                      <a:pos x="20" y="32"/>
                    </a:cxn>
                    <a:cxn ang="0">
                      <a:pos x="14" y="33"/>
                    </a:cxn>
                    <a:cxn ang="0">
                      <a:pos x="8" y="32"/>
                    </a:cxn>
                    <a:cxn ang="0">
                      <a:pos x="4" y="28"/>
                    </a:cxn>
                    <a:cxn ang="0">
                      <a:pos x="0" y="24"/>
                    </a:cxn>
                    <a:cxn ang="0">
                      <a:pos x="0" y="17"/>
                    </a:cxn>
                    <a:cxn ang="0">
                      <a:pos x="1" y="11"/>
                    </a:cxn>
                    <a:cxn ang="0">
                      <a:pos x="3" y="6"/>
                    </a:cxn>
                    <a:cxn ang="0">
                      <a:pos x="5" y="0"/>
                    </a:cxn>
                    <a:cxn ang="0">
                      <a:pos x="12" y="3"/>
                    </a:cxn>
                    <a:cxn ang="0">
                      <a:pos x="19" y="6"/>
                    </a:cxn>
                    <a:cxn ang="0">
                      <a:pos x="25" y="10"/>
                    </a:cxn>
                    <a:cxn ang="0">
                      <a:pos x="29" y="17"/>
                    </a:cxn>
                  </a:cxnLst>
                  <a:rect l="0" t="0" r="r" b="b"/>
                  <a:pathLst>
                    <a:path w="30" h="33">
                      <a:moveTo>
                        <a:pt x="29" y="17"/>
                      </a:moveTo>
                      <a:lnTo>
                        <a:pt x="30" y="21"/>
                      </a:lnTo>
                      <a:lnTo>
                        <a:pt x="28" y="26"/>
                      </a:lnTo>
                      <a:lnTo>
                        <a:pt x="25" y="30"/>
                      </a:lnTo>
                      <a:lnTo>
                        <a:pt x="20" y="32"/>
                      </a:lnTo>
                      <a:lnTo>
                        <a:pt x="14" y="33"/>
                      </a:lnTo>
                      <a:lnTo>
                        <a:pt x="8" y="32"/>
                      </a:lnTo>
                      <a:lnTo>
                        <a:pt x="4" y="28"/>
                      </a:lnTo>
                      <a:lnTo>
                        <a:pt x="0" y="24"/>
                      </a:lnTo>
                      <a:lnTo>
                        <a:pt x="0" y="17"/>
                      </a:lnTo>
                      <a:lnTo>
                        <a:pt x="1" y="11"/>
                      </a:lnTo>
                      <a:lnTo>
                        <a:pt x="3" y="6"/>
                      </a:lnTo>
                      <a:lnTo>
                        <a:pt x="5" y="0"/>
                      </a:lnTo>
                      <a:lnTo>
                        <a:pt x="12" y="3"/>
                      </a:lnTo>
                      <a:lnTo>
                        <a:pt x="19" y="6"/>
                      </a:lnTo>
                      <a:lnTo>
                        <a:pt x="25" y="10"/>
                      </a:lnTo>
                      <a:lnTo>
                        <a:pt x="29" y="17"/>
                      </a:lnTo>
                      <a:close/>
                    </a:path>
                  </a:pathLst>
                </a:custGeom>
                <a:solidFill>
                  <a:srgbClr val="3FFF3F"/>
                </a:solidFill>
                <a:ln w="9525">
                  <a:noFill/>
                  <a:round/>
                  <a:headEnd/>
                  <a:tailEnd/>
                </a:ln>
              </p:spPr>
              <p:txBody>
                <a:bodyPr/>
                <a:lstStyle/>
                <a:p>
                  <a:endParaRPr lang="en-US" sz="2400"/>
                </a:p>
              </p:txBody>
            </p:sp>
            <p:sp>
              <p:nvSpPr>
                <p:cNvPr id="1362054" name="Freeform 134"/>
                <p:cNvSpPr>
                  <a:spLocks/>
                </p:cNvSpPr>
                <p:nvPr/>
              </p:nvSpPr>
              <p:spPr bwMode="auto">
                <a:xfrm>
                  <a:off x="254" y="3353"/>
                  <a:ext cx="8" cy="10"/>
                </a:xfrm>
                <a:custGeom>
                  <a:avLst/>
                  <a:gdLst/>
                  <a:ahLst/>
                  <a:cxnLst>
                    <a:cxn ang="0">
                      <a:pos x="23" y="14"/>
                    </a:cxn>
                    <a:cxn ang="0">
                      <a:pos x="24" y="19"/>
                    </a:cxn>
                    <a:cxn ang="0">
                      <a:pos x="24" y="23"/>
                    </a:cxn>
                    <a:cxn ang="0">
                      <a:pos x="24" y="28"/>
                    </a:cxn>
                    <a:cxn ang="0">
                      <a:pos x="22" y="31"/>
                    </a:cxn>
                    <a:cxn ang="0">
                      <a:pos x="17" y="30"/>
                    </a:cxn>
                    <a:cxn ang="0">
                      <a:pos x="12" y="28"/>
                    </a:cxn>
                    <a:cxn ang="0">
                      <a:pos x="8" y="23"/>
                    </a:cxn>
                    <a:cxn ang="0">
                      <a:pos x="5" y="19"/>
                    </a:cxn>
                    <a:cxn ang="0">
                      <a:pos x="0" y="0"/>
                    </a:cxn>
                    <a:cxn ang="0">
                      <a:pos x="6" y="1"/>
                    </a:cxn>
                    <a:cxn ang="0">
                      <a:pos x="13" y="4"/>
                    </a:cxn>
                    <a:cxn ang="0">
                      <a:pos x="19" y="8"/>
                    </a:cxn>
                    <a:cxn ang="0">
                      <a:pos x="23" y="14"/>
                    </a:cxn>
                  </a:cxnLst>
                  <a:rect l="0" t="0" r="r" b="b"/>
                  <a:pathLst>
                    <a:path w="24" h="31">
                      <a:moveTo>
                        <a:pt x="23" y="14"/>
                      </a:moveTo>
                      <a:lnTo>
                        <a:pt x="24" y="19"/>
                      </a:lnTo>
                      <a:lnTo>
                        <a:pt x="24" y="23"/>
                      </a:lnTo>
                      <a:lnTo>
                        <a:pt x="24" y="28"/>
                      </a:lnTo>
                      <a:lnTo>
                        <a:pt x="22" y="31"/>
                      </a:lnTo>
                      <a:lnTo>
                        <a:pt x="17" y="30"/>
                      </a:lnTo>
                      <a:lnTo>
                        <a:pt x="12" y="28"/>
                      </a:lnTo>
                      <a:lnTo>
                        <a:pt x="8" y="23"/>
                      </a:lnTo>
                      <a:lnTo>
                        <a:pt x="5" y="19"/>
                      </a:lnTo>
                      <a:lnTo>
                        <a:pt x="0" y="0"/>
                      </a:lnTo>
                      <a:lnTo>
                        <a:pt x="6" y="1"/>
                      </a:lnTo>
                      <a:lnTo>
                        <a:pt x="13" y="4"/>
                      </a:lnTo>
                      <a:lnTo>
                        <a:pt x="19" y="8"/>
                      </a:lnTo>
                      <a:lnTo>
                        <a:pt x="23" y="14"/>
                      </a:lnTo>
                      <a:close/>
                    </a:path>
                  </a:pathLst>
                </a:custGeom>
                <a:solidFill>
                  <a:srgbClr val="3FFF3F"/>
                </a:solidFill>
                <a:ln w="9525">
                  <a:noFill/>
                  <a:round/>
                  <a:headEnd/>
                  <a:tailEnd/>
                </a:ln>
              </p:spPr>
              <p:txBody>
                <a:bodyPr/>
                <a:lstStyle/>
                <a:p>
                  <a:endParaRPr lang="en-US" sz="2400"/>
                </a:p>
              </p:txBody>
            </p:sp>
            <p:sp>
              <p:nvSpPr>
                <p:cNvPr id="1362055" name="Freeform 135"/>
                <p:cNvSpPr>
                  <a:spLocks/>
                </p:cNvSpPr>
                <p:nvPr/>
              </p:nvSpPr>
              <p:spPr bwMode="auto">
                <a:xfrm>
                  <a:off x="284" y="3362"/>
                  <a:ext cx="8" cy="5"/>
                </a:xfrm>
                <a:custGeom>
                  <a:avLst/>
                  <a:gdLst/>
                  <a:ahLst/>
                  <a:cxnLst>
                    <a:cxn ang="0">
                      <a:pos x="24" y="14"/>
                    </a:cxn>
                    <a:cxn ang="0">
                      <a:pos x="18" y="14"/>
                    </a:cxn>
                    <a:cxn ang="0">
                      <a:pos x="11" y="14"/>
                    </a:cxn>
                    <a:cxn ang="0">
                      <a:pos x="4" y="13"/>
                    </a:cxn>
                    <a:cxn ang="0">
                      <a:pos x="0" y="9"/>
                    </a:cxn>
                    <a:cxn ang="0">
                      <a:pos x="1" y="0"/>
                    </a:cxn>
                    <a:cxn ang="0">
                      <a:pos x="7" y="2"/>
                    </a:cxn>
                    <a:cxn ang="0">
                      <a:pos x="14" y="5"/>
                    </a:cxn>
                    <a:cxn ang="0">
                      <a:pos x="19" y="8"/>
                    </a:cxn>
                    <a:cxn ang="0">
                      <a:pos x="24" y="14"/>
                    </a:cxn>
                  </a:cxnLst>
                  <a:rect l="0" t="0" r="r" b="b"/>
                  <a:pathLst>
                    <a:path w="24" h="14">
                      <a:moveTo>
                        <a:pt x="24" y="14"/>
                      </a:moveTo>
                      <a:lnTo>
                        <a:pt x="18" y="14"/>
                      </a:lnTo>
                      <a:lnTo>
                        <a:pt x="11" y="14"/>
                      </a:lnTo>
                      <a:lnTo>
                        <a:pt x="4" y="13"/>
                      </a:lnTo>
                      <a:lnTo>
                        <a:pt x="0" y="9"/>
                      </a:lnTo>
                      <a:lnTo>
                        <a:pt x="1" y="0"/>
                      </a:lnTo>
                      <a:lnTo>
                        <a:pt x="7" y="2"/>
                      </a:lnTo>
                      <a:lnTo>
                        <a:pt x="14" y="5"/>
                      </a:lnTo>
                      <a:lnTo>
                        <a:pt x="19" y="8"/>
                      </a:lnTo>
                      <a:lnTo>
                        <a:pt x="24" y="14"/>
                      </a:lnTo>
                      <a:close/>
                    </a:path>
                  </a:pathLst>
                </a:custGeom>
                <a:solidFill>
                  <a:srgbClr val="3FFF3F"/>
                </a:solidFill>
                <a:ln w="9525">
                  <a:noFill/>
                  <a:round/>
                  <a:headEnd/>
                  <a:tailEnd/>
                </a:ln>
              </p:spPr>
              <p:txBody>
                <a:bodyPr/>
                <a:lstStyle/>
                <a:p>
                  <a:endParaRPr lang="en-US" sz="2400"/>
                </a:p>
              </p:txBody>
            </p:sp>
            <p:sp>
              <p:nvSpPr>
                <p:cNvPr id="1362056" name="Freeform 136"/>
                <p:cNvSpPr>
                  <a:spLocks/>
                </p:cNvSpPr>
                <p:nvPr/>
              </p:nvSpPr>
              <p:spPr bwMode="auto">
                <a:xfrm>
                  <a:off x="523" y="3362"/>
                  <a:ext cx="10" cy="17"/>
                </a:xfrm>
                <a:custGeom>
                  <a:avLst/>
                  <a:gdLst/>
                  <a:ahLst/>
                  <a:cxnLst>
                    <a:cxn ang="0">
                      <a:pos x="31" y="14"/>
                    </a:cxn>
                    <a:cxn ang="0">
                      <a:pos x="29" y="24"/>
                    </a:cxn>
                    <a:cxn ang="0">
                      <a:pos x="25" y="32"/>
                    </a:cxn>
                    <a:cxn ang="0">
                      <a:pos x="19" y="42"/>
                    </a:cxn>
                    <a:cxn ang="0">
                      <a:pos x="13" y="51"/>
                    </a:cxn>
                    <a:cxn ang="0">
                      <a:pos x="8" y="50"/>
                    </a:cxn>
                    <a:cxn ang="0">
                      <a:pos x="5" y="47"/>
                    </a:cxn>
                    <a:cxn ang="0">
                      <a:pos x="1" y="45"/>
                    </a:cxn>
                    <a:cxn ang="0">
                      <a:pos x="0" y="41"/>
                    </a:cxn>
                    <a:cxn ang="0">
                      <a:pos x="2" y="30"/>
                    </a:cxn>
                    <a:cxn ang="0">
                      <a:pos x="6" y="20"/>
                    </a:cxn>
                    <a:cxn ang="0">
                      <a:pos x="12" y="9"/>
                    </a:cxn>
                    <a:cxn ang="0">
                      <a:pos x="18" y="0"/>
                    </a:cxn>
                    <a:cxn ang="0">
                      <a:pos x="22" y="2"/>
                    </a:cxn>
                    <a:cxn ang="0">
                      <a:pos x="27" y="5"/>
                    </a:cxn>
                    <a:cxn ang="0">
                      <a:pos x="29" y="9"/>
                    </a:cxn>
                    <a:cxn ang="0">
                      <a:pos x="31" y="14"/>
                    </a:cxn>
                  </a:cxnLst>
                  <a:rect l="0" t="0" r="r" b="b"/>
                  <a:pathLst>
                    <a:path w="31" h="51">
                      <a:moveTo>
                        <a:pt x="31" y="14"/>
                      </a:moveTo>
                      <a:lnTo>
                        <a:pt x="29" y="24"/>
                      </a:lnTo>
                      <a:lnTo>
                        <a:pt x="25" y="32"/>
                      </a:lnTo>
                      <a:lnTo>
                        <a:pt x="19" y="42"/>
                      </a:lnTo>
                      <a:lnTo>
                        <a:pt x="13" y="51"/>
                      </a:lnTo>
                      <a:lnTo>
                        <a:pt x="8" y="50"/>
                      </a:lnTo>
                      <a:lnTo>
                        <a:pt x="5" y="47"/>
                      </a:lnTo>
                      <a:lnTo>
                        <a:pt x="1" y="45"/>
                      </a:lnTo>
                      <a:lnTo>
                        <a:pt x="0" y="41"/>
                      </a:lnTo>
                      <a:lnTo>
                        <a:pt x="2" y="30"/>
                      </a:lnTo>
                      <a:lnTo>
                        <a:pt x="6" y="20"/>
                      </a:lnTo>
                      <a:lnTo>
                        <a:pt x="12" y="9"/>
                      </a:lnTo>
                      <a:lnTo>
                        <a:pt x="18" y="0"/>
                      </a:lnTo>
                      <a:lnTo>
                        <a:pt x="22" y="2"/>
                      </a:lnTo>
                      <a:lnTo>
                        <a:pt x="27" y="5"/>
                      </a:lnTo>
                      <a:lnTo>
                        <a:pt x="29" y="9"/>
                      </a:lnTo>
                      <a:lnTo>
                        <a:pt x="31" y="14"/>
                      </a:lnTo>
                      <a:close/>
                    </a:path>
                  </a:pathLst>
                </a:custGeom>
                <a:solidFill>
                  <a:srgbClr val="3FFF3F"/>
                </a:solidFill>
                <a:ln w="9525">
                  <a:noFill/>
                  <a:round/>
                  <a:headEnd/>
                  <a:tailEnd/>
                </a:ln>
              </p:spPr>
              <p:txBody>
                <a:bodyPr/>
                <a:lstStyle/>
                <a:p>
                  <a:endParaRPr lang="en-US" sz="2400"/>
                </a:p>
              </p:txBody>
            </p:sp>
            <p:sp>
              <p:nvSpPr>
                <p:cNvPr id="1362057" name="Freeform 137"/>
                <p:cNvSpPr>
                  <a:spLocks/>
                </p:cNvSpPr>
                <p:nvPr/>
              </p:nvSpPr>
              <p:spPr bwMode="auto">
                <a:xfrm>
                  <a:off x="237" y="3364"/>
                  <a:ext cx="9" cy="10"/>
                </a:xfrm>
                <a:custGeom>
                  <a:avLst/>
                  <a:gdLst/>
                  <a:ahLst/>
                  <a:cxnLst>
                    <a:cxn ang="0">
                      <a:pos x="28" y="11"/>
                    </a:cxn>
                    <a:cxn ang="0">
                      <a:pos x="28" y="15"/>
                    </a:cxn>
                    <a:cxn ang="0">
                      <a:pos x="28" y="17"/>
                    </a:cxn>
                    <a:cxn ang="0">
                      <a:pos x="26" y="20"/>
                    </a:cxn>
                    <a:cxn ang="0">
                      <a:pos x="24" y="24"/>
                    </a:cxn>
                    <a:cxn ang="0">
                      <a:pos x="20" y="27"/>
                    </a:cxn>
                    <a:cxn ang="0">
                      <a:pos x="17" y="29"/>
                    </a:cxn>
                    <a:cxn ang="0">
                      <a:pos x="12" y="30"/>
                    </a:cxn>
                    <a:cxn ang="0">
                      <a:pos x="7" y="29"/>
                    </a:cxn>
                    <a:cxn ang="0">
                      <a:pos x="4" y="24"/>
                    </a:cxn>
                    <a:cxn ang="0">
                      <a:pos x="2" y="19"/>
                    </a:cxn>
                    <a:cxn ang="0">
                      <a:pos x="0" y="13"/>
                    </a:cxn>
                    <a:cxn ang="0">
                      <a:pos x="2" y="8"/>
                    </a:cxn>
                    <a:cxn ang="0">
                      <a:pos x="5" y="0"/>
                    </a:cxn>
                    <a:cxn ang="0">
                      <a:pos x="11" y="1"/>
                    </a:cxn>
                    <a:cxn ang="0">
                      <a:pos x="18" y="3"/>
                    </a:cxn>
                    <a:cxn ang="0">
                      <a:pos x="24" y="7"/>
                    </a:cxn>
                    <a:cxn ang="0">
                      <a:pos x="28" y="11"/>
                    </a:cxn>
                  </a:cxnLst>
                  <a:rect l="0" t="0" r="r" b="b"/>
                  <a:pathLst>
                    <a:path w="28" h="30">
                      <a:moveTo>
                        <a:pt x="28" y="11"/>
                      </a:moveTo>
                      <a:lnTo>
                        <a:pt x="28" y="15"/>
                      </a:lnTo>
                      <a:lnTo>
                        <a:pt x="28" y="17"/>
                      </a:lnTo>
                      <a:lnTo>
                        <a:pt x="26" y="20"/>
                      </a:lnTo>
                      <a:lnTo>
                        <a:pt x="24" y="24"/>
                      </a:lnTo>
                      <a:lnTo>
                        <a:pt x="20" y="27"/>
                      </a:lnTo>
                      <a:lnTo>
                        <a:pt x="17" y="29"/>
                      </a:lnTo>
                      <a:lnTo>
                        <a:pt x="12" y="30"/>
                      </a:lnTo>
                      <a:lnTo>
                        <a:pt x="7" y="29"/>
                      </a:lnTo>
                      <a:lnTo>
                        <a:pt x="4" y="24"/>
                      </a:lnTo>
                      <a:lnTo>
                        <a:pt x="2" y="19"/>
                      </a:lnTo>
                      <a:lnTo>
                        <a:pt x="0" y="13"/>
                      </a:lnTo>
                      <a:lnTo>
                        <a:pt x="2" y="8"/>
                      </a:lnTo>
                      <a:lnTo>
                        <a:pt x="5" y="0"/>
                      </a:lnTo>
                      <a:lnTo>
                        <a:pt x="11" y="1"/>
                      </a:lnTo>
                      <a:lnTo>
                        <a:pt x="18" y="3"/>
                      </a:lnTo>
                      <a:lnTo>
                        <a:pt x="24" y="7"/>
                      </a:lnTo>
                      <a:lnTo>
                        <a:pt x="28" y="11"/>
                      </a:lnTo>
                      <a:close/>
                    </a:path>
                  </a:pathLst>
                </a:custGeom>
                <a:solidFill>
                  <a:srgbClr val="3FFF3F"/>
                </a:solidFill>
                <a:ln w="9525">
                  <a:noFill/>
                  <a:round/>
                  <a:headEnd/>
                  <a:tailEnd/>
                </a:ln>
              </p:spPr>
              <p:txBody>
                <a:bodyPr/>
                <a:lstStyle/>
                <a:p>
                  <a:endParaRPr lang="en-US" sz="2400"/>
                </a:p>
              </p:txBody>
            </p:sp>
            <p:sp>
              <p:nvSpPr>
                <p:cNvPr id="1362058" name="Freeform 138"/>
                <p:cNvSpPr>
                  <a:spLocks/>
                </p:cNvSpPr>
                <p:nvPr/>
              </p:nvSpPr>
              <p:spPr bwMode="auto">
                <a:xfrm>
                  <a:off x="226" y="3369"/>
                  <a:ext cx="5" cy="10"/>
                </a:xfrm>
                <a:custGeom>
                  <a:avLst/>
                  <a:gdLst/>
                  <a:ahLst/>
                  <a:cxnLst>
                    <a:cxn ang="0">
                      <a:pos x="16" y="7"/>
                    </a:cxn>
                    <a:cxn ang="0">
                      <a:pos x="14" y="29"/>
                    </a:cxn>
                    <a:cxn ang="0">
                      <a:pos x="8" y="23"/>
                    </a:cxn>
                    <a:cxn ang="0">
                      <a:pos x="3" y="17"/>
                    </a:cxn>
                    <a:cxn ang="0">
                      <a:pos x="1" y="10"/>
                    </a:cxn>
                    <a:cxn ang="0">
                      <a:pos x="0" y="3"/>
                    </a:cxn>
                    <a:cxn ang="0">
                      <a:pos x="3" y="1"/>
                    </a:cxn>
                    <a:cxn ang="0">
                      <a:pos x="9" y="0"/>
                    </a:cxn>
                    <a:cxn ang="0">
                      <a:pos x="14" y="2"/>
                    </a:cxn>
                    <a:cxn ang="0">
                      <a:pos x="16" y="7"/>
                    </a:cxn>
                  </a:cxnLst>
                  <a:rect l="0" t="0" r="r" b="b"/>
                  <a:pathLst>
                    <a:path w="16" h="29">
                      <a:moveTo>
                        <a:pt x="16" y="7"/>
                      </a:moveTo>
                      <a:lnTo>
                        <a:pt x="14" y="29"/>
                      </a:lnTo>
                      <a:lnTo>
                        <a:pt x="8" y="23"/>
                      </a:lnTo>
                      <a:lnTo>
                        <a:pt x="3" y="17"/>
                      </a:lnTo>
                      <a:lnTo>
                        <a:pt x="1" y="10"/>
                      </a:lnTo>
                      <a:lnTo>
                        <a:pt x="0" y="3"/>
                      </a:lnTo>
                      <a:lnTo>
                        <a:pt x="3" y="1"/>
                      </a:lnTo>
                      <a:lnTo>
                        <a:pt x="9" y="0"/>
                      </a:lnTo>
                      <a:lnTo>
                        <a:pt x="14" y="2"/>
                      </a:lnTo>
                      <a:lnTo>
                        <a:pt x="16" y="7"/>
                      </a:lnTo>
                      <a:close/>
                    </a:path>
                  </a:pathLst>
                </a:custGeom>
                <a:solidFill>
                  <a:srgbClr val="3FFF3F"/>
                </a:solidFill>
                <a:ln w="9525">
                  <a:noFill/>
                  <a:round/>
                  <a:headEnd/>
                  <a:tailEnd/>
                </a:ln>
              </p:spPr>
              <p:txBody>
                <a:bodyPr/>
                <a:lstStyle/>
                <a:p>
                  <a:endParaRPr lang="en-US" sz="2400"/>
                </a:p>
              </p:txBody>
            </p:sp>
            <p:sp>
              <p:nvSpPr>
                <p:cNvPr id="1362059" name="Freeform 139"/>
                <p:cNvSpPr>
                  <a:spLocks/>
                </p:cNvSpPr>
                <p:nvPr/>
              </p:nvSpPr>
              <p:spPr bwMode="auto">
                <a:xfrm>
                  <a:off x="315" y="3372"/>
                  <a:ext cx="5" cy="6"/>
                </a:xfrm>
                <a:custGeom>
                  <a:avLst/>
                  <a:gdLst/>
                  <a:ahLst/>
                  <a:cxnLst>
                    <a:cxn ang="0">
                      <a:pos x="15" y="9"/>
                    </a:cxn>
                    <a:cxn ang="0">
                      <a:pos x="13" y="13"/>
                    </a:cxn>
                    <a:cxn ang="0">
                      <a:pos x="12" y="15"/>
                    </a:cxn>
                    <a:cxn ang="0">
                      <a:pos x="9" y="16"/>
                    </a:cxn>
                    <a:cxn ang="0">
                      <a:pos x="6" y="17"/>
                    </a:cxn>
                    <a:cxn ang="0">
                      <a:pos x="4" y="17"/>
                    </a:cxn>
                    <a:cxn ang="0">
                      <a:pos x="3" y="16"/>
                    </a:cxn>
                    <a:cxn ang="0">
                      <a:pos x="1" y="14"/>
                    </a:cxn>
                    <a:cxn ang="0">
                      <a:pos x="0" y="12"/>
                    </a:cxn>
                    <a:cxn ang="0">
                      <a:pos x="0" y="0"/>
                    </a:cxn>
                    <a:cxn ang="0">
                      <a:pos x="4" y="1"/>
                    </a:cxn>
                    <a:cxn ang="0">
                      <a:pos x="8" y="4"/>
                    </a:cxn>
                    <a:cxn ang="0">
                      <a:pos x="11" y="6"/>
                    </a:cxn>
                    <a:cxn ang="0">
                      <a:pos x="15" y="9"/>
                    </a:cxn>
                  </a:cxnLst>
                  <a:rect l="0" t="0" r="r" b="b"/>
                  <a:pathLst>
                    <a:path w="15" h="17">
                      <a:moveTo>
                        <a:pt x="15" y="9"/>
                      </a:moveTo>
                      <a:lnTo>
                        <a:pt x="13" y="13"/>
                      </a:lnTo>
                      <a:lnTo>
                        <a:pt x="12" y="15"/>
                      </a:lnTo>
                      <a:lnTo>
                        <a:pt x="9" y="16"/>
                      </a:lnTo>
                      <a:lnTo>
                        <a:pt x="6" y="17"/>
                      </a:lnTo>
                      <a:lnTo>
                        <a:pt x="4" y="17"/>
                      </a:lnTo>
                      <a:lnTo>
                        <a:pt x="3" y="16"/>
                      </a:lnTo>
                      <a:lnTo>
                        <a:pt x="1" y="14"/>
                      </a:lnTo>
                      <a:lnTo>
                        <a:pt x="0" y="12"/>
                      </a:lnTo>
                      <a:lnTo>
                        <a:pt x="0" y="0"/>
                      </a:lnTo>
                      <a:lnTo>
                        <a:pt x="4" y="1"/>
                      </a:lnTo>
                      <a:lnTo>
                        <a:pt x="8" y="4"/>
                      </a:lnTo>
                      <a:lnTo>
                        <a:pt x="11" y="6"/>
                      </a:lnTo>
                      <a:lnTo>
                        <a:pt x="15" y="9"/>
                      </a:lnTo>
                      <a:close/>
                    </a:path>
                  </a:pathLst>
                </a:custGeom>
                <a:solidFill>
                  <a:srgbClr val="3FFF3F"/>
                </a:solidFill>
                <a:ln w="9525">
                  <a:noFill/>
                  <a:round/>
                  <a:headEnd/>
                  <a:tailEnd/>
                </a:ln>
              </p:spPr>
              <p:txBody>
                <a:bodyPr/>
                <a:lstStyle/>
                <a:p>
                  <a:endParaRPr lang="en-US" sz="2400"/>
                </a:p>
              </p:txBody>
            </p:sp>
            <p:sp>
              <p:nvSpPr>
                <p:cNvPr id="1362060" name="Freeform 140"/>
                <p:cNvSpPr>
                  <a:spLocks/>
                </p:cNvSpPr>
                <p:nvPr/>
              </p:nvSpPr>
              <p:spPr bwMode="auto">
                <a:xfrm>
                  <a:off x="251" y="3372"/>
                  <a:ext cx="9" cy="10"/>
                </a:xfrm>
                <a:custGeom>
                  <a:avLst/>
                  <a:gdLst/>
                  <a:ahLst/>
                  <a:cxnLst>
                    <a:cxn ang="0">
                      <a:pos x="26" y="8"/>
                    </a:cxn>
                    <a:cxn ang="0">
                      <a:pos x="26" y="14"/>
                    </a:cxn>
                    <a:cxn ang="0">
                      <a:pos x="25" y="19"/>
                    </a:cxn>
                    <a:cxn ang="0">
                      <a:pos x="22" y="23"/>
                    </a:cxn>
                    <a:cxn ang="0">
                      <a:pos x="20" y="28"/>
                    </a:cxn>
                    <a:cxn ang="0">
                      <a:pos x="14" y="23"/>
                    </a:cxn>
                    <a:cxn ang="0">
                      <a:pos x="7" y="19"/>
                    </a:cxn>
                    <a:cxn ang="0">
                      <a:pos x="3" y="13"/>
                    </a:cxn>
                    <a:cxn ang="0">
                      <a:pos x="0" y="6"/>
                    </a:cxn>
                    <a:cxn ang="0">
                      <a:pos x="6" y="1"/>
                    </a:cxn>
                    <a:cxn ang="0">
                      <a:pos x="14" y="0"/>
                    </a:cxn>
                    <a:cxn ang="0">
                      <a:pos x="21" y="3"/>
                    </a:cxn>
                    <a:cxn ang="0">
                      <a:pos x="26" y="8"/>
                    </a:cxn>
                  </a:cxnLst>
                  <a:rect l="0" t="0" r="r" b="b"/>
                  <a:pathLst>
                    <a:path w="26" h="28">
                      <a:moveTo>
                        <a:pt x="26" y="8"/>
                      </a:moveTo>
                      <a:lnTo>
                        <a:pt x="26" y="14"/>
                      </a:lnTo>
                      <a:lnTo>
                        <a:pt x="25" y="19"/>
                      </a:lnTo>
                      <a:lnTo>
                        <a:pt x="22" y="23"/>
                      </a:lnTo>
                      <a:lnTo>
                        <a:pt x="20" y="28"/>
                      </a:lnTo>
                      <a:lnTo>
                        <a:pt x="14" y="23"/>
                      </a:lnTo>
                      <a:lnTo>
                        <a:pt x="7" y="19"/>
                      </a:lnTo>
                      <a:lnTo>
                        <a:pt x="3" y="13"/>
                      </a:lnTo>
                      <a:lnTo>
                        <a:pt x="0" y="6"/>
                      </a:lnTo>
                      <a:lnTo>
                        <a:pt x="6" y="1"/>
                      </a:lnTo>
                      <a:lnTo>
                        <a:pt x="14" y="0"/>
                      </a:lnTo>
                      <a:lnTo>
                        <a:pt x="21" y="3"/>
                      </a:lnTo>
                      <a:lnTo>
                        <a:pt x="26" y="8"/>
                      </a:lnTo>
                      <a:close/>
                    </a:path>
                  </a:pathLst>
                </a:custGeom>
                <a:solidFill>
                  <a:srgbClr val="3FFF3F"/>
                </a:solidFill>
                <a:ln w="9525">
                  <a:noFill/>
                  <a:round/>
                  <a:headEnd/>
                  <a:tailEnd/>
                </a:ln>
              </p:spPr>
              <p:txBody>
                <a:bodyPr/>
                <a:lstStyle/>
                <a:p>
                  <a:endParaRPr lang="en-US" sz="2400"/>
                </a:p>
              </p:txBody>
            </p:sp>
            <p:sp>
              <p:nvSpPr>
                <p:cNvPr id="1362061" name="Freeform 141"/>
                <p:cNvSpPr>
                  <a:spLocks/>
                </p:cNvSpPr>
                <p:nvPr/>
              </p:nvSpPr>
              <p:spPr bwMode="auto">
                <a:xfrm>
                  <a:off x="543" y="3378"/>
                  <a:ext cx="6" cy="8"/>
                </a:xfrm>
                <a:custGeom>
                  <a:avLst/>
                  <a:gdLst/>
                  <a:ahLst/>
                  <a:cxnLst>
                    <a:cxn ang="0">
                      <a:pos x="19" y="13"/>
                    </a:cxn>
                    <a:cxn ang="0">
                      <a:pos x="19" y="18"/>
                    </a:cxn>
                    <a:cxn ang="0">
                      <a:pos x="17" y="21"/>
                    </a:cxn>
                    <a:cxn ang="0">
                      <a:pos x="13" y="24"/>
                    </a:cxn>
                    <a:cxn ang="0">
                      <a:pos x="10" y="25"/>
                    </a:cxn>
                    <a:cxn ang="0">
                      <a:pos x="6" y="24"/>
                    </a:cxn>
                    <a:cxn ang="0">
                      <a:pos x="4" y="23"/>
                    </a:cxn>
                    <a:cxn ang="0">
                      <a:pos x="3" y="19"/>
                    </a:cxn>
                    <a:cxn ang="0">
                      <a:pos x="0" y="17"/>
                    </a:cxn>
                    <a:cxn ang="0">
                      <a:pos x="4" y="0"/>
                    </a:cxn>
                    <a:cxn ang="0">
                      <a:pos x="7" y="3"/>
                    </a:cxn>
                    <a:cxn ang="0">
                      <a:pos x="12" y="6"/>
                    </a:cxn>
                    <a:cxn ang="0">
                      <a:pos x="16" y="10"/>
                    </a:cxn>
                    <a:cxn ang="0">
                      <a:pos x="19" y="13"/>
                    </a:cxn>
                  </a:cxnLst>
                  <a:rect l="0" t="0" r="r" b="b"/>
                  <a:pathLst>
                    <a:path w="19" h="25">
                      <a:moveTo>
                        <a:pt x="19" y="13"/>
                      </a:moveTo>
                      <a:lnTo>
                        <a:pt x="19" y="18"/>
                      </a:lnTo>
                      <a:lnTo>
                        <a:pt x="17" y="21"/>
                      </a:lnTo>
                      <a:lnTo>
                        <a:pt x="13" y="24"/>
                      </a:lnTo>
                      <a:lnTo>
                        <a:pt x="10" y="25"/>
                      </a:lnTo>
                      <a:lnTo>
                        <a:pt x="6" y="24"/>
                      </a:lnTo>
                      <a:lnTo>
                        <a:pt x="4" y="23"/>
                      </a:lnTo>
                      <a:lnTo>
                        <a:pt x="3" y="19"/>
                      </a:lnTo>
                      <a:lnTo>
                        <a:pt x="0" y="17"/>
                      </a:lnTo>
                      <a:lnTo>
                        <a:pt x="4" y="0"/>
                      </a:lnTo>
                      <a:lnTo>
                        <a:pt x="7" y="3"/>
                      </a:lnTo>
                      <a:lnTo>
                        <a:pt x="12" y="6"/>
                      </a:lnTo>
                      <a:lnTo>
                        <a:pt x="16" y="10"/>
                      </a:lnTo>
                      <a:lnTo>
                        <a:pt x="19" y="13"/>
                      </a:lnTo>
                      <a:close/>
                    </a:path>
                  </a:pathLst>
                </a:custGeom>
                <a:solidFill>
                  <a:srgbClr val="3FFF3F"/>
                </a:solidFill>
                <a:ln w="9525">
                  <a:noFill/>
                  <a:round/>
                  <a:headEnd/>
                  <a:tailEnd/>
                </a:ln>
              </p:spPr>
              <p:txBody>
                <a:bodyPr/>
                <a:lstStyle/>
                <a:p>
                  <a:endParaRPr lang="en-US" sz="2400"/>
                </a:p>
              </p:txBody>
            </p:sp>
            <p:sp>
              <p:nvSpPr>
                <p:cNvPr id="1362062" name="Freeform 142"/>
                <p:cNvSpPr>
                  <a:spLocks/>
                </p:cNvSpPr>
                <p:nvPr/>
              </p:nvSpPr>
              <p:spPr bwMode="auto">
                <a:xfrm>
                  <a:off x="491" y="3382"/>
                  <a:ext cx="8" cy="11"/>
                </a:xfrm>
                <a:custGeom>
                  <a:avLst/>
                  <a:gdLst/>
                  <a:ahLst/>
                  <a:cxnLst>
                    <a:cxn ang="0">
                      <a:pos x="24" y="13"/>
                    </a:cxn>
                    <a:cxn ang="0">
                      <a:pos x="24" y="19"/>
                    </a:cxn>
                    <a:cxn ang="0">
                      <a:pos x="23" y="24"/>
                    </a:cxn>
                    <a:cxn ang="0">
                      <a:pos x="20" y="29"/>
                    </a:cxn>
                    <a:cxn ang="0">
                      <a:pos x="15" y="31"/>
                    </a:cxn>
                    <a:cxn ang="0">
                      <a:pos x="13" y="33"/>
                    </a:cxn>
                    <a:cxn ang="0">
                      <a:pos x="10" y="33"/>
                    </a:cxn>
                    <a:cxn ang="0">
                      <a:pos x="8" y="34"/>
                    </a:cxn>
                    <a:cxn ang="0">
                      <a:pos x="5" y="34"/>
                    </a:cxn>
                    <a:cxn ang="0">
                      <a:pos x="3" y="27"/>
                    </a:cxn>
                    <a:cxn ang="0">
                      <a:pos x="1" y="21"/>
                    </a:cxn>
                    <a:cxn ang="0">
                      <a:pos x="0" y="15"/>
                    </a:cxn>
                    <a:cxn ang="0">
                      <a:pos x="1" y="8"/>
                    </a:cxn>
                    <a:cxn ang="0">
                      <a:pos x="7" y="0"/>
                    </a:cxn>
                    <a:cxn ang="0">
                      <a:pos x="14" y="0"/>
                    </a:cxn>
                    <a:cxn ang="0">
                      <a:pos x="21" y="5"/>
                    </a:cxn>
                    <a:cxn ang="0">
                      <a:pos x="24" y="13"/>
                    </a:cxn>
                  </a:cxnLst>
                  <a:rect l="0" t="0" r="r" b="b"/>
                  <a:pathLst>
                    <a:path w="24" h="34">
                      <a:moveTo>
                        <a:pt x="24" y="13"/>
                      </a:moveTo>
                      <a:lnTo>
                        <a:pt x="24" y="19"/>
                      </a:lnTo>
                      <a:lnTo>
                        <a:pt x="23" y="24"/>
                      </a:lnTo>
                      <a:lnTo>
                        <a:pt x="20" y="29"/>
                      </a:lnTo>
                      <a:lnTo>
                        <a:pt x="15" y="31"/>
                      </a:lnTo>
                      <a:lnTo>
                        <a:pt x="13" y="33"/>
                      </a:lnTo>
                      <a:lnTo>
                        <a:pt x="10" y="33"/>
                      </a:lnTo>
                      <a:lnTo>
                        <a:pt x="8" y="34"/>
                      </a:lnTo>
                      <a:lnTo>
                        <a:pt x="5" y="34"/>
                      </a:lnTo>
                      <a:lnTo>
                        <a:pt x="3" y="27"/>
                      </a:lnTo>
                      <a:lnTo>
                        <a:pt x="1" y="21"/>
                      </a:lnTo>
                      <a:lnTo>
                        <a:pt x="0" y="15"/>
                      </a:lnTo>
                      <a:lnTo>
                        <a:pt x="1" y="8"/>
                      </a:lnTo>
                      <a:lnTo>
                        <a:pt x="7" y="0"/>
                      </a:lnTo>
                      <a:lnTo>
                        <a:pt x="14" y="0"/>
                      </a:lnTo>
                      <a:lnTo>
                        <a:pt x="21" y="5"/>
                      </a:lnTo>
                      <a:lnTo>
                        <a:pt x="24" y="13"/>
                      </a:lnTo>
                      <a:close/>
                    </a:path>
                  </a:pathLst>
                </a:custGeom>
                <a:solidFill>
                  <a:srgbClr val="3FFF3F"/>
                </a:solidFill>
                <a:ln w="9525">
                  <a:noFill/>
                  <a:round/>
                  <a:headEnd/>
                  <a:tailEnd/>
                </a:ln>
              </p:spPr>
              <p:txBody>
                <a:bodyPr/>
                <a:lstStyle/>
                <a:p>
                  <a:endParaRPr lang="en-US" sz="2400"/>
                </a:p>
              </p:txBody>
            </p:sp>
            <p:sp>
              <p:nvSpPr>
                <p:cNvPr id="1362063" name="Freeform 143"/>
                <p:cNvSpPr>
                  <a:spLocks/>
                </p:cNvSpPr>
                <p:nvPr/>
              </p:nvSpPr>
              <p:spPr bwMode="auto">
                <a:xfrm>
                  <a:off x="319" y="3382"/>
                  <a:ext cx="16" cy="8"/>
                </a:xfrm>
                <a:custGeom>
                  <a:avLst/>
                  <a:gdLst/>
                  <a:ahLst/>
                  <a:cxnLst>
                    <a:cxn ang="0">
                      <a:pos x="50" y="10"/>
                    </a:cxn>
                    <a:cxn ang="0">
                      <a:pos x="45" y="14"/>
                    </a:cxn>
                    <a:cxn ang="0">
                      <a:pos x="42" y="18"/>
                    </a:cxn>
                    <a:cxn ang="0">
                      <a:pos x="36" y="20"/>
                    </a:cxn>
                    <a:cxn ang="0">
                      <a:pos x="31" y="21"/>
                    </a:cxn>
                    <a:cxn ang="0">
                      <a:pos x="26" y="23"/>
                    </a:cxn>
                    <a:cxn ang="0">
                      <a:pos x="21" y="23"/>
                    </a:cxn>
                    <a:cxn ang="0">
                      <a:pos x="15" y="23"/>
                    </a:cxn>
                    <a:cxn ang="0">
                      <a:pos x="9" y="23"/>
                    </a:cxn>
                    <a:cxn ang="0">
                      <a:pos x="7" y="22"/>
                    </a:cxn>
                    <a:cxn ang="0">
                      <a:pos x="5" y="21"/>
                    </a:cxn>
                    <a:cxn ang="0">
                      <a:pos x="2" y="20"/>
                    </a:cxn>
                    <a:cxn ang="0">
                      <a:pos x="0" y="19"/>
                    </a:cxn>
                    <a:cxn ang="0">
                      <a:pos x="6" y="13"/>
                    </a:cxn>
                    <a:cxn ang="0">
                      <a:pos x="14" y="8"/>
                    </a:cxn>
                    <a:cxn ang="0">
                      <a:pos x="22" y="5"/>
                    </a:cxn>
                    <a:cxn ang="0">
                      <a:pos x="29" y="0"/>
                    </a:cxn>
                    <a:cxn ang="0">
                      <a:pos x="50" y="10"/>
                    </a:cxn>
                  </a:cxnLst>
                  <a:rect l="0" t="0" r="r" b="b"/>
                  <a:pathLst>
                    <a:path w="50" h="23">
                      <a:moveTo>
                        <a:pt x="50" y="10"/>
                      </a:moveTo>
                      <a:lnTo>
                        <a:pt x="45" y="14"/>
                      </a:lnTo>
                      <a:lnTo>
                        <a:pt x="42" y="18"/>
                      </a:lnTo>
                      <a:lnTo>
                        <a:pt x="36" y="20"/>
                      </a:lnTo>
                      <a:lnTo>
                        <a:pt x="31" y="21"/>
                      </a:lnTo>
                      <a:lnTo>
                        <a:pt x="26" y="23"/>
                      </a:lnTo>
                      <a:lnTo>
                        <a:pt x="21" y="23"/>
                      </a:lnTo>
                      <a:lnTo>
                        <a:pt x="15" y="23"/>
                      </a:lnTo>
                      <a:lnTo>
                        <a:pt x="9" y="23"/>
                      </a:lnTo>
                      <a:lnTo>
                        <a:pt x="7" y="22"/>
                      </a:lnTo>
                      <a:lnTo>
                        <a:pt x="5" y="21"/>
                      </a:lnTo>
                      <a:lnTo>
                        <a:pt x="2" y="20"/>
                      </a:lnTo>
                      <a:lnTo>
                        <a:pt x="0" y="19"/>
                      </a:lnTo>
                      <a:lnTo>
                        <a:pt x="6" y="13"/>
                      </a:lnTo>
                      <a:lnTo>
                        <a:pt x="14" y="8"/>
                      </a:lnTo>
                      <a:lnTo>
                        <a:pt x="22" y="5"/>
                      </a:lnTo>
                      <a:lnTo>
                        <a:pt x="29" y="0"/>
                      </a:lnTo>
                      <a:lnTo>
                        <a:pt x="50" y="10"/>
                      </a:lnTo>
                      <a:close/>
                    </a:path>
                  </a:pathLst>
                </a:custGeom>
                <a:solidFill>
                  <a:srgbClr val="3FFF3F"/>
                </a:solidFill>
                <a:ln w="9525">
                  <a:noFill/>
                  <a:round/>
                  <a:headEnd/>
                  <a:tailEnd/>
                </a:ln>
              </p:spPr>
              <p:txBody>
                <a:bodyPr/>
                <a:lstStyle/>
                <a:p>
                  <a:endParaRPr lang="en-US" sz="2400"/>
                </a:p>
              </p:txBody>
            </p:sp>
            <p:sp>
              <p:nvSpPr>
                <p:cNvPr id="1362064" name="Freeform 144"/>
                <p:cNvSpPr>
                  <a:spLocks/>
                </p:cNvSpPr>
                <p:nvPr/>
              </p:nvSpPr>
              <p:spPr bwMode="auto">
                <a:xfrm>
                  <a:off x="408" y="3391"/>
                  <a:ext cx="16" cy="13"/>
                </a:xfrm>
                <a:custGeom>
                  <a:avLst/>
                  <a:gdLst/>
                  <a:ahLst/>
                  <a:cxnLst>
                    <a:cxn ang="0">
                      <a:pos x="38" y="8"/>
                    </a:cxn>
                    <a:cxn ang="0">
                      <a:pos x="40" y="9"/>
                    </a:cxn>
                    <a:cxn ang="0">
                      <a:pos x="43" y="8"/>
                    </a:cxn>
                    <a:cxn ang="0">
                      <a:pos x="45" y="7"/>
                    </a:cxn>
                    <a:cxn ang="0">
                      <a:pos x="47" y="6"/>
                    </a:cxn>
                    <a:cxn ang="0">
                      <a:pos x="45" y="15"/>
                    </a:cxn>
                    <a:cxn ang="0">
                      <a:pos x="40" y="24"/>
                    </a:cxn>
                    <a:cxn ang="0">
                      <a:pos x="32" y="33"/>
                    </a:cxn>
                    <a:cxn ang="0">
                      <a:pos x="22" y="37"/>
                    </a:cxn>
                    <a:cxn ang="0">
                      <a:pos x="15" y="36"/>
                    </a:cxn>
                    <a:cxn ang="0">
                      <a:pos x="9" y="31"/>
                    </a:cxn>
                    <a:cxn ang="0">
                      <a:pos x="3" y="26"/>
                    </a:cxn>
                    <a:cxn ang="0">
                      <a:pos x="0" y="20"/>
                    </a:cxn>
                    <a:cxn ang="0">
                      <a:pos x="6" y="20"/>
                    </a:cxn>
                    <a:cxn ang="0">
                      <a:pos x="10" y="19"/>
                    </a:cxn>
                    <a:cxn ang="0">
                      <a:pos x="15" y="16"/>
                    </a:cxn>
                    <a:cxn ang="0">
                      <a:pos x="20" y="14"/>
                    </a:cxn>
                    <a:cxn ang="0">
                      <a:pos x="23" y="11"/>
                    </a:cxn>
                    <a:cxn ang="0">
                      <a:pos x="27" y="7"/>
                    </a:cxn>
                    <a:cxn ang="0">
                      <a:pos x="31" y="4"/>
                    </a:cxn>
                    <a:cxn ang="0">
                      <a:pos x="35" y="0"/>
                    </a:cxn>
                    <a:cxn ang="0">
                      <a:pos x="37" y="1"/>
                    </a:cxn>
                    <a:cxn ang="0">
                      <a:pos x="38" y="4"/>
                    </a:cxn>
                    <a:cxn ang="0">
                      <a:pos x="39" y="6"/>
                    </a:cxn>
                    <a:cxn ang="0">
                      <a:pos x="38" y="8"/>
                    </a:cxn>
                  </a:cxnLst>
                  <a:rect l="0" t="0" r="r" b="b"/>
                  <a:pathLst>
                    <a:path w="47" h="37">
                      <a:moveTo>
                        <a:pt x="38" y="8"/>
                      </a:moveTo>
                      <a:lnTo>
                        <a:pt x="40" y="9"/>
                      </a:lnTo>
                      <a:lnTo>
                        <a:pt x="43" y="8"/>
                      </a:lnTo>
                      <a:lnTo>
                        <a:pt x="45" y="7"/>
                      </a:lnTo>
                      <a:lnTo>
                        <a:pt x="47" y="6"/>
                      </a:lnTo>
                      <a:lnTo>
                        <a:pt x="45" y="15"/>
                      </a:lnTo>
                      <a:lnTo>
                        <a:pt x="40" y="24"/>
                      </a:lnTo>
                      <a:lnTo>
                        <a:pt x="32" y="33"/>
                      </a:lnTo>
                      <a:lnTo>
                        <a:pt x="22" y="37"/>
                      </a:lnTo>
                      <a:lnTo>
                        <a:pt x="15" y="36"/>
                      </a:lnTo>
                      <a:lnTo>
                        <a:pt x="9" y="31"/>
                      </a:lnTo>
                      <a:lnTo>
                        <a:pt x="3" y="26"/>
                      </a:lnTo>
                      <a:lnTo>
                        <a:pt x="0" y="20"/>
                      </a:lnTo>
                      <a:lnTo>
                        <a:pt x="6" y="20"/>
                      </a:lnTo>
                      <a:lnTo>
                        <a:pt x="10" y="19"/>
                      </a:lnTo>
                      <a:lnTo>
                        <a:pt x="15" y="16"/>
                      </a:lnTo>
                      <a:lnTo>
                        <a:pt x="20" y="14"/>
                      </a:lnTo>
                      <a:lnTo>
                        <a:pt x="23" y="11"/>
                      </a:lnTo>
                      <a:lnTo>
                        <a:pt x="27" y="7"/>
                      </a:lnTo>
                      <a:lnTo>
                        <a:pt x="31" y="4"/>
                      </a:lnTo>
                      <a:lnTo>
                        <a:pt x="35" y="0"/>
                      </a:lnTo>
                      <a:lnTo>
                        <a:pt x="37" y="1"/>
                      </a:lnTo>
                      <a:lnTo>
                        <a:pt x="38" y="4"/>
                      </a:lnTo>
                      <a:lnTo>
                        <a:pt x="39" y="6"/>
                      </a:lnTo>
                      <a:lnTo>
                        <a:pt x="38" y="8"/>
                      </a:lnTo>
                      <a:close/>
                    </a:path>
                  </a:pathLst>
                </a:custGeom>
                <a:solidFill>
                  <a:srgbClr val="3FFF3F"/>
                </a:solidFill>
                <a:ln w="9525">
                  <a:noFill/>
                  <a:round/>
                  <a:headEnd/>
                  <a:tailEnd/>
                </a:ln>
              </p:spPr>
              <p:txBody>
                <a:bodyPr/>
                <a:lstStyle/>
                <a:p>
                  <a:endParaRPr lang="en-US" sz="2400"/>
                </a:p>
              </p:txBody>
            </p:sp>
            <p:sp>
              <p:nvSpPr>
                <p:cNvPr id="1362065" name="Freeform 145"/>
                <p:cNvSpPr>
                  <a:spLocks/>
                </p:cNvSpPr>
                <p:nvPr/>
              </p:nvSpPr>
              <p:spPr bwMode="auto">
                <a:xfrm>
                  <a:off x="325" y="3398"/>
                  <a:ext cx="10" cy="10"/>
                </a:xfrm>
                <a:custGeom>
                  <a:avLst/>
                  <a:gdLst/>
                  <a:ahLst/>
                  <a:cxnLst>
                    <a:cxn ang="0">
                      <a:pos x="27" y="14"/>
                    </a:cxn>
                    <a:cxn ang="0">
                      <a:pos x="27" y="16"/>
                    </a:cxn>
                    <a:cxn ang="0">
                      <a:pos x="29" y="18"/>
                    </a:cxn>
                    <a:cxn ang="0">
                      <a:pos x="29" y="21"/>
                    </a:cxn>
                    <a:cxn ang="0">
                      <a:pos x="27" y="23"/>
                    </a:cxn>
                    <a:cxn ang="0">
                      <a:pos x="25" y="28"/>
                    </a:cxn>
                    <a:cxn ang="0">
                      <a:pos x="21" y="29"/>
                    </a:cxn>
                    <a:cxn ang="0">
                      <a:pos x="16" y="30"/>
                    </a:cxn>
                    <a:cxn ang="0">
                      <a:pos x="11" y="29"/>
                    </a:cxn>
                    <a:cxn ang="0">
                      <a:pos x="5" y="25"/>
                    </a:cxn>
                    <a:cxn ang="0">
                      <a:pos x="2" y="21"/>
                    </a:cxn>
                    <a:cxn ang="0">
                      <a:pos x="1" y="15"/>
                    </a:cxn>
                    <a:cxn ang="0">
                      <a:pos x="0" y="9"/>
                    </a:cxn>
                    <a:cxn ang="0">
                      <a:pos x="0" y="5"/>
                    </a:cxn>
                    <a:cxn ang="0">
                      <a:pos x="1" y="3"/>
                    </a:cxn>
                    <a:cxn ang="0">
                      <a:pos x="2" y="2"/>
                    </a:cxn>
                    <a:cxn ang="0">
                      <a:pos x="4" y="0"/>
                    </a:cxn>
                    <a:cxn ang="0">
                      <a:pos x="11" y="0"/>
                    </a:cxn>
                    <a:cxn ang="0">
                      <a:pos x="18" y="3"/>
                    </a:cxn>
                    <a:cxn ang="0">
                      <a:pos x="23" y="8"/>
                    </a:cxn>
                    <a:cxn ang="0">
                      <a:pos x="27" y="14"/>
                    </a:cxn>
                  </a:cxnLst>
                  <a:rect l="0" t="0" r="r" b="b"/>
                  <a:pathLst>
                    <a:path w="29" h="30">
                      <a:moveTo>
                        <a:pt x="27" y="14"/>
                      </a:moveTo>
                      <a:lnTo>
                        <a:pt x="27" y="16"/>
                      </a:lnTo>
                      <a:lnTo>
                        <a:pt x="29" y="18"/>
                      </a:lnTo>
                      <a:lnTo>
                        <a:pt x="29" y="21"/>
                      </a:lnTo>
                      <a:lnTo>
                        <a:pt x="27" y="23"/>
                      </a:lnTo>
                      <a:lnTo>
                        <a:pt x="25" y="28"/>
                      </a:lnTo>
                      <a:lnTo>
                        <a:pt x="21" y="29"/>
                      </a:lnTo>
                      <a:lnTo>
                        <a:pt x="16" y="30"/>
                      </a:lnTo>
                      <a:lnTo>
                        <a:pt x="11" y="29"/>
                      </a:lnTo>
                      <a:lnTo>
                        <a:pt x="5" y="25"/>
                      </a:lnTo>
                      <a:lnTo>
                        <a:pt x="2" y="21"/>
                      </a:lnTo>
                      <a:lnTo>
                        <a:pt x="1" y="15"/>
                      </a:lnTo>
                      <a:lnTo>
                        <a:pt x="0" y="9"/>
                      </a:lnTo>
                      <a:lnTo>
                        <a:pt x="0" y="5"/>
                      </a:lnTo>
                      <a:lnTo>
                        <a:pt x="1" y="3"/>
                      </a:lnTo>
                      <a:lnTo>
                        <a:pt x="2" y="2"/>
                      </a:lnTo>
                      <a:lnTo>
                        <a:pt x="4" y="0"/>
                      </a:lnTo>
                      <a:lnTo>
                        <a:pt x="11" y="0"/>
                      </a:lnTo>
                      <a:lnTo>
                        <a:pt x="18" y="3"/>
                      </a:lnTo>
                      <a:lnTo>
                        <a:pt x="23" y="8"/>
                      </a:lnTo>
                      <a:lnTo>
                        <a:pt x="27" y="14"/>
                      </a:lnTo>
                      <a:close/>
                    </a:path>
                  </a:pathLst>
                </a:custGeom>
                <a:solidFill>
                  <a:srgbClr val="3FFF3F"/>
                </a:solidFill>
                <a:ln w="9525">
                  <a:noFill/>
                  <a:round/>
                  <a:headEnd/>
                  <a:tailEnd/>
                </a:ln>
              </p:spPr>
              <p:txBody>
                <a:bodyPr/>
                <a:lstStyle/>
                <a:p>
                  <a:endParaRPr lang="en-US" sz="2400"/>
                </a:p>
              </p:txBody>
            </p:sp>
            <p:sp>
              <p:nvSpPr>
                <p:cNvPr id="1362066" name="Freeform 146"/>
                <p:cNvSpPr>
                  <a:spLocks/>
                </p:cNvSpPr>
                <p:nvPr/>
              </p:nvSpPr>
              <p:spPr bwMode="auto">
                <a:xfrm>
                  <a:off x="523" y="3401"/>
                  <a:ext cx="15" cy="14"/>
                </a:xfrm>
                <a:custGeom>
                  <a:avLst/>
                  <a:gdLst/>
                  <a:ahLst/>
                  <a:cxnLst>
                    <a:cxn ang="0">
                      <a:pos x="44" y="17"/>
                    </a:cxn>
                    <a:cxn ang="0">
                      <a:pos x="44" y="24"/>
                    </a:cxn>
                    <a:cxn ang="0">
                      <a:pos x="41" y="30"/>
                    </a:cxn>
                    <a:cxn ang="0">
                      <a:pos x="36" y="35"/>
                    </a:cxn>
                    <a:cxn ang="0">
                      <a:pos x="30" y="37"/>
                    </a:cxn>
                    <a:cxn ang="0">
                      <a:pos x="25" y="39"/>
                    </a:cxn>
                    <a:cxn ang="0">
                      <a:pos x="18" y="41"/>
                    </a:cxn>
                    <a:cxn ang="0">
                      <a:pos x="12" y="42"/>
                    </a:cxn>
                    <a:cxn ang="0">
                      <a:pos x="5" y="41"/>
                    </a:cxn>
                    <a:cxn ang="0">
                      <a:pos x="1" y="37"/>
                    </a:cxn>
                    <a:cxn ang="0">
                      <a:pos x="0" y="31"/>
                    </a:cxn>
                    <a:cxn ang="0">
                      <a:pos x="0" y="24"/>
                    </a:cxn>
                    <a:cxn ang="0">
                      <a:pos x="1" y="19"/>
                    </a:cxn>
                    <a:cxn ang="0">
                      <a:pos x="4" y="14"/>
                    </a:cxn>
                    <a:cxn ang="0">
                      <a:pos x="7" y="9"/>
                    </a:cxn>
                    <a:cxn ang="0">
                      <a:pos x="11" y="5"/>
                    </a:cxn>
                    <a:cxn ang="0">
                      <a:pos x="15" y="0"/>
                    </a:cxn>
                    <a:cxn ang="0">
                      <a:pos x="24" y="2"/>
                    </a:cxn>
                    <a:cxn ang="0">
                      <a:pos x="32" y="6"/>
                    </a:cxn>
                    <a:cxn ang="0">
                      <a:pos x="39" y="10"/>
                    </a:cxn>
                    <a:cxn ang="0">
                      <a:pos x="44" y="17"/>
                    </a:cxn>
                  </a:cxnLst>
                  <a:rect l="0" t="0" r="r" b="b"/>
                  <a:pathLst>
                    <a:path w="44" h="42">
                      <a:moveTo>
                        <a:pt x="44" y="17"/>
                      </a:moveTo>
                      <a:lnTo>
                        <a:pt x="44" y="24"/>
                      </a:lnTo>
                      <a:lnTo>
                        <a:pt x="41" y="30"/>
                      </a:lnTo>
                      <a:lnTo>
                        <a:pt x="36" y="35"/>
                      </a:lnTo>
                      <a:lnTo>
                        <a:pt x="30" y="37"/>
                      </a:lnTo>
                      <a:lnTo>
                        <a:pt x="25" y="39"/>
                      </a:lnTo>
                      <a:lnTo>
                        <a:pt x="18" y="41"/>
                      </a:lnTo>
                      <a:lnTo>
                        <a:pt x="12" y="42"/>
                      </a:lnTo>
                      <a:lnTo>
                        <a:pt x="5" y="41"/>
                      </a:lnTo>
                      <a:lnTo>
                        <a:pt x="1" y="37"/>
                      </a:lnTo>
                      <a:lnTo>
                        <a:pt x="0" y="31"/>
                      </a:lnTo>
                      <a:lnTo>
                        <a:pt x="0" y="24"/>
                      </a:lnTo>
                      <a:lnTo>
                        <a:pt x="1" y="19"/>
                      </a:lnTo>
                      <a:lnTo>
                        <a:pt x="4" y="14"/>
                      </a:lnTo>
                      <a:lnTo>
                        <a:pt x="7" y="9"/>
                      </a:lnTo>
                      <a:lnTo>
                        <a:pt x="11" y="5"/>
                      </a:lnTo>
                      <a:lnTo>
                        <a:pt x="15" y="0"/>
                      </a:lnTo>
                      <a:lnTo>
                        <a:pt x="24" y="2"/>
                      </a:lnTo>
                      <a:lnTo>
                        <a:pt x="32" y="6"/>
                      </a:lnTo>
                      <a:lnTo>
                        <a:pt x="39" y="10"/>
                      </a:lnTo>
                      <a:lnTo>
                        <a:pt x="44" y="17"/>
                      </a:lnTo>
                      <a:close/>
                    </a:path>
                  </a:pathLst>
                </a:custGeom>
                <a:solidFill>
                  <a:srgbClr val="3FFF3F"/>
                </a:solidFill>
                <a:ln w="9525">
                  <a:noFill/>
                  <a:round/>
                  <a:headEnd/>
                  <a:tailEnd/>
                </a:ln>
              </p:spPr>
              <p:txBody>
                <a:bodyPr/>
                <a:lstStyle/>
                <a:p>
                  <a:endParaRPr lang="en-US" sz="2400"/>
                </a:p>
              </p:txBody>
            </p:sp>
            <p:sp>
              <p:nvSpPr>
                <p:cNvPr id="1362067" name="Freeform 147"/>
                <p:cNvSpPr>
                  <a:spLocks/>
                </p:cNvSpPr>
                <p:nvPr/>
              </p:nvSpPr>
              <p:spPr bwMode="auto">
                <a:xfrm>
                  <a:off x="546" y="3410"/>
                  <a:ext cx="8" cy="6"/>
                </a:xfrm>
                <a:custGeom>
                  <a:avLst/>
                  <a:gdLst/>
                  <a:ahLst/>
                  <a:cxnLst>
                    <a:cxn ang="0">
                      <a:pos x="23" y="18"/>
                    </a:cxn>
                    <a:cxn ang="0">
                      <a:pos x="17" y="19"/>
                    </a:cxn>
                    <a:cxn ang="0">
                      <a:pos x="11" y="19"/>
                    </a:cxn>
                    <a:cxn ang="0">
                      <a:pos x="6" y="17"/>
                    </a:cxn>
                    <a:cxn ang="0">
                      <a:pos x="0" y="15"/>
                    </a:cxn>
                    <a:cxn ang="0">
                      <a:pos x="1" y="0"/>
                    </a:cxn>
                    <a:cxn ang="0">
                      <a:pos x="8" y="2"/>
                    </a:cxn>
                    <a:cxn ang="0">
                      <a:pos x="14" y="7"/>
                    </a:cxn>
                    <a:cxn ang="0">
                      <a:pos x="20" y="11"/>
                    </a:cxn>
                    <a:cxn ang="0">
                      <a:pos x="23" y="18"/>
                    </a:cxn>
                  </a:cxnLst>
                  <a:rect l="0" t="0" r="r" b="b"/>
                  <a:pathLst>
                    <a:path w="23" h="19">
                      <a:moveTo>
                        <a:pt x="23" y="18"/>
                      </a:moveTo>
                      <a:lnTo>
                        <a:pt x="17" y="19"/>
                      </a:lnTo>
                      <a:lnTo>
                        <a:pt x="11" y="19"/>
                      </a:lnTo>
                      <a:lnTo>
                        <a:pt x="6" y="17"/>
                      </a:lnTo>
                      <a:lnTo>
                        <a:pt x="0" y="15"/>
                      </a:lnTo>
                      <a:lnTo>
                        <a:pt x="1" y="0"/>
                      </a:lnTo>
                      <a:lnTo>
                        <a:pt x="8" y="2"/>
                      </a:lnTo>
                      <a:lnTo>
                        <a:pt x="14" y="7"/>
                      </a:lnTo>
                      <a:lnTo>
                        <a:pt x="20" y="11"/>
                      </a:lnTo>
                      <a:lnTo>
                        <a:pt x="23" y="18"/>
                      </a:lnTo>
                      <a:close/>
                    </a:path>
                  </a:pathLst>
                </a:custGeom>
                <a:solidFill>
                  <a:srgbClr val="3FFF3F"/>
                </a:solidFill>
                <a:ln w="9525">
                  <a:noFill/>
                  <a:round/>
                  <a:headEnd/>
                  <a:tailEnd/>
                </a:ln>
              </p:spPr>
              <p:txBody>
                <a:bodyPr/>
                <a:lstStyle/>
                <a:p>
                  <a:endParaRPr lang="en-US" sz="2400"/>
                </a:p>
              </p:txBody>
            </p:sp>
            <p:sp>
              <p:nvSpPr>
                <p:cNvPr id="1362068" name="Freeform 148"/>
                <p:cNvSpPr>
                  <a:spLocks/>
                </p:cNvSpPr>
                <p:nvPr/>
              </p:nvSpPr>
              <p:spPr bwMode="auto">
                <a:xfrm>
                  <a:off x="339" y="3412"/>
                  <a:ext cx="22" cy="19"/>
                </a:xfrm>
                <a:custGeom>
                  <a:avLst/>
                  <a:gdLst/>
                  <a:ahLst/>
                  <a:cxnLst>
                    <a:cxn ang="0">
                      <a:pos x="66" y="45"/>
                    </a:cxn>
                    <a:cxn ang="0">
                      <a:pos x="66" y="47"/>
                    </a:cxn>
                    <a:cxn ang="0">
                      <a:pos x="65" y="51"/>
                    </a:cxn>
                    <a:cxn ang="0">
                      <a:pos x="64" y="53"/>
                    </a:cxn>
                    <a:cxn ang="0">
                      <a:pos x="62" y="55"/>
                    </a:cxn>
                    <a:cxn ang="0">
                      <a:pos x="55" y="53"/>
                    </a:cxn>
                    <a:cxn ang="0">
                      <a:pos x="48" y="50"/>
                    </a:cxn>
                    <a:cxn ang="0">
                      <a:pos x="42" y="45"/>
                    </a:cxn>
                    <a:cxn ang="0">
                      <a:pos x="36" y="39"/>
                    </a:cxn>
                    <a:cxn ang="0">
                      <a:pos x="31" y="33"/>
                    </a:cxn>
                    <a:cxn ang="0">
                      <a:pos x="25" y="28"/>
                    </a:cxn>
                    <a:cxn ang="0">
                      <a:pos x="19" y="22"/>
                    </a:cxn>
                    <a:cxn ang="0">
                      <a:pos x="13" y="16"/>
                    </a:cxn>
                    <a:cxn ang="0">
                      <a:pos x="0" y="0"/>
                    </a:cxn>
                    <a:cxn ang="0">
                      <a:pos x="10" y="3"/>
                    </a:cxn>
                    <a:cxn ang="0">
                      <a:pos x="19" y="8"/>
                    </a:cxn>
                    <a:cxn ang="0">
                      <a:pos x="27" y="13"/>
                    </a:cxn>
                    <a:cxn ang="0">
                      <a:pos x="35" y="18"/>
                    </a:cxn>
                    <a:cxn ang="0">
                      <a:pos x="42" y="25"/>
                    </a:cxn>
                    <a:cxn ang="0">
                      <a:pos x="50" y="32"/>
                    </a:cxn>
                    <a:cxn ang="0">
                      <a:pos x="58" y="39"/>
                    </a:cxn>
                    <a:cxn ang="0">
                      <a:pos x="66" y="45"/>
                    </a:cxn>
                  </a:cxnLst>
                  <a:rect l="0" t="0" r="r" b="b"/>
                  <a:pathLst>
                    <a:path w="66" h="55">
                      <a:moveTo>
                        <a:pt x="66" y="45"/>
                      </a:moveTo>
                      <a:lnTo>
                        <a:pt x="66" y="47"/>
                      </a:lnTo>
                      <a:lnTo>
                        <a:pt x="65" y="51"/>
                      </a:lnTo>
                      <a:lnTo>
                        <a:pt x="64" y="53"/>
                      </a:lnTo>
                      <a:lnTo>
                        <a:pt x="62" y="55"/>
                      </a:lnTo>
                      <a:lnTo>
                        <a:pt x="55" y="53"/>
                      </a:lnTo>
                      <a:lnTo>
                        <a:pt x="48" y="50"/>
                      </a:lnTo>
                      <a:lnTo>
                        <a:pt x="42" y="45"/>
                      </a:lnTo>
                      <a:lnTo>
                        <a:pt x="36" y="39"/>
                      </a:lnTo>
                      <a:lnTo>
                        <a:pt x="31" y="33"/>
                      </a:lnTo>
                      <a:lnTo>
                        <a:pt x="25" y="28"/>
                      </a:lnTo>
                      <a:lnTo>
                        <a:pt x="19" y="22"/>
                      </a:lnTo>
                      <a:lnTo>
                        <a:pt x="13" y="16"/>
                      </a:lnTo>
                      <a:lnTo>
                        <a:pt x="0" y="0"/>
                      </a:lnTo>
                      <a:lnTo>
                        <a:pt x="10" y="3"/>
                      </a:lnTo>
                      <a:lnTo>
                        <a:pt x="19" y="8"/>
                      </a:lnTo>
                      <a:lnTo>
                        <a:pt x="27" y="13"/>
                      </a:lnTo>
                      <a:lnTo>
                        <a:pt x="35" y="18"/>
                      </a:lnTo>
                      <a:lnTo>
                        <a:pt x="42" y="25"/>
                      </a:lnTo>
                      <a:lnTo>
                        <a:pt x="50" y="32"/>
                      </a:lnTo>
                      <a:lnTo>
                        <a:pt x="58" y="39"/>
                      </a:lnTo>
                      <a:lnTo>
                        <a:pt x="66" y="45"/>
                      </a:lnTo>
                      <a:close/>
                    </a:path>
                  </a:pathLst>
                </a:custGeom>
                <a:solidFill>
                  <a:srgbClr val="7F7F7F"/>
                </a:solidFill>
                <a:ln w="9525">
                  <a:noFill/>
                  <a:round/>
                  <a:headEnd/>
                  <a:tailEnd/>
                </a:ln>
              </p:spPr>
              <p:txBody>
                <a:bodyPr/>
                <a:lstStyle/>
                <a:p>
                  <a:endParaRPr lang="en-US" sz="2400"/>
                </a:p>
              </p:txBody>
            </p:sp>
            <p:sp>
              <p:nvSpPr>
                <p:cNvPr id="1362069" name="Freeform 149"/>
                <p:cNvSpPr>
                  <a:spLocks/>
                </p:cNvSpPr>
                <p:nvPr/>
              </p:nvSpPr>
              <p:spPr bwMode="auto">
                <a:xfrm>
                  <a:off x="475" y="3431"/>
                  <a:ext cx="9" cy="6"/>
                </a:xfrm>
                <a:custGeom>
                  <a:avLst/>
                  <a:gdLst/>
                  <a:ahLst/>
                  <a:cxnLst>
                    <a:cxn ang="0">
                      <a:pos x="28" y="11"/>
                    </a:cxn>
                    <a:cxn ang="0">
                      <a:pos x="28" y="14"/>
                    </a:cxn>
                    <a:cxn ang="0">
                      <a:pos x="27" y="16"/>
                    </a:cxn>
                    <a:cxn ang="0">
                      <a:pos x="24" y="18"/>
                    </a:cxn>
                    <a:cxn ang="0">
                      <a:pos x="21" y="18"/>
                    </a:cxn>
                    <a:cxn ang="0">
                      <a:pos x="14" y="18"/>
                    </a:cxn>
                    <a:cxn ang="0">
                      <a:pos x="9" y="16"/>
                    </a:cxn>
                    <a:cxn ang="0">
                      <a:pos x="4" y="11"/>
                    </a:cxn>
                    <a:cxn ang="0">
                      <a:pos x="0" y="6"/>
                    </a:cxn>
                    <a:cxn ang="0">
                      <a:pos x="0" y="4"/>
                    </a:cxn>
                    <a:cxn ang="0">
                      <a:pos x="2" y="2"/>
                    </a:cxn>
                    <a:cxn ang="0">
                      <a:pos x="3" y="0"/>
                    </a:cxn>
                    <a:cxn ang="0">
                      <a:pos x="5" y="0"/>
                    </a:cxn>
                    <a:cxn ang="0">
                      <a:pos x="12" y="0"/>
                    </a:cxn>
                    <a:cxn ang="0">
                      <a:pos x="18" y="3"/>
                    </a:cxn>
                    <a:cxn ang="0">
                      <a:pos x="24" y="6"/>
                    </a:cxn>
                    <a:cxn ang="0">
                      <a:pos x="28" y="11"/>
                    </a:cxn>
                  </a:cxnLst>
                  <a:rect l="0" t="0" r="r" b="b"/>
                  <a:pathLst>
                    <a:path w="28" h="18">
                      <a:moveTo>
                        <a:pt x="28" y="11"/>
                      </a:moveTo>
                      <a:lnTo>
                        <a:pt x="28" y="14"/>
                      </a:lnTo>
                      <a:lnTo>
                        <a:pt x="27" y="16"/>
                      </a:lnTo>
                      <a:lnTo>
                        <a:pt x="24" y="18"/>
                      </a:lnTo>
                      <a:lnTo>
                        <a:pt x="21" y="18"/>
                      </a:lnTo>
                      <a:lnTo>
                        <a:pt x="14" y="18"/>
                      </a:lnTo>
                      <a:lnTo>
                        <a:pt x="9" y="16"/>
                      </a:lnTo>
                      <a:lnTo>
                        <a:pt x="4" y="11"/>
                      </a:lnTo>
                      <a:lnTo>
                        <a:pt x="0" y="6"/>
                      </a:lnTo>
                      <a:lnTo>
                        <a:pt x="0" y="4"/>
                      </a:lnTo>
                      <a:lnTo>
                        <a:pt x="2" y="2"/>
                      </a:lnTo>
                      <a:lnTo>
                        <a:pt x="3" y="0"/>
                      </a:lnTo>
                      <a:lnTo>
                        <a:pt x="5" y="0"/>
                      </a:lnTo>
                      <a:lnTo>
                        <a:pt x="12" y="0"/>
                      </a:lnTo>
                      <a:lnTo>
                        <a:pt x="18" y="3"/>
                      </a:lnTo>
                      <a:lnTo>
                        <a:pt x="24" y="6"/>
                      </a:lnTo>
                      <a:lnTo>
                        <a:pt x="28" y="11"/>
                      </a:lnTo>
                      <a:close/>
                    </a:path>
                  </a:pathLst>
                </a:custGeom>
                <a:solidFill>
                  <a:srgbClr val="3FFF3F"/>
                </a:solidFill>
                <a:ln w="9525">
                  <a:noFill/>
                  <a:round/>
                  <a:headEnd/>
                  <a:tailEnd/>
                </a:ln>
              </p:spPr>
              <p:txBody>
                <a:bodyPr/>
                <a:lstStyle/>
                <a:p>
                  <a:endParaRPr lang="en-US" sz="2400"/>
                </a:p>
              </p:txBody>
            </p:sp>
            <p:sp>
              <p:nvSpPr>
                <p:cNvPr id="1362070" name="Freeform 150"/>
                <p:cNvSpPr>
                  <a:spLocks/>
                </p:cNvSpPr>
                <p:nvPr/>
              </p:nvSpPr>
              <p:spPr bwMode="auto">
                <a:xfrm>
                  <a:off x="308" y="3447"/>
                  <a:ext cx="248" cy="293"/>
                </a:xfrm>
                <a:custGeom>
                  <a:avLst/>
                  <a:gdLst/>
                  <a:ahLst/>
                  <a:cxnLst>
                    <a:cxn ang="0">
                      <a:pos x="436" y="120"/>
                    </a:cxn>
                    <a:cxn ang="0">
                      <a:pos x="441" y="263"/>
                    </a:cxn>
                    <a:cxn ang="0">
                      <a:pos x="436" y="485"/>
                    </a:cxn>
                    <a:cxn ang="0">
                      <a:pos x="463" y="572"/>
                    </a:cxn>
                    <a:cxn ang="0">
                      <a:pos x="466" y="642"/>
                    </a:cxn>
                    <a:cxn ang="0">
                      <a:pos x="485" y="689"/>
                    </a:cxn>
                    <a:cxn ang="0">
                      <a:pos x="519" y="716"/>
                    </a:cxn>
                    <a:cxn ang="0">
                      <a:pos x="557" y="736"/>
                    </a:cxn>
                    <a:cxn ang="0">
                      <a:pos x="601" y="747"/>
                    </a:cxn>
                    <a:cxn ang="0">
                      <a:pos x="651" y="752"/>
                    </a:cxn>
                    <a:cxn ang="0">
                      <a:pos x="696" y="767"/>
                    </a:cxn>
                    <a:cxn ang="0">
                      <a:pos x="731" y="787"/>
                    </a:cxn>
                    <a:cxn ang="0">
                      <a:pos x="711" y="785"/>
                    </a:cxn>
                    <a:cxn ang="0">
                      <a:pos x="693" y="786"/>
                    </a:cxn>
                    <a:cxn ang="0">
                      <a:pos x="657" y="809"/>
                    </a:cxn>
                    <a:cxn ang="0">
                      <a:pos x="615" y="816"/>
                    </a:cxn>
                    <a:cxn ang="0">
                      <a:pos x="577" y="827"/>
                    </a:cxn>
                    <a:cxn ang="0">
                      <a:pos x="550" y="852"/>
                    </a:cxn>
                    <a:cxn ang="0">
                      <a:pos x="521" y="874"/>
                    </a:cxn>
                    <a:cxn ang="0">
                      <a:pos x="471" y="880"/>
                    </a:cxn>
                    <a:cxn ang="0">
                      <a:pos x="413" y="875"/>
                    </a:cxn>
                    <a:cxn ang="0">
                      <a:pos x="359" y="860"/>
                    </a:cxn>
                    <a:cxn ang="0">
                      <a:pos x="301" y="865"/>
                    </a:cxn>
                    <a:cxn ang="0">
                      <a:pos x="243" y="865"/>
                    </a:cxn>
                    <a:cxn ang="0">
                      <a:pos x="197" y="844"/>
                    </a:cxn>
                    <a:cxn ang="0">
                      <a:pos x="160" y="824"/>
                    </a:cxn>
                    <a:cxn ang="0">
                      <a:pos x="119" y="815"/>
                    </a:cxn>
                    <a:cxn ang="0">
                      <a:pos x="80" y="807"/>
                    </a:cxn>
                    <a:cxn ang="0">
                      <a:pos x="40" y="802"/>
                    </a:cxn>
                    <a:cxn ang="0">
                      <a:pos x="0" y="798"/>
                    </a:cxn>
                    <a:cxn ang="0">
                      <a:pos x="58" y="779"/>
                    </a:cxn>
                    <a:cxn ang="0">
                      <a:pos x="121" y="773"/>
                    </a:cxn>
                    <a:cxn ang="0">
                      <a:pos x="169" y="760"/>
                    </a:cxn>
                    <a:cxn ang="0">
                      <a:pos x="186" y="738"/>
                    </a:cxn>
                    <a:cxn ang="0">
                      <a:pos x="205" y="721"/>
                    </a:cxn>
                    <a:cxn ang="0">
                      <a:pos x="234" y="710"/>
                    </a:cxn>
                    <a:cxn ang="0">
                      <a:pos x="265" y="702"/>
                    </a:cxn>
                    <a:cxn ang="0">
                      <a:pos x="294" y="692"/>
                    </a:cxn>
                    <a:cxn ang="0">
                      <a:pos x="300" y="559"/>
                    </a:cxn>
                    <a:cxn ang="0">
                      <a:pos x="285" y="385"/>
                    </a:cxn>
                    <a:cxn ang="0">
                      <a:pos x="305" y="244"/>
                    </a:cxn>
                    <a:cxn ang="0">
                      <a:pos x="298" y="204"/>
                    </a:cxn>
                    <a:cxn ang="0">
                      <a:pos x="280" y="169"/>
                    </a:cxn>
                    <a:cxn ang="0">
                      <a:pos x="255" y="114"/>
                    </a:cxn>
                    <a:cxn ang="0">
                      <a:pos x="273" y="29"/>
                    </a:cxn>
                    <a:cxn ang="0">
                      <a:pos x="298" y="80"/>
                    </a:cxn>
                    <a:cxn ang="0">
                      <a:pos x="321" y="132"/>
                    </a:cxn>
                    <a:cxn ang="0">
                      <a:pos x="346" y="142"/>
                    </a:cxn>
                    <a:cxn ang="0">
                      <a:pos x="367" y="81"/>
                    </a:cxn>
                    <a:cxn ang="0">
                      <a:pos x="389" y="21"/>
                    </a:cxn>
                  </a:cxnLst>
                  <a:rect l="0" t="0" r="r" b="b"/>
                  <a:pathLst>
                    <a:path w="745" h="880">
                      <a:moveTo>
                        <a:pt x="442" y="48"/>
                      </a:moveTo>
                      <a:lnTo>
                        <a:pt x="440" y="84"/>
                      </a:lnTo>
                      <a:lnTo>
                        <a:pt x="436" y="120"/>
                      </a:lnTo>
                      <a:lnTo>
                        <a:pt x="433" y="154"/>
                      </a:lnTo>
                      <a:lnTo>
                        <a:pt x="434" y="192"/>
                      </a:lnTo>
                      <a:lnTo>
                        <a:pt x="441" y="263"/>
                      </a:lnTo>
                      <a:lnTo>
                        <a:pt x="442" y="338"/>
                      </a:lnTo>
                      <a:lnTo>
                        <a:pt x="439" y="412"/>
                      </a:lnTo>
                      <a:lnTo>
                        <a:pt x="436" y="485"/>
                      </a:lnTo>
                      <a:lnTo>
                        <a:pt x="441" y="515"/>
                      </a:lnTo>
                      <a:lnTo>
                        <a:pt x="452" y="543"/>
                      </a:lnTo>
                      <a:lnTo>
                        <a:pt x="463" y="572"/>
                      </a:lnTo>
                      <a:lnTo>
                        <a:pt x="468" y="602"/>
                      </a:lnTo>
                      <a:lnTo>
                        <a:pt x="467" y="622"/>
                      </a:lnTo>
                      <a:lnTo>
                        <a:pt x="466" y="642"/>
                      </a:lnTo>
                      <a:lnTo>
                        <a:pt x="468" y="660"/>
                      </a:lnTo>
                      <a:lnTo>
                        <a:pt x="476" y="678"/>
                      </a:lnTo>
                      <a:lnTo>
                        <a:pt x="485" y="689"/>
                      </a:lnTo>
                      <a:lnTo>
                        <a:pt x="496" y="700"/>
                      </a:lnTo>
                      <a:lnTo>
                        <a:pt x="507" y="709"/>
                      </a:lnTo>
                      <a:lnTo>
                        <a:pt x="519" y="716"/>
                      </a:lnTo>
                      <a:lnTo>
                        <a:pt x="531" y="724"/>
                      </a:lnTo>
                      <a:lnTo>
                        <a:pt x="544" y="730"/>
                      </a:lnTo>
                      <a:lnTo>
                        <a:pt x="557" y="736"/>
                      </a:lnTo>
                      <a:lnTo>
                        <a:pt x="570" y="742"/>
                      </a:lnTo>
                      <a:lnTo>
                        <a:pt x="585" y="745"/>
                      </a:lnTo>
                      <a:lnTo>
                        <a:pt x="601" y="747"/>
                      </a:lnTo>
                      <a:lnTo>
                        <a:pt x="619" y="749"/>
                      </a:lnTo>
                      <a:lnTo>
                        <a:pt x="635" y="750"/>
                      </a:lnTo>
                      <a:lnTo>
                        <a:pt x="651" y="752"/>
                      </a:lnTo>
                      <a:lnTo>
                        <a:pt x="667" y="756"/>
                      </a:lnTo>
                      <a:lnTo>
                        <a:pt x="682" y="760"/>
                      </a:lnTo>
                      <a:lnTo>
                        <a:pt x="696" y="767"/>
                      </a:lnTo>
                      <a:lnTo>
                        <a:pt x="745" y="786"/>
                      </a:lnTo>
                      <a:lnTo>
                        <a:pt x="738" y="787"/>
                      </a:lnTo>
                      <a:lnTo>
                        <a:pt x="731" y="787"/>
                      </a:lnTo>
                      <a:lnTo>
                        <a:pt x="724" y="786"/>
                      </a:lnTo>
                      <a:lnTo>
                        <a:pt x="718" y="785"/>
                      </a:lnTo>
                      <a:lnTo>
                        <a:pt x="711" y="785"/>
                      </a:lnTo>
                      <a:lnTo>
                        <a:pt x="706" y="783"/>
                      </a:lnTo>
                      <a:lnTo>
                        <a:pt x="699" y="785"/>
                      </a:lnTo>
                      <a:lnTo>
                        <a:pt x="693" y="786"/>
                      </a:lnTo>
                      <a:lnTo>
                        <a:pt x="682" y="796"/>
                      </a:lnTo>
                      <a:lnTo>
                        <a:pt x="670" y="803"/>
                      </a:lnTo>
                      <a:lnTo>
                        <a:pt x="657" y="809"/>
                      </a:lnTo>
                      <a:lnTo>
                        <a:pt x="644" y="812"/>
                      </a:lnTo>
                      <a:lnTo>
                        <a:pt x="629" y="815"/>
                      </a:lnTo>
                      <a:lnTo>
                        <a:pt x="615" y="816"/>
                      </a:lnTo>
                      <a:lnTo>
                        <a:pt x="601" y="818"/>
                      </a:lnTo>
                      <a:lnTo>
                        <a:pt x="587" y="822"/>
                      </a:lnTo>
                      <a:lnTo>
                        <a:pt x="577" y="827"/>
                      </a:lnTo>
                      <a:lnTo>
                        <a:pt x="568" y="834"/>
                      </a:lnTo>
                      <a:lnTo>
                        <a:pt x="558" y="843"/>
                      </a:lnTo>
                      <a:lnTo>
                        <a:pt x="550" y="852"/>
                      </a:lnTo>
                      <a:lnTo>
                        <a:pt x="541" y="860"/>
                      </a:lnTo>
                      <a:lnTo>
                        <a:pt x="532" y="868"/>
                      </a:lnTo>
                      <a:lnTo>
                        <a:pt x="521" y="874"/>
                      </a:lnTo>
                      <a:lnTo>
                        <a:pt x="510" y="876"/>
                      </a:lnTo>
                      <a:lnTo>
                        <a:pt x="490" y="879"/>
                      </a:lnTo>
                      <a:lnTo>
                        <a:pt x="471" y="880"/>
                      </a:lnTo>
                      <a:lnTo>
                        <a:pt x="452" y="880"/>
                      </a:lnTo>
                      <a:lnTo>
                        <a:pt x="432" y="879"/>
                      </a:lnTo>
                      <a:lnTo>
                        <a:pt x="413" y="875"/>
                      </a:lnTo>
                      <a:lnTo>
                        <a:pt x="395" y="872"/>
                      </a:lnTo>
                      <a:lnTo>
                        <a:pt x="376" y="866"/>
                      </a:lnTo>
                      <a:lnTo>
                        <a:pt x="359" y="860"/>
                      </a:lnTo>
                      <a:lnTo>
                        <a:pt x="339" y="860"/>
                      </a:lnTo>
                      <a:lnTo>
                        <a:pt x="320" y="862"/>
                      </a:lnTo>
                      <a:lnTo>
                        <a:pt x="301" y="865"/>
                      </a:lnTo>
                      <a:lnTo>
                        <a:pt x="281" y="866"/>
                      </a:lnTo>
                      <a:lnTo>
                        <a:pt x="262" y="867"/>
                      </a:lnTo>
                      <a:lnTo>
                        <a:pt x="243" y="865"/>
                      </a:lnTo>
                      <a:lnTo>
                        <a:pt x="226" y="860"/>
                      </a:lnTo>
                      <a:lnTo>
                        <a:pt x="208" y="852"/>
                      </a:lnTo>
                      <a:lnTo>
                        <a:pt x="197" y="844"/>
                      </a:lnTo>
                      <a:lnTo>
                        <a:pt x="184" y="837"/>
                      </a:lnTo>
                      <a:lnTo>
                        <a:pt x="172" y="830"/>
                      </a:lnTo>
                      <a:lnTo>
                        <a:pt x="160" y="824"/>
                      </a:lnTo>
                      <a:lnTo>
                        <a:pt x="147" y="819"/>
                      </a:lnTo>
                      <a:lnTo>
                        <a:pt x="133" y="817"/>
                      </a:lnTo>
                      <a:lnTo>
                        <a:pt x="119" y="815"/>
                      </a:lnTo>
                      <a:lnTo>
                        <a:pt x="104" y="815"/>
                      </a:lnTo>
                      <a:lnTo>
                        <a:pt x="92" y="810"/>
                      </a:lnTo>
                      <a:lnTo>
                        <a:pt x="80" y="807"/>
                      </a:lnTo>
                      <a:lnTo>
                        <a:pt x="67" y="804"/>
                      </a:lnTo>
                      <a:lnTo>
                        <a:pt x="54" y="803"/>
                      </a:lnTo>
                      <a:lnTo>
                        <a:pt x="40" y="802"/>
                      </a:lnTo>
                      <a:lnTo>
                        <a:pt x="26" y="801"/>
                      </a:lnTo>
                      <a:lnTo>
                        <a:pt x="14" y="800"/>
                      </a:lnTo>
                      <a:lnTo>
                        <a:pt x="0" y="798"/>
                      </a:lnTo>
                      <a:lnTo>
                        <a:pt x="18" y="789"/>
                      </a:lnTo>
                      <a:lnTo>
                        <a:pt x="37" y="782"/>
                      </a:lnTo>
                      <a:lnTo>
                        <a:pt x="58" y="779"/>
                      </a:lnTo>
                      <a:lnTo>
                        <a:pt x="78" y="776"/>
                      </a:lnTo>
                      <a:lnTo>
                        <a:pt x="100" y="775"/>
                      </a:lnTo>
                      <a:lnTo>
                        <a:pt x="121" y="773"/>
                      </a:lnTo>
                      <a:lnTo>
                        <a:pt x="142" y="771"/>
                      </a:lnTo>
                      <a:lnTo>
                        <a:pt x="163" y="767"/>
                      </a:lnTo>
                      <a:lnTo>
                        <a:pt x="169" y="760"/>
                      </a:lnTo>
                      <a:lnTo>
                        <a:pt x="175" y="753"/>
                      </a:lnTo>
                      <a:lnTo>
                        <a:pt x="180" y="746"/>
                      </a:lnTo>
                      <a:lnTo>
                        <a:pt x="186" y="738"/>
                      </a:lnTo>
                      <a:lnTo>
                        <a:pt x="192" y="732"/>
                      </a:lnTo>
                      <a:lnTo>
                        <a:pt x="198" y="725"/>
                      </a:lnTo>
                      <a:lnTo>
                        <a:pt x="205" y="721"/>
                      </a:lnTo>
                      <a:lnTo>
                        <a:pt x="213" y="717"/>
                      </a:lnTo>
                      <a:lnTo>
                        <a:pt x="223" y="714"/>
                      </a:lnTo>
                      <a:lnTo>
                        <a:pt x="234" y="710"/>
                      </a:lnTo>
                      <a:lnTo>
                        <a:pt x="244" y="708"/>
                      </a:lnTo>
                      <a:lnTo>
                        <a:pt x="255" y="706"/>
                      </a:lnTo>
                      <a:lnTo>
                        <a:pt x="265" y="702"/>
                      </a:lnTo>
                      <a:lnTo>
                        <a:pt x="274" y="700"/>
                      </a:lnTo>
                      <a:lnTo>
                        <a:pt x="285" y="696"/>
                      </a:lnTo>
                      <a:lnTo>
                        <a:pt x="294" y="692"/>
                      </a:lnTo>
                      <a:lnTo>
                        <a:pt x="291" y="646"/>
                      </a:lnTo>
                      <a:lnTo>
                        <a:pt x="296" y="602"/>
                      </a:lnTo>
                      <a:lnTo>
                        <a:pt x="300" y="559"/>
                      </a:lnTo>
                      <a:lnTo>
                        <a:pt x="293" y="515"/>
                      </a:lnTo>
                      <a:lnTo>
                        <a:pt x="284" y="451"/>
                      </a:lnTo>
                      <a:lnTo>
                        <a:pt x="285" y="385"/>
                      </a:lnTo>
                      <a:lnTo>
                        <a:pt x="293" y="320"/>
                      </a:lnTo>
                      <a:lnTo>
                        <a:pt x="306" y="258"/>
                      </a:lnTo>
                      <a:lnTo>
                        <a:pt x="305" y="244"/>
                      </a:lnTo>
                      <a:lnTo>
                        <a:pt x="302" y="231"/>
                      </a:lnTo>
                      <a:lnTo>
                        <a:pt x="300" y="217"/>
                      </a:lnTo>
                      <a:lnTo>
                        <a:pt x="298" y="204"/>
                      </a:lnTo>
                      <a:lnTo>
                        <a:pt x="293" y="192"/>
                      </a:lnTo>
                      <a:lnTo>
                        <a:pt x="287" y="180"/>
                      </a:lnTo>
                      <a:lnTo>
                        <a:pt x="280" y="169"/>
                      </a:lnTo>
                      <a:lnTo>
                        <a:pt x="271" y="159"/>
                      </a:lnTo>
                      <a:lnTo>
                        <a:pt x="263" y="137"/>
                      </a:lnTo>
                      <a:lnTo>
                        <a:pt x="255" y="114"/>
                      </a:lnTo>
                      <a:lnTo>
                        <a:pt x="248" y="92"/>
                      </a:lnTo>
                      <a:lnTo>
                        <a:pt x="241" y="69"/>
                      </a:lnTo>
                      <a:lnTo>
                        <a:pt x="273" y="29"/>
                      </a:lnTo>
                      <a:lnTo>
                        <a:pt x="282" y="45"/>
                      </a:lnTo>
                      <a:lnTo>
                        <a:pt x="291" y="63"/>
                      </a:lnTo>
                      <a:lnTo>
                        <a:pt x="298" y="80"/>
                      </a:lnTo>
                      <a:lnTo>
                        <a:pt x="305" y="98"/>
                      </a:lnTo>
                      <a:lnTo>
                        <a:pt x="311" y="116"/>
                      </a:lnTo>
                      <a:lnTo>
                        <a:pt x="321" y="132"/>
                      </a:lnTo>
                      <a:lnTo>
                        <a:pt x="331" y="149"/>
                      </a:lnTo>
                      <a:lnTo>
                        <a:pt x="344" y="164"/>
                      </a:lnTo>
                      <a:lnTo>
                        <a:pt x="346" y="142"/>
                      </a:lnTo>
                      <a:lnTo>
                        <a:pt x="352" y="121"/>
                      </a:lnTo>
                      <a:lnTo>
                        <a:pt x="359" y="101"/>
                      </a:lnTo>
                      <a:lnTo>
                        <a:pt x="367" y="81"/>
                      </a:lnTo>
                      <a:lnTo>
                        <a:pt x="375" y="62"/>
                      </a:lnTo>
                      <a:lnTo>
                        <a:pt x="382" y="42"/>
                      </a:lnTo>
                      <a:lnTo>
                        <a:pt x="389" y="21"/>
                      </a:lnTo>
                      <a:lnTo>
                        <a:pt x="393" y="0"/>
                      </a:lnTo>
                      <a:lnTo>
                        <a:pt x="442" y="48"/>
                      </a:lnTo>
                      <a:close/>
                    </a:path>
                  </a:pathLst>
                </a:custGeom>
                <a:solidFill>
                  <a:srgbClr val="000000"/>
                </a:solidFill>
                <a:ln w="9525">
                  <a:noFill/>
                  <a:round/>
                  <a:headEnd/>
                  <a:tailEnd/>
                </a:ln>
              </p:spPr>
              <p:txBody>
                <a:bodyPr/>
                <a:lstStyle/>
                <a:p>
                  <a:endParaRPr lang="en-US" sz="2400"/>
                </a:p>
              </p:txBody>
            </p:sp>
            <p:sp>
              <p:nvSpPr>
                <p:cNvPr id="1362071" name="Freeform 151"/>
                <p:cNvSpPr>
                  <a:spLocks/>
                </p:cNvSpPr>
                <p:nvPr/>
              </p:nvSpPr>
              <p:spPr bwMode="auto">
                <a:xfrm>
                  <a:off x="483" y="3453"/>
                  <a:ext cx="9" cy="15"/>
                </a:xfrm>
                <a:custGeom>
                  <a:avLst/>
                  <a:gdLst/>
                  <a:ahLst/>
                  <a:cxnLst>
                    <a:cxn ang="0">
                      <a:pos x="27" y="14"/>
                    </a:cxn>
                    <a:cxn ang="0">
                      <a:pos x="23" y="42"/>
                    </a:cxn>
                    <a:cxn ang="0">
                      <a:pos x="16" y="43"/>
                    </a:cxn>
                    <a:cxn ang="0">
                      <a:pos x="9" y="40"/>
                    </a:cxn>
                    <a:cxn ang="0">
                      <a:pos x="4" y="37"/>
                    </a:cxn>
                    <a:cxn ang="0">
                      <a:pos x="1" y="31"/>
                    </a:cxn>
                    <a:cxn ang="0">
                      <a:pos x="0" y="23"/>
                    </a:cxn>
                    <a:cxn ang="0">
                      <a:pos x="0" y="15"/>
                    </a:cxn>
                    <a:cxn ang="0">
                      <a:pos x="0" y="7"/>
                    </a:cxn>
                    <a:cxn ang="0">
                      <a:pos x="2" y="0"/>
                    </a:cxn>
                    <a:cxn ang="0">
                      <a:pos x="10" y="1"/>
                    </a:cxn>
                    <a:cxn ang="0">
                      <a:pos x="17" y="3"/>
                    </a:cxn>
                    <a:cxn ang="0">
                      <a:pos x="24" y="7"/>
                    </a:cxn>
                    <a:cxn ang="0">
                      <a:pos x="27" y="14"/>
                    </a:cxn>
                  </a:cxnLst>
                  <a:rect l="0" t="0" r="r" b="b"/>
                  <a:pathLst>
                    <a:path w="27" h="43">
                      <a:moveTo>
                        <a:pt x="27" y="14"/>
                      </a:moveTo>
                      <a:lnTo>
                        <a:pt x="23" y="42"/>
                      </a:lnTo>
                      <a:lnTo>
                        <a:pt x="16" y="43"/>
                      </a:lnTo>
                      <a:lnTo>
                        <a:pt x="9" y="40"/>
                      </a:lnTo>
                      <a:lnTo>
                        <a:pt x="4" y="37"/>
                      </a:lnTo>
                      <a:lnTo>
                        <a:pt x="1" y="31"/>
                      </a:lnTo>
                      <a:lnTo>
                        <a:pt x="0" y="23"/>
                      </a:lnTo>
                      <a:lnTo>
                        <a:pt x="0" y="15"/>
                      </a:lnTo>
                      <a:lnTo>
                        <a:pt x="0" y="7"/>
                      </a:lnTo>
                      <a:lnTo>
                        <a:pt x="2" y="0"/>
                      </a:lnTo>
                      <a:lnTo>
                        <a:pt x="10" y="1"/>
                      </a:lnTo>
                      <a:lnTo>
                        <a:pt x="17" y="3"/>
                      </a:lnTo>
                      <a:lnTo>
                        <a:pt x="24" y="7"/>
                      </a:lnTo>
                      <a:lnTo>
                        <a:pt x="27" y="14"/>
                      </a:lnTo>
                      <a:close/>
                    </a:path>
                  </a:pathLst>
                </a:custGeom>
                <a:solidFill>
                  <a:srgbClr val="3FFF3F"/>
                </a:solidFill>
                <a:ln w="9525">
                  <a:noFill/>
                  <a:round/>
                  <a:headEnd/>
                  <a:tailEnd/>
                </a:ln>
              </p:spPr>
              <p:txBody>
                <a:bodyPr/>
                <a:lstStyle/>
                <a:p>
                  <a:endParaRPr lang="en-US" sz="2400"/>
                </a:p>
              </p:txBody>
            </p:sp>
            <p:sp>
              <p:nvSpPr>
                <p:cNvPr id="1362072" name="Freeform 152"/>
                <p:cNvSpPr>
                  <a:spLocks/>
                </p:cNvSpPr>
                <p:nvPr/>
              </p:nvSpPr>
              <p:spPr bwMode="auto">
                <a:xfrm>
                  <a:off x="444" y="3465"/>
                  <a:ext cx="5" cy="5"/>
                </a:xfrm>
                <a:custGeom>
                  <a:avLst/>
                  <a:gdLst/>
                  <a:ahLst/>
                  <a:cxnLst>
                    <a:cxn ang="0">
                      <a:pos x="14" y="4"/>
                    </a:cxn>
                    <a:cxn ang="0">
                      <a:pos x="12" y="9"/>
                    </a:cxn>
                    <a:cxn ang="0">
                      <a:pos x="9" y="12"/>
                    </a:cxn>
                    <a:cxn ang="0">
                      <a:pos x="4" y="15"/>
                    </a:cxn>
                    <a:cxn ang="0">
                      <a:pos x="0" y="16"/>
                    </a:cxn>
                    <a:cxn ang="0">
                      <a:pos x="0" y="11"/>
                    </a:cxn>
                    <a:cxn ang="0">
                      <a:pos x="2" y="8"/>
                    </a:cxn>
                    <a:cxn ang="0">
                      <a:pos x="4" y="3"/>
                    </a:cxn>
                    <a:cxn ang="0">
                      <a:pos x="7" y="0"/>
                    </a:cxn>
                    <a:cxn ang="0">
                      <a:pos x="9" y="0"/>
                    </a:cxn>
                    <a:cxn ang="0">
                      <a:pos x="10" y="1"/>
                    </a:cxn>
                    <a:cxn ang="0">
                      <a:pos x="12" y="2"/>
                    </a:cxn>
                    <a:cxn ang="0">
                      <a:pos x="14" y="4"/>
                    </a:cxn>
                  </a:cxnLst>
                  <a:rect l="0" t="0" r="r" b="b"/>
                  <a:pathLst>
                    <a:path w="14" h="16">
                      <a:moveTo>
                        <a:pt x="14" y="4"/>
                      </a:moveTo>
                      <a:lnTo>
                        <a:pt x="12" y="9"/>
                      </a:lnTo>
                      <a:lnTo>
                        <a:pt x="9" y="12"/>
                      </a:lnTo>
                      <a:lnTo>
                        <a:pt x="4" y="15"/>
                      </a:lnTo>
                      <a:lnTo>
                        <a:pt x="0" y="16"/>
                      </a:lnTo>
                      <a:lnTo>
                        <a:pt x="0" y="11"/>
                      </a:lnTo>
                      <a:lnTo>
                        <a:pt x="2" y="8"/>
                      </a:lnTo>
                      <a:lnTo>
                        <a:pt x="4" y="3"/>
                      </a:lnTo>
                      <a:lnTo>
                        <a:pt x="7" y="0"/>
                      </a:lnTo>
                      <a:lnTo>
                        <a:pt x="9" y="0"/>
                      </a:lnTo>
                      <a:lnTo>
                        <a:pt x="10" y="1"/>
                      </a:lnTo>
                      <a:lnTo>
                        <a:pt x="12" y="2"/>
                      </a:lnTo>
                      <a:lnTo>
                        <a:pt x="14" y="4"/>
                      </a:lnTo>
                      <a:close/>
                    </a:path>
                  </a:pathLst>
                </a:custGeom>
                <a:solidFill>
                  <a:srgbClr val="3FFF3F"/>
                </a:solidFill>
                <a:ln w="9525">
                  <a:noFill/>
                  <a:round/>
                  <a:headEnd/>
                  <a:tailEnd/>
                </a:ln>
              </p:spPr>
              <p:txBody>
                <a:bodyPr/>
                <a:lstStyle/>
                <a:p>
                  <a:endParaRPr lang="en-US" sz="2400"/>
                </a:p>
              </p:txBody>
            </p:sp>
            <p:sp>
              <p:nvSpPr>
                <p:cNvPr id="1362073" name="Freeform 153"/>
                <p:cNvSpPr>
                  <a:spLocks/>
                </p:cNvSpPr>
                <p:nvPr/>
              </p:nvSpPr>
              <p:spPr bwMode="auto">
                <a:xfrm>
                  <a:off x="437" y="3481"/>
                  <a:ext cx="8" cy="64"/>
                </a:xfrm>
                <a:custGeom>
                  <a:avLst/>
                  <a:gdLst/>
                  <a:ahLst/>
                  <a:cxnLst>
                    <a:cxn ang="0">
                      <a:pos x="24" y="190"/>
                    </a:cxn>
                    <a:cxn ang="0">
                      <a:pos x="15" y="170"/>
                    </a:cxn>
                    <a:cxn ang="0">
                      <a:pos x="5" y="149"/>
                    </a:cxn>
                    <a:cxn ang="0">
                      <a:pos x="0" y="128"/>
                    </a:cxn>
                    <a:cxn ang="0">
                      <a:pos x="1" y="105"/>
                    </a:cxn>
                    <a:cxn ang="0">
                      <a:pos x="7" y="79"/>
                    </a:cxn>
                    <a:cxn ang="0">
                      <a:pos x="12" y="53"/>
                    </a:cxn>
                    <a:cxn ang="0">
                      <a:pos x="16" y="27"/>
                    </a:cxn>
                    <a:cxn ang="0">
                      <a:pos x="21" y="0"/>
                    </a:cxn>
                    <a:cxn ang="0">
                      <a:pos x="18" y="48"/>
                    </a:cxn>
                    <a:cxn ang="0">
                      <a:pos x="15" y="97"/>
                    </a:cxn>
                    <a:cxn ang="0">
                      <a:pos x="15" y="144"/>
                    </a:cxn>
                    <a:cxn ang="0">
                      <a:pos x="24" y="190"/>
                    </a:cxn>
                  </a:cxnLst>
                  <a:rect l="0" t="0" r="r" b="b"/>
                  <a:pathLst>
                    <a:path w="24" h="190">
                      <a:moveTo>
                        <a:pt x="24" y="190"/>
                      </a:moveTo>
                      <a:lnTo>
                        <a:pt x="15" y="170"/>
                      </a:lnTo>
                      <a:lnTo>
                        <a:pt x="5" y="149"/>
                      </a:lnTo>
                      <a:lnTo>
                        <a:pt x="0" y="128"/>
                      </a:lnTo>
                      <a:lnTo>
                        <a:pt x="1" y="105"/>
                      </a:lnTo>
                      <a:lnTo>
                        <a:pt x="7" y="79"/>
                      </a:lnTo>
                      <a:lnTo>
                        <a:pt x="12" y="53"/>
                      </a:lnTo>
                      <a:lnTo>
                        <a:pt x="16" y="27"/>
                      </a:lnTo>
                      <a:lnTo>
                        <a:pt x="21" y="0"/>
                      </a:lnTo>
                      <a:lnTo>
                        <a:pt x="18" y="48"/>
                      </a:lnTo>
                      <a:lnTo>
                        <a:pt x="15" y="97"/>
                      </a:lnTo>
                      <a:lnTo>
                        <a:pt x="15" y="144"/>
                      </a:lnTo>
                      <a:lnTo>
                        <a:pt x="24" y="190"/>
                      </a:lnTo>
                      <a:close/>
                    </a:path>
                  </a:pathLst>
                </a:custGeom>
                <a:solidFill>
                  <a:srgbClr val="7F7F7F"/>
                </a:solidFill>
                <a:ln w="9525">
                  <a:noFill/>
                  <a:round/>
                  <a:headEnd/>
                  <a:tailEnd/>
                </a:ln>
              </p:spPr>
              <p:txBody>
                <a:bodyPr/>
                <a:lstStyle/>
                <a:p>
                  <a:endParaRPr lang="en-US" sz="2400"/>
                </a:p>
              </p:txBody>
            </p:sp>
            <p:sp>
              <p:nvSpPr>
                <p:cNvPr id="1362074" name="Freeform 154"/>
                <p:cNvSpPr>
                  <a:spLocks/>
                </p:cNvSpPr>
                <p:nvPr/>
              </p:nvSpPr>
              <p:spPr bwMode="auto">
                <a:xfrm>
                  <a:off x="404" y="3489"/>
                  <a:ext cx="2" cy="7"/>
                </a:xfrm>
                <a:custGeom>
                  <a:avLst/>
                  <a:gdLst/>
                  <a:ahLst/>
                  <a:cxnLst>
                    <a:cxn ang="0">
                      <a:pos x="7" y="19"/>
                    </a:cxn>
                    <a:cxn ang="0">
                      <a:pos x="5" y="15"/>
                    </a:cxn>
                    <a:cxn ang="0">
                      <a:pos x="2" y="10"/>
                    </a:cxn>
                    <a:cxn ang="0">
                      <a:pos x="1" y="6"/>
                    </a:cxn>
                    <a:cxn ang="0">
                      <a:pos x="0" y="0"/>
                    </a:cxn>
                    <a:cxn ang="0">
                      <a:pos x="7" y="19"/>
                    </a:cxn>
                  </a:cxnLst>
                  <a:rect l="0" t="0" r="r" b="b"/>
                  <a:pathLst>
                    <a:path w="7" h="19">
                      <a:moveTo>
                        <a:pt x="7" y="19"/>
                      </a:moveTo>
                      <a:lnTo>
                        <a:pt x="5" y="15"/>
                      </a:lnTo>
                      <a:lnTo>
                        <a:pt x="2" y="10"/>
                      </a:lnTo>
                      <a:lnTo>
                        <a:pt x="1" y="6"/>
                      </a:lnTo>
                      <a:lnTo>
                        <a:pt x="0" y="0"/>
                      </a:lnTo>
                      <a:lnTo>
                        <a:pt x="7" y="19"/>
                      </a:lnTo>
                      <a:close/>
                    </a:path>
                  </a:pathLst>
                </a:custGeom>
                <a:solidFill>
                  <a:srgbClr val="7F7F7F"/>
                </a:solidFill>
                <a:ln w="9525">
                  <a:noFill/>
                  <a:round/>
                  <a:headEnd/>
                  <a:tailEnd/>
                </a:ln>
              </p:spPr>
              <p:txBody>
                <a:bodyPr/>
                <a:lstStyle/>
                <a:p>
                  <a:endParaRPr lang="en-US" sz="2400"/>
                </a:p>
              </p:txBody>
            </p:sp>
            <p:sp>
              <p:nvSpPr>
                <p:cNvPr id="1362075" name="Freeform 155"/>
                <p:cNvSpPr>
                  <a:spLocks/>
                </p:cNvSpPr>
                <p:nvPr/>
              </p:nvSpPr>
              <p:spPr bwMode="auto">
                <a:xfrm>
                  <a:off x="413" y="3509"/>
                  <a:ext cx="7" cy="6"/>
                </a:xfrm>
                <a:custGeom>
                  <a:avLst/>
                  <a:gdLst/>
                  <a:ahLst/>
                  <a:cxnLst>
                    <a:cxn ang="0">
                      <a:pos x="21" y="3"/>
                    </a:cxn>
                    <a:cxn ang="0">
                      <a:pos x="20" y="8"/>
                    </a:cxn>
                    <a:cxn ang="0">
                      <a:pos x="19" y="11"/>
                    </a:cxn>
                    <a:cxn ang="0">
                      <a:pos x="16" y="15"/>
                    </a:cxn>
                    <a:cxn ang="0">
                      <a:pos x="13" y="18"/>
                    </a:cxn>
                    <a:cxn ang="0">
                      <a:pos x="9" y="18"/>
                    </a:cxn>
                    <a:cxn ang="0">
                      <a:pos x="7" y="18"/>
                    </a:cxn>
                    <a:cxn ang="0">
                      <a:pos x="4" y="18"/>
                    </a:cxn>
                    <a:cxn ang="0">
                      <a:pos x="0" y="17"/>
                    </a:cxn>
                    <a:cxn ang="0">
                      <a:pos x="0" y="13"/>
                    </a:cxn>
                    <a:cxn ang="0">
                      <a:pos x="2" y="7"/>
                    </a:cxn>
                    <a:cxn ang="0">
                      <a:pos x="7" y="3"/>
                    </a:cxn>
                    <a:cxn ang="0">
                      <a:pos x="12" y="0"/>
                    </a:cxn>
                    <a:cxn ang="0">
                      <a:pos x="14" y="0"/>
                    </a:cxn>
                    <a:cxn ang="0">
                      <a:pos x="16" y="0"/>
                    </a:cxn>
                    <a:cxn ang="0">
                      <a:pos x="19" y="1"/>
                    </a:cxn>
                    <a:cxn ang="0">
                      <a:pos x="21" y="3"/>
                    </a:cxn>
                  </a:cxnLst>
                  <a:rect l="0" t="0" r="r" b="b"/>
                  <a:pathLst>
                    <a:path w="21" h="18">
                      <a:moveTo>
                        <a:pt x="21" y="3"/>
                      </a:moveTo>
                      <a:lnTo>
                        <a:pt x="20" y="8"/>
                      </a:lnTo>
                      <a:lnTo>
                        <a:pt x="19" y="11"/>
                      </a:lnTo>
                      <a:lnTo>
                        <a:pt x="16" y="15"/>
                      </a:lnTo>
                      <a:lnTo>
                        <a:pt x="13" y="18"/>
                      </a:lnTo>
                      <a:lnTo>
                        <a:pt x="9" y="18"/>
                      </a:lnTo>
                      <a:lnTo>
                        <a:pt x="7" y="18"/>
                      </a:lnTo>
                      <a:lnTo>
                        <a:pt x="4" y="18"/>
                      </a:lnTo>
                      <a:lnTo>
                        <a:pt x="0" y="17"/>
                      </a:lnTo>
                      <a:lnTo>
                        <a:pt x="0" y="13"/>
                      </a:lnTo>
                      <a:lnTo>
                        <a:pt x="2" y="7"/>
                      </a:lnTo>
                      <a:lnTo>
                        <a:pt x="7" y="3"/>
                      </a:lnTo>
                      <a:lnTo>
                        <a:pt x="12" y="0"/>
                      </a:lnTo>
                      <a:lnTo>
                        <a:pt x="14" y="0"/>
                      </a:lnTo>
                      <a:lnTo>
                        <a:pt x="16" y="0"/>
                      </a:lnTo>
                      <a:lnTo>
                        <a:pt x="19" y="1"/>
                      </a:lnTo>
                      <a:lnTo>
                        <a:pt x="21" y="3"/>
                      </a:lnTo>
                      <a:close/>
                    </a:path>
                  </a:pathLst>
                </a:custGeom>
                <a:solidFill>
                  <a:srgbClr val="7F7F7F"/>
                </a:solidFill>
                <a:ln w="9525">
                  <a:noFill/>
                  <a:round/>
                  <a:headEnd/>
                  <a:tailEnd/>
                </a:ln>
              </p:spPr>
              <p:txBody>
                <a:bodyPr/>
                <a:lstStyle/>
                <a:p>
                  <a:endParaRPr lang="en-US" sz="2400"/>
                </a:p>
              </p:txBody>
            </p:sp>
            <p:sp>
              <p:nvSpPr>
                <p:cNvPr id="1362076" name="Freeform 156"/>
                <p:cNvSpPr>
                  <a:spLocks/>
                </p:cNvSpPr>
                <p:nvPr/>
              </p:nvSpPr>
              <p:spPr bwMode="auto">
                <a:xfrm>
                  <a:off x="418" y="3520"/>
                  <a:ext cx="6" cy="5"/>
                </a:xfrm>
                <a:custGeom>
                  <a:avLst/>
                  <a:gdLst/>
                  <a:ahLst/>
                  <a:cxnLst>
                    <a:cxn ang="0">
                      <a:pos x="18" y="5"/>
                    </a:cxn>
                    <a:cxn ang="0">
                      <a:pos x="17" y="9"/>
                    </a:cxn>
                    <a:cxn ang="0">
                      <a:pos x="15" y="11"/>
                    </a:cxn>
                    <a:cxn ang="0">
                      <a:pos x="11" y="13"/>
                    </a:cxn>
                    <a:cxn ang="0">
                      <a:pos x="8" y="13"/>
                    </a:cxn>
                    <a:cxn ang="0">
                      <a:pos x="6" y="13"/>
                    </a:cxn>
                    <a:cxn ang="0">
                      <a:pos x="2" y="13"/>
                    </a:cxn>
                    <a:cxn ang="0">
                      <a:pos x="1" y="12"/>
                    </a:cxn>
                    <a:cxn ang="0">
                      <a:pos x="0" y="10"/>
                    </a:cxn>
                    <a:cxn ang="0">
                      <a:pos x="0" y="7"/>
                    </a:cxn>
                    <a:cxn ang="0">
                      <a:pos x="2" y="3"/>
                    </a:cxn>
                    <a:cxn ang="0">
                      <a:pos x="6" y="1"/>
                    </a:cxn>
                    <a:cxn ang="0">
                      <a:pos x="9" y="0"/>
                    </a:cxn>
                    <a:cxn ang="0">
                      <a:pos x="13" y="0"/>
                    </a:cxn>
                    <a:cxn ang="0">
                      <a:pos x="16" y="1"/>
                    </a:cxn>
                    <a:cxn ang="0">
                      <a:pos x="17" y="2"/>
                    </a:cxn>
                    <a:cxn ang="0">
                      <a:pos x="18" y="5"/>
                    </a:cxn>
                  </a:cxnLst>
                  <a:rect l="0" t="0" r="r" b="b"/>
                  <a:pathLst>
                    <a:path w="18" h="13">
                      <a:moveTo>
                        <a:pt x="18" y="5"/>
                      </a:moveTo>
                      <a:lnTo>
                        <a:pt x="17" y="9"/>
                      </a:lnTo>
                      <a:lnTo>
                        <a:pt x="15" y="11"/>
                      </a:lnTo>
                      <a:lnTo>
                        <a:pt x="11" y="13"/>
                      </a:lnTo>
                      <a:lnTo>
                        <a:pt x="8" y="13"/>
                      </a:lnTo>
                      <a:lnTo>
                        <a:pt x="6" y="13"/>
                      </a:lnTo>
                      <a:lnTo>
                        <a:pt x="2" y="13"/>
                      </a:lnTo>
                      <a:lnTo>
                        <a:pt x="1" y="12"/>
                      </a:lnTo>
                      <a:lnTo>
                        <a:pt x="0" y="10"/>
                      </a:lnTo>
                      <a:lnTo>
                        <a:pt x="0" y="7"/>
                      </a:lnTo>
                      <a:lnTo>
                        <a:pt x="2" y="3"/>
                      </a:lnTo>
                      <a:lnTo>
                        <a:pt x="6" y="1"/>
                      </a:lnTo>
                      <a:lnTo>
                        <a:pt x="9" y="0"/>
                      </a:lnTo>
                      <a:lnTo>
                        <a:pt x="13" y="0"/>
                      </a:lnTo>
                      <a:lnTo>
                        <a:pt x="16" y="1"/>
                      </a:lnTo>
                      <a:lnTo>
                        <a:pt x="17" y="2"/>
                      </a:lnTo>
                      <a:lnTo>
                        <a:pt x="18" y="5"/>
                      </a:lnTo>
                      <a:close/>
                    </a:path>
                  </a:pathLst>
                </a:custGeom>
                <a:solidFill>
                  <a:srgbClr val="7F7F7F"/>
                </a:solidFill>
                <a:ln w="9525">
                  <a:noFill/>
                  <a:round/>
                  <a:headEnd/>
                  <a:tailEnd/>
                </a:ln>
              </p:spPr>
              <p:txBody>
                <a:bodyPr/>
                <a:lstStyle/>
                <a:p>
                  <a:endParaRPr lang="en-US" sz="2400"/>
                </a:p>
              </p:txBody>
            </p:sp>
            <p:sp>
              <p:nvSpPr>
                <p:cNvPr id="1362077" name="Freeform 157"/>
                <p:cNvSpPr>
                  <a:spLocks/>
                </p:cNvSpPr>
                <p:nvPr/>
              </p:nvSpPr>
              <p:spPr bwMode="auto">
                <a:xfrm>
                  <a:off x="418" y="3528"/>
                  <a:ext cx="9" cy="5"/>
                </a:xfrm>
                <a:custGeom>
                  <a:avLst/>
                  <a:gdLst/>
                  <a:ahLst/>
                  <a:cxnLst>
                    <a:cxn ang="0">
                      <a:pos x="28" y="4"/>
                    </a:cxn>
                    <a:cxn ang="0">
                      <a:pos x="27" y="9"/>
                    </a:cxn>
                    <a:cxn ang="0">
                      <a:pos x="23" y="11"/>
                    </a:cxn>
                    <a:cxn ang="0">
                      <a:pos x="18" y="14"/>
                    </a:cxn>
                    <a:cxn ang="0">
                      <a:pos x="14" y="15"/>
                    </a:cxn>
                    <a:cxn ang="0">
                      <a:pos x="0" y="14"/>
                    </a:cxn>
                    <a:cxn ang="0">
                      <a:pos x="1" y="9"/>
                    </a:cxn>
                    <a:cxn ang="0">
                      <a:pos x="5" y="4"/>
                    </a:cxn>
                    <a:cxn ang="0">
                      <a:pos x="9" y="2"/>
                    </a:cxn>
                    <a:cxn ang="0">
                      <a:pos x="14" y="0"/>
                    </a:cxn>
                    <a:cxn ang="0">
                      <a:pos x="18" y="0"/>
                    </a:cxn>
                    <a:cxn ang="0">
                      <a:pos x="22" y="0"/>
                    </a:cxn>
                    <a:cxn ang="0">
                      <a:pos x="25" y="2"/>
                    </a:cxn>
                    <a:cxn ang="0">
                      <a:pos x="28" y="4"/>
                    </a:cxn>
                  </a:cxnLst>
                  <a:rect l="0" t="0" r="r" b="b"/>
                  <a:pathLst>
                    <a:path w="28" h="15">
                      <a:moveTo>
                        <a:pt x="28" y="4"/>
                      </a:moveTo>
                      <a:lnTo>
                        <a:pt x="27" y="9"/>
                      </a:lnTo>
                      <a:lnTo>
                        <a:pt x="23" y="11"/>
                      </a:lnTo>
                      <a:lnTo>
                        <a:pt x="18" y="14"/>
                      </a:lnTo>
                      <a:lnTo>
                        <a:pt x="14" y="15"/>
                      </a:lnTo>
                      <a:lnTo>
                        <a:pt x="0" y="14"/>
                      </a:lnTo>
                      <a:lnTo>
                        <a:pt x="1" y="9"/>
                      </a:lnTo>
                      <a:lnTo>
                        <a:pt x="5" y="4"/>
                      </a:lnTo>
                      <a:lnTo>
                        <a:pt x="9" y="2"/>
                      </a:lnTo>
                      <a:lnTo>
                        <a:pt x="14" y="0"/>
                      </a:lnTo>
                      <a:lnTo>
                        <a:pt x="18" y="0"/>
                      </a:lnTo>
                      <a:lnTo>
                        <a:pt x="22" y="0"/>
                      </a:lnTo>
                      <a:lnTo>
                        <a:pt x="25" y="2"/>
                      </a:lnTo>
                      <a:lnTo>
                        <a:pt x="28" y="4"/>
                      </a:lnTo>
                      <a:close/>
                    </a:path>
                  </a:pathLst>
                </a:custGeom>
                <a:solidFill>
                  <a:srgbClr val="7F7F7F"/>
                </a:solidFill>
                <a:ln w="9525">
                  <a:noFill/>
                  <a:round/>
                  <a:headEnd/>
                  <a:tailEnd/>
                </a:ln>
              </p:spPr>
              <p:txBody>
                <a:bodyPr/>
                <a:lstStyle/>
                <a:p>
                  <a:endParaRPr lang="en-US" sz="2400"/>
                </a:p>
              </p:txBody>
            </p:sp>
            <p:sp>
              <p:nvSpPr>
                <p:cNvPr id="1362078" name="Freeform 158"/>
                <p:cNvSpPr>
                  <a:spLocks/>
                </p:cNvSpPr>
                <p:nvPr/>
              </p:nvSpPr>
              <p:spPr bwMode="auto">
                <a:xfrm>
                  <a:off x="422" y="3538"/>
                  <a:ext cx="11" cy="6"/>
                </a:xfrm>
                <a:custGeom>
                  <a:avLst/>
                  <a:gdLst/>
                  <a:ahLst/>
                  <a:cxnLst>
                    <a:cxn ang="0">
                      <a:pos x="32" y="1"/>
                    </a:cxn>
                    <a:cxn ang="0">
                      <a:pos x="27" y="8"/>
                    </a:cxn>
                    <a:cxn ang="0">
                      <a:pos x="22" y="13"/>
                    </a:cxn>
                    <a:cxn ang="0">
                      <a:pos x="14" y="16"/>
                    </a:cxn>
                    <a:cxn ang="0">
                      <a:pos x="5" y="18"/>
                    </a:cxn>
                    <a:cxn ang="0">
                      <a:pos x="0" y="17"/>
                    </a:cxn>
                    <a:cxn ang="0">
                      <a:pos x="4" y="9"/>
                    </a:cxn>
                    <a:cxn ang="0">
                      <a:pos x="12" y="3"/>
                    </a:cxn>
                    <a:cxn ang="0">
                      <a:pos x="22" y="0"/>
                    </a:cxn>
                    <a:cxn ang="0">
                      <a:pos x="32" y="1"/>
                    </a:cxn>
                  </a:cxnLst>
                  <a:rect l="0" t="0" r="r" b="b"/>
                  <a:pathLst>
                    <a:path w="32" h="18">
                      <a:moveTo>
                        <a:pt x="32" y="1"/>
                      </a:moveTo>
                      <a:lnTo>
                        <a:pt x="27" y="8"/>
                      </a:lnTo>
                      <a:lnTo>
                        <a:pt x="22" y="13"/>
                      </a:lnTo>
                      <a:lnTo>
                        <a:pt x="14" y="16"/>
                      </a:lnTo>
                      <a:lnTo>
                        <a:pt x="5" y="18"/>
                      </a:lnTo>
                      <a:lnTo>
                        <a:pt x="0" y="17"/>
                      </a:lnTo>
                      <a:lnTo>
                        <a:pt x="4" y="9"/>
                      </a:lnTo>
                      <a:lnTo>
                        <a:pt x="12" y="3"/>
                      </a:lnTo>
                      <a:lnTo>
                        <a:pt x="22" y="0"/>
                      </a:lnTo>
                      <a:lnTo>
                        <a:pt x="32" y="1"/>
                      </a:lnTo>
                      <a:close/>
                    </a:path>
                  </a:pathLst>
                </a:custGeom>
                <a:solidFill>
                  <a:srgbClr val="7F7F7F"/>
                </a:solidFill>
                <a:ln w="9525">
                  <a:noFill/>
                  <a:round/>
                  <a:headEnd/>
                  <a:tailEnd/>
                </a:ln>
              </p:spPr>
              <p:txBody>
                <a:bodyPr/>
                <a:lstStyle/>
                <a:p>
                  <a:endParaRPr lang="en-US" sz="2400"/>
                </a:p>
              </p:txBody>
            </p:sp>
            <p:sp>
              <p:nvSpPr>
                <p:cNvPr id="1362079" name="Freeform 159"/>
                <p:cNvSpPr>
                  <a:spLocks/>
                </p:cNvSpPr>
                <p:nvPr/>
              </p:nvSpPr>
              <p:spPr bwMode="auto">
                <a:xfrm>
                  <a:off x="415" y="3546"/>
                  <a:ext cx="31" cy="135"/>
                </a:xfrm>
                <a:custGeom>
                  <a:avLst/>
                  <a:gdLst/>
                  <a:ahLst/>
                  <a:cxnLst>
                    <a:cxn ang="0">
                      <a:pos x="38" y="14"/>
                    </a:cxn>
                    <a:cxn ang="0">
                      <a:pos x="67" y="16"/>
                    </a:cxn>
                    <a:cxn ang="0">
                      <a:pos x="50" y="21"/>
                    </a:cxn>
                    <a:cxn ang="0">
                      <a:pos x="21" y="36"/>
                    </a:cxn>
                    <a:cxn ang="0">
                      <a:pos x="15" y="48"/>
                    </a:cxn>
                    <a:cxn ang="0">
                      <a:pos x="39" y="45"/>
                    </a:cxn>
                    <a:cxn ang="0">
                      <a:pos x="73" y="47"/>
                    </a:cxn>
                    <a:cxn ang="0">
                      <a:pos x="58" y="51"/>
                    </a:cxn>
                    <a:cxn ang="0">
                      <a:pos x="26" y="63"/>
                    </a:cxn>
                    <a:cxn ang="0">
                      <a:pos x="18" y="79"/>
                    </a:cxn>
                    <a:cxn ang="0">
                      <a:pos x="40" y="77"/>
                    </a:cxn>
                    <a:cxn ang="0">
                      <a:pos x="70" y="77"/>
                    </a:cxn>
                    <a:cxn ang="0">
                      <a:pos x="54" y="83"/>
                    </a:cxn>
                    <a:cxn ang="0">
                      <a:pos x="28" y="95"/>
                    </a:cxn>
                    <a:cxn ang="0">
                      <a:pos x="22" y="109"/>
                    </a:cxn>
                    <a:cxn ang="0">
                      <a:pos x="54" y="113"/>
                    </a:cxn>
                    <a:cxn ang="0">
                      <a:pos x="30" y="122"/>
                    </a:cxn>
                    <a:cxn ang="0">
                      <a:pos x="26" y="146"/>
                    </a:cxn>
                    <a:cxn ang="0">
                      <a:pos x="53" y="142"/>
                    </a:cxn>
                    <a:cxn ang="0">
                      <a:pos x="66" y="145"/>
                    </a:cxn>
                    <a:cxn ang="0">
                      <a:pos x="39" y="156"/>
                    </a:cxn>
                    <a:cxn ang="0">
                      <a:pos x="23" y="174"/>
                    </a:cxn>
                    <a:cxn ang="0">
                      <a:pos x="33" y="180"/>
                    </a:cxn>
                    <a:cxn ang="0">
                      <a:pos x="61" y="174"/>
                    </a:cxn>
                    <a:cxn ang="0">
                      <a:pos x="77" y="178"/>
                    </a:cxn>
                    <a:cxn ang="0">
                      <a:pos x="48" y="186"/>
                    </a:cxn>
                    <a:cxn ang="0">
                      <a:pos x="31" y="204"/>
                    </a:cxn>
                    <a:cxn ang="0">
                      <a:pos x="38" y="214"/>
                    </a:cxn>
                    <a:cxn ang="0">
                      <a:pos x="67" y="211"/>
                    </a:cxn>
                    <a:cxn ang="0">
                      <a:pos x="81" y="216"/>
                    </a:cxn>
                    <a:cxn ang="0">
                      <a:pos x="47" y="224"/>
                    </a:cxn>
                    <a:cxn ang="0">
                      <a:pos x="29" y="258"/>
                    </a:cxn>
                    <a:cxn ang="0">
                      <a:pos x="61" y="252"/>
                    </a:cxn>
                    <a:cxn ang="0">
                      <a:pos x="94" y="261"/>
                    </a:cxn>
                    <a:cxn ang="0">
                      <a:pos x="58" y="264"/>
                    </a:cxn>
                    <a:cxn ang="0">
                      <a:pos x="30" y="283"/>
                    </a:cxn>
                    <a:cxn ang="0">
                      <a:pos x="29" y="293"/>
                    </a:cxn>
                    <a:cxn ang="0">
                      <a:pos x="60" y="288"/>
                    </a:cxn>
                    <a:cxn ang="0">
                      <a:pos x="91" y="293"/>
                    </a:cxn>
                    <a:cxn ang="0">
                      <a:pos x="57" y="298"/>
                    </a:cxn>
                    <a:cxn ang="0">
                      <a:pos x="24" y="318"/>
                    </a:cxn>
                    <a:cxn ang="0">
                      <a:pos x="50" y="320"/>
                    </a:cxn>
                    <a:cxn ang="0">
                      <a:pos x="79" y="324"/>
                    </a:cxn>
                    <a:cxn ang="0">
                      <a:pos x="59" y="330"/>
                    </a:cxn>
                    <a:cxn ang="0">
                      <a:pos x="28" y="345"/>
                    </a:cxn>
                    <a:cxn ang="0">
                      <a:pos x="38" y="356"/>
                    </a:cxn>
                    <a:cxn ang="0">
                      <a:pos x="57" y="354"/>
                    </a:cxn>
                    <a:cxn ang="0">
                      <a:pos x="72" y="361"/>
                    </a:cxn>
                    <a:cxn ang="0">
                      <a:pos x="37" y="370"/>
                    </a:cxn>
                    <a:cxn ang="0">
                      <a:pos x="41" y="383"/>
                    </a:cxn>
                    <a:cxn ang="0">
                      <a:pos x="76" y="385"/>
                    </a:cxn>
                    <a:cxn ang="0">
                      <a:pos x="69" y="395"/>
                    </a:cxn>
                    <a:cxn ang="0">
                      <a:pos x="24" y="399"/>
                    </a:cxn>
                    <a:cxn ang="0">
                      <a:pos x="4" y="361"/>
                    </a:cxn>
                    <a:cxn ang="0">
                      <a:pos x="11" y="259"/>
                    </a:cxn>
                    <a:cxn ang="0">
                      <a:pos x="4" y="120"/>
                    </a:cxn>
                    <a:cxn ang="0">
                      <a:pos x="11" y="5"/>
                    </a:cxn>
                  </a:cxnLst>
                  <a:rect l="0" t="0" r="r" b="b"/>
                  <a:pathLst>
                    <a:path w="94" h="405">
                      <a:moveTo>
                        <a:pt x="16" y="19"/>
                      </a:moveTo>
                      <a:lnTo>
                        <a:pt x="23" y="18"/>
                      </a:lnTo>
                      <a:lnTo>
                        <a:pt x="30" y="15"/>
                      </a:lnTo>
                      <a:lnTo>
                        <a:pt x="38" y="14"/>
                      </a:lnTo>
                      <a:lnTo>
                        <a:pt x="45" y="14"/>
                      </a:lnTo>
                      <a:lnTo>
                        <a:pt x="53" y="13"/>
                      </a:lnTo>
                      <a:lnTo>
                        <a:pt x="60" y="14"/>
                      </a:lnTo>
                      <a:lnTo>
                        <a:pt x="67" y="16"/>
                      </a:lnTo>
                      <a:lnTo>
                        <a:pt x="74" y="20"/>
                      </a:lnTo>
                      <a:lnTo>
                        <a:pt x="66" y="20"/>
                      </a:lnTo>
                      <a:lnTo>
                        <a:pt x="58" y="20"/>
                      </a:lnTo>
                      <a:lnTo>
                        <a:pt x="50" y="21"/>
                      </a:lnTo>
                      <a:lnTo>
                        <a:pt x="41" y="23"/>
                      </a:lnTo>
                      <a:lnTo>
                        <a:pt x="35" y="27"/>
                      </a:lnTo>
                      <a:lnTo>
                        <a:pt x="28" y="30"/>
                      </a:lnTo>
                      <a:lnTo>
                        <a:pt x="21" y="36"/>
                      </a:lnTo>
                      <a:lnTo>
                        <a:pt x="16" y="43"/>
                      </a:lnTo>
                      <a:lnTo>
                        <a:pt x="16" y="44"/>
                      </a:lnTo>
                      <a:lnTo>
                        <a:pt x="16" y="47"/>
                      </a:lnTo>
                      <a:lnTo>
                        <a:pt x="15" y="48"/>
                      </a:lnTo>
                      <a:lnTo>
                        <a:pt x="15" y="50"/>
                      </a:lnTo>
                      <a:lnTo>
                        <a:pt x="22" y="48"/>
                      </a:lnTo>
                      <a:lnTo>
                        <a:pt x="30" y="47"/>
                      </a:lnTo>
                      <a:lnTo>
                        <a:pt x="39" y="45"/>
                      </a:lnTo>
                      <a:lnTo>
                        <a:pt x="47" y="44"/>
                      </a:lnTo>
                      <a:lnTo>
                        <a:pt x="57" y="44"/>
                      </a:lnTo>
                      <a:lnTo>
                        <a:pt x="65" y="44"/>
                      </a:lnTo>
                      <a:lnTo>
                        <a:pt x="73" y="47"/>
                      </a:lnTo>
                      <a:lnTo>
                        <a:pt x="81" y="49"/>
                      </a:lnTo>
                      <a:lnTo>
                        <a:pt x="74" y="50"/>
                      </a:lnTo>
                      <a:lnTo>
                        <a:pt x="67" y="51"/>
                      </a:lnTo>
                      <a:lnTo>
                        <a:pt x="58" y="51"/>
                      </a:lnTo>
                      <a:lnTo>
                        <a:pt x="50" y="52"/>
                      </a:lnTo>
                      <a:lnTo>
                        <a:pt x="41" y="55"/>
                      </a:lnTo>
                      <a:lnTo>
                        <a:pt x="33" y="58"/>
                      </a:lnTo>
                      <a:lnTo>
                        <a:pt x="26" y="63"/>
                      </a:lnTo>
                      <a:lnTo>
                        <a:pt x="21" y="70"/>
                      </a:lnTo>
                      <a:lnTo>
                        <a:pt x="19" y="73"/>
                      </a:lnTo>
                      <a:lnTo>
                        <a:pt x="19" y="76"/>
                      </a:lnTo>
                      <a:lnTo>
                        <a:pt x="18" y="79"/>
                      </a:lnTo>
                      <a:lnTo>
                        <a:pt x="18" y="83"/>
                      </a:lnTo>
                      <a:lnTo>
                        <a:pt x="25" y="81"/>
                      </a:lnTo>
                      <a:lnTo>
                        <a:pt x="32" y="79"/>
                      </a:lnTo>
                      <a:lnTo>
                        <a:pt x="40" y="77"/>
                      </a:lnTo>
                      <a:lnTo>
                        <a:pt x="47" y="76"/>
                      </a:lnTo>
                      <a:lnTo>
                        <a:pt x="55" y="74"/>
                      </a:lnTo>
                      <a:lnTo>
                        <a:pt x="62" y="76"/>
                      </a:lnTo>
                      <a:lnTo>
                        <a:pt x="70" y="77"/>
                      </a:lnTo>
                      <a:lnTo>
                        <a:pt x="77" y="80"/>
                      </a:lnTo>
                      <a:lnTo>
                        <a:pt x="69" y="81"/>
                      </a:lnTo>
                      <a:lnTo>
                        <a:pt x="61" y="81"/>
                      </a:lnTo>
                      <a:lnTo>
                        <a:pt x="54" y="83"/>
                      </a:lnTo>
                      <a:lnTo>
                        <a:pt x="47" y="85"/>
                      </a:lnTo>
                      <a:lnTo>
                        <a:pt x="40" y="87"/>
                      </a:lnTo>
                      <a:lnTo>
                        <a:pt x="33" y="91"/>
                      </a:lnTo>
                      <a:lnTo>
                        <a:pt x="28" y="95"/>
                      </a:lnTo>
                      <a:lnTo>
                        <a:pt x="23" y="102"/>
                      </a:lnTo>
                      <a:lnTo>
                        <a:pt x="23" y="105"/>
                      </a:lnTo>
                      <a:lnTo>
                        <a:pt x="23" y="107"/>
                      </a:lnTo>
                      <a:lnTo>
                        <a:pt x="22" y="109"/>
                      </a:lnTo>
                      <a:lnTo>
                        <a:pt x="22" y="112"/>
                      </a:lnTo>
                      <a:lnTo>
                        <a:pt x="68" y="112"/>
                      </a:lnTo>
                      <a:lnTo>
                        <a:pt x="61" y="113"/>
                      </a:lnTo>
                      <a:lnTo>
                        <a:pt x="54" y="113"/>
                      </a:lnTo>
                      <a:lnTo>
                        <a:pt x="48" y="115"/>
                      </a:lnTo>
                      <a:lnTo>
                        <a:pt x="41" y="116"/>
                      </a:lnTo>
                      <a:lnTo>
                        <a:pt x="36" y="120"/>
                      </a:lnTo>
                      <a:lnTo>
                        <a:pt x="30" y="122"/>
                      </a:lnTo>
                      <a:lnTo>
                        <a:pt x="25" y="127"/>
                      </a:lnTo>
                      <a:lnTo>
                        <a:pt x="21" y="131"/>
                      </a:lnTo>
                      <a:lnTo>
                        <a:pt x="21" y="149"/>
                      </a:lnTo>
                      <a:lnTo>
                        <a:pt x="26" y="146"/>
                      </a:lnTo>
                      <a:lnTo>
                        <a:pt x="33" y="145"/>
                      </a:lnTo>
                      <a:lnTo>
                        <a:pt x="39" y="144"/>
                      </a:lnTo>
                      <a:lnTo>
                        <a:pt x="46" y="142"/>
                      </a:lnTo>
                      <a:lnTo>
                        <a:pt x="53" y="142"/>
                      </a:lnTo>
                      <a:lnTo>
                        <a:pt x="59" y="141"/>
                      </a:lnTo>
                      <a:lnTo>
                        <a:pt x="66" y="141"/>
                      </a:lnTo>
                      <a:lnTo>
                        <a:pt x="72" y="142"/>
                      </a:lnTo>
                      <a:lnTo>
                        <a:pt x="66" y="145"/>
                      </a:lnTo>
                      <a:lnTo>
                        <a:pt x="59" y="148"/>
                      </a:lnTo>
                      <a:lnTo>
                        <a:pt x="52" y="150"/>
                      </a:lnTo>
                      <a:lnTo>
                        <a:pt x="46" y="152"/>
                      </a:lnTo>
                      <a:lnTo>
                        <a:pt x="39" y="156"/>
                      </a:lnTo>
                      <a:lnTo>
                        <a:pt x="33" y="159"/>
                      </a:lnTo>
                      <a:lnTo>
                        <a:pt x="28" y="165"/>
                      </a:lnTo>
                      <a:lnTo>
                        <a:pt x="23" y="171"/>
                      </a:lnTo>
                      <a:lnTo>
                        <a:pt x="23" y="174"/>
                      </a:lnTo>
                      <a:lnTo>
                        <a:pt x="24" y="177"/>
                      </a:lnTo>
                      <a:lnTo>
                        <a:pt x="25" y="180"/>
                      </a:lnTo>
                      <a:lnTo>
                        <a:pt x="26" y="182"/>
                      </a:lnTo>
                      <a:lnTo>
                        <a:pt x="33" y="180"/>
                      </a:lnTo>
                      <a:lnTo>
                        <a:pt x="40" y="179"/>
                      </a:lnTo>
                      <a:lnTo>
                        <a:pt x="47" y="177"/>
                      </a:lnTo>
                      <a:lnTo>
                        <a:pt x="54" y="175"/>
                      </a:lnTo>
                      <a:lnTo>
                        <a:pt x="61" y="174"/>
                      </a:lnTo>
                      <a:lnTo>
                        <a:pt x="69" y="174"/>
                      </a:lnTo>
                      <a:lnTo>
                        <a:pt x="76" y="174"/>
                      </a:lnTo>
                      <a:lnTo>
                        <a:pt x="84" y="175"/>
                      </a:lnTo>
                      <a:lnTo>
                        <a:pt x="77" y="178"/>
                      </a:lnTo>
                      <a:lnTo>
                        <a:pt x="69" y="179"/>
                      </a:lnTo>
                      <a:lnTo>
                        <a:pt x="62" y="181"/>
                      </a:lnTo>
                      <a:lnTo>
                        <a:pt x="55" y="182"/>
                      </a:lnTo>
                      <a:lnTo>
                        <a:pt x="48" y="186"/>
                      </a:lnTo>
                      <a:lnTo>
                        <a:pt x="41" y="189"/>
                      </a:lnTo>
                      <a:lnTo>
                        <a:pt x="36" y="194"/>
                      </a:lnTo>
                      <a:lnTo>
                        <a:pt x="31" y="201"/>
                      </a:lnTo>
                      <a:lnTo>
                        <a:pt x="31" y="204"/>
                      </a:lnTo>
                      <a:lnTo>
                        <a:pt x="30" y="208"/>
                      </a:lnTo>
                      <a:lnTo>
                        <a:pt x="30" y="211"/>
                      </a:lnTo>
                      <a:lnTo>
                        <a:pt x="31" y="215"/>
                      </a:lnTo>
                      <a:lnTo>
                        <a:pt x="38" y="214"/>
                      </a:lnTo>
                      <a:lnTo>
                        <a:pt x="45" y="212"/>
                      </a:lnTo>
                      <a:lnTo>
                        <a:pt x="52" y="211"/>
                      </a:lnTo>
                      <a:lnTo>
                        <a:pt x="60" y="211"/>
                      </a:lnTo>
                      <a:lnTo>
                        <a:pt x="67" y="211"/>
                      </a:lnTo>
                      <a:lnTo>
                        <a:pt x="75" y="211"/>
                      </a:lnTo>
                      <a:lnTo>
                        <a:pt x="82" y="212"/>
                      </a:lnTo>
                      <a:lnTo>
                        <a:pt x="89" y="215"/>
                      </a:lnTo>
                      <a:lnTo>
                        <a:pt x="81" y="216"/>
                      </a:lnTo>
                      <a:lnTo>
                        <a:pt x="72" y="217"/>
                      </a:lnTo>
                      <a:lnTo>
                        <a:pt x="64" y="218"/>
                      </a:lnTo>
                      <a:lnTo>
                        <a:pt x="55" y="221"/>
                      </a:lnTo>
                      <a:lnTo>
                        <a:pt x="47" y="224"/>
                      </a:lnTo>
                      <a:lnTo>
                        <a:pt x="40" y="229"/>
                      </a:lnTo>
                      <a:lnTo>
                        <a:pt x="35" y="235"/>
                      </a:lnTo>
                      <a:lnTo>
                        <a:pt x="31" y="243"/>
                      </a:lnTo>
                      <a:lnTo>
                        <a:pt x="29" y="258"/>
                      </a:lnTo>
                      <a:lnTo>
                        <a:pt x="36" y="255"/>
                      </a:lnTo>
                      <a:lnTo>
                        <a:pt x="44" y="254"/>
                      </a:lnTo>
                      <a:lnTo>
                        <a:pt x="53" y="253"/>
                      </a:lnTo>
                      <a:lnTo>
                        <a:pt x="61" y="252"/>
                      </a:lnTo>
                      <a:lnTo>
                        <a:pt x="70" y="253"/>
                      </a:lnTo>
                      <a:lnTo>
                        <a:pt x="79" y="254"/>
                      </a:lnTo>
                      <a:lnTo>
                        <a:pt x="87" y="258"/>
                      </a:lnTo>
                      <a:lnTo>
                        <a:pt x="94" y="261"/>
                      </a:lnTo>
                      <a:lnTo>
                        <a:pt x="86" y="262"/>
                      </a:lnTo>
                      <a:lnTo>
                        <a:pt x="76" y="262"/>
                      </a:lnTo>
                      <a:lnTo>
                        <a:pt x="67" y="262"/>
                      </a:lnTo>
                      <a:lnTo>
                        <a:pt x="58" y="264"/>
                      </a:lnTo>
                      <a:lnTo>
                        <a:pt x="50" y="266"/>
                      </a:lnTo>
                      <a:lnTo>
                        <a:pt x="41" y="269"/>
                      </a:lnTo>
                      <a:lnTo>
                        <a:pt x="35" y="275"/>
                      </a:lnTo>
                      <a:lnTo>
                        <a:pt x="30" y="283"/>
                      </a:lnTo>
                      <a:lnTo>
                        <a:pt x="30" y="286"/>
                      </a:lnTo>
                      <a:lnTo>
                        <a:pt x="29" y="288"/>
                      </a:lnTo>
                      <a:lnTo>
                        <a:pt x="29" y="290"/>
                      </a:lnTo>
                      <a:lnTo>
                        <a:pt x="29" y="293"/>
                      </a:lnTo>
                      <a:lnTo>
                        <a:pt x="36" y="291"/>
                      </a:lnTo>
                      <a:lnTo>
                        <a:pt x="44" y="289"/>
                      </a:lnTo>
                      <a:lnTo>
                        <a:pt x="51" y="288"/>
                      </a:lnTo>
                      <a:lnTo>
                        <a:pt x="60" y="288"/>
                      </a:lnTo>
                      <a:lnTo>
                        <a:pt x="68" y="288"/>
                      </a:lnTo>
                      <a:lnTo>
                        <a:pt x="76" y="288"/>
                      </a:lnTo>
                      <a:lnTo>
                        <a:pt x="84" y="290"/>
                      </a:lnTo>
                      <a:lnTo>
                        <a:pt x="91" y="293"/>
                      </a:lnTo>
                      <a:lnTo>
                        <a:pt x="83" y="294"/>
                      </a:lnTo>
                      <a:lnTo>
                        <a:pt x="75" y="295"/>
                      </a:lnTo>
                      <a:lnTo>
                        <a:pt x="66" y="296"/>
                      </a:lnTo>
                      <a:lnTo>
                        <a:pt x="57" y="298"/>
                      </a:lnTo>
                      <a:lnTo>
                        <a:pt x="47" y="301"/>
                      </a:lnTo>
                      <a:lnTo>
                        <a:pt x="38" y="304"/>
                      </a:lnTo>
                      <a:lnTo>
                        <a:pt x="31" y="310"/>
                      </a:lnTo>
                      <a:lnTo>
                        <a:pt x="24" y="318"/>
                      </a:lnTo>
                      <a:lnTo>
                        <a:pt x="26" y="322"/>
                      </a:lnTo>
                      <a:lnTo>
                        <a:pt x="33" y="322"/>
                      </a:lnTo>
                      <a:lnTo>
                        <a:pt x="41" y="320"/>
                      </a:lnTo>
                      <a:lnTo>
                        <a:pt x="50" y="320"/>
                      </a:lnTo>
                      <a:lnTo>
                        <a:pt x="58" y="320"/>
                      </a:lnTo>
                      <a:lnTo>
                        <a:pt x="65" y="320"/>
                      </a:lnTo>
                      <a:lnTo>
                        <a:pt x="73" y="322"/>
                      </a:lnTo>
                      <a:lnTo>
                        <a:pt x="79" y="324"/>
                      </a:lnTo>
                      <a:lnTo>
                        <a:pt x="86" y="327"/>
                      </a:lnTo>
                      <a:lnTo>
                        <a:pt x="77" y="329"/>
                      </a:lnTo>
                      <a:lnTo>
                        <a:pt x="69" y="329"/>
                      </a:lnTo>
                      <a:lnTo>
                        <a:pt x="59" y="330"/>
                      </a:lnTo>
                      <a:lnTo>
                        <a:pt x="50" y="331"/>
                      </a:lnTo>
                      <a:lnTo>
                        <a:pt x="40" y="333"/>
                      </a:lnTo>
                      <a:lnTo>
                        <a:pt x="33" y="338"/>
                      </a:lnTo>
                      <a:lnTo>
                        <a:pt x="28" y="345"/>
                      </a:lnTo>
                      <a:lnTo>
                        <a:pt x="24" y="354"/>
                      </a:lnTo>
                      <a:lnTo>
                        <a:pt x="29" y="356"/>
                      </a:lnTo>
                      <a:lnTo>
                        <a:pt x="33" y="356"/>
                      </a:lnTo>
                      <a:lnTo>
                        <a:pt x="38" y="356"/>
                      </a:lnTo>
                      <a:lnTo>
                        <a:pt x="43" y="356"/>
                      </a:lnTo>
                      <a:lnTo>
                        <a:pt x="47" y="355"/>
                      </a:lnTo>
                      <a:lnTo>
                        <a:pt x="52" y="354"/>
                      </a:lnTo>
                      <a:lnTo>
                        <a:pt x="57" y="354"/>
                      </a:lnTo>
                      <a:lnTo>
                        <a:pt x="61" y="354"/>
                      </a:lnTo>
                      <a:lnTo>
                        <a:pt x="88" y="359"/>
                      </a:lnTo>
                      <a:lnTo>
                        <a:pt x="80" y="360"/>
                      </a:lnTo>
                      <a:lnTo>
                        <a:pt x="72" y="361"/>
                      </a:lnTo>
                      <a:lnTo>
                        <a:pt x="62" y="362"/>
                      </a:lnTo>
                      <a:lnTo>
                        <a:pt x="54" y="363"/>
                      </a:lnTo>
                      <a:lnTo>
                        <a:pt x="45" y="367"/>
                      </a:lnTo>
                      <a:lnTo>
                        <a:pt x="37" y="370"/>
                      </a:lnTo>
                      <a:lnTo>
                        <a:pt x="30" y="376"/>
                      </a:lnTo>
                      <a:lnTo>
                        <a:pt x="24" y="383"/>
                      </a:lnTo>
                      <a:lnTo>
                        <a:pt x="32" y="383"/>
                      </a:lnTo>
                      <a:lnTo>
                        <a:pt x="41" y="383"/>
                      </a:lnTo>
                      <a:lnTo>
                        <a:pt x="50" y="383"/>
                      </a:lnTo>
                      <a:lnTo>
                        <a:pt x="59" y="383"/>
                      </a:lnTo>
                      <a:lnTo>
                        <a:pt x="68" y="384"/>
                      </a:lnTo>
                      <a:lnTo>
                        <a:pt x="76" y="385"/>
                      </a:lnTo>
                      <a:lnTo>
                        <a:pt x="84" y="388"/>
                      </a:lnTo>
                      <a:lnTo>
                        <a:pt x="91" y="391"/>
                      </a:lnTo>
                      <a:lnTo>
                        <a:pt x="80" y="394"/>
                      </a:lnTo>
                      <a:lnTo>
                        <a:pt x="69" y="395"/>
                      </a:lnTo>
                      <a:lnTo>
                        <a:pt x="58" y="396"/>
                      </a:lnTo>
                      <a:lnTo>
                        <a:pt x="46" y="396"/>
                      </a:lnTo>
                      <a:lnTo>
                        <a:pt x="35" y="398"/>
                      </a:lnTo>
                      <a:lnTo>
                        <a:pt x="24" y="399"/>
                      </a:lnTo>
                      <a:lnTo>
                        <a:pt x="13" y="402"/>
                      </a:lnTo>
                      <a:lnTo>
                        <a:pt x="2" y="405"/>
                      </a:lnTo>
                      <a:lnTo>
                        <a:pt x="6" y="383"/>
                      </a:lnTo>
                      <a:lnTo>
                        <a:pt x="4" y="361"/>
                      </a:lnTo>
                      <a:lnTo>
                        <a:pt x="2" y="339"/>
                      </a:lnTo>
                      <a:lnTo>
                        <a:pt x="0" y="317"/>
                      </a:lnTo>
                      <a:lnTo>
                        <a:pt x="4" y="288"/>
                      </a:lnTo>
                      <a:lnTo>
                        <a:pt x="11" y="259"/>
                      </a:lnTo>
                      <a:lnTo>
                        <a:pt x="14" y="230"/>
                      </a:lnTo>
                      <a:lnTo>
                        <a:pt x="7" y="201"/>
                      </a:lnTo>
                      <a:lnTo>
                        <a:pt x="11" y="158"/>
                      </a:lnTo>
                      <a:lnTo>
                        <a:pt x="4" y="120"/>
                      </a:lnTo>
                      <a:lnTo>
                        <a:pt x="1" y="79"/>
                      </a:lnTo>
                      <a:lnTo>
                        <a:pt x="3" y="38"/>
                      </a:lnTo>
                      <a:lnTo>
                        <a:pt x="10" y="0"/>
                      </a:lnTo>
                      <a:lnTo>
                        <a:pt x="11" y="5"/>
                      </a:lnTo>
                      <a:lnTo>
                        <a:pt x="11" y="11"/>
                      </a:lnTo>
                      <a:lnTo>
                        <a:pt x="13" y="15"/>
                      </a:lnTo>
                      <a:lnTo>
                        <a:pt x="16" y="19"/>
                      </a:lnTo>
                      <a:close/>
                    </a:path>
                  </a:pathLst>
                </a:custGeom>
                <a:solidFill>
                  <a:srgbClr val="7F7F7F"/>
                </a:solidFill>
                <a:ln w="9525">
                  <a:noFill/>
                  <a:round/>
                  <a:headEnd/>
                  <a:tailEnd/>
                </a:ln>
              </p:spPr>
              <p:txBody>
                <a:bodyPr/>
                <a:lstStyle/>
                <a:p>
                  <a:endParaRPr lang="en-US" sz="2400"/>
                </a:p>
              </p:txBody>
            </p:sp>
            <p:sp>
              <p:nvSpPr>
                <p:cNvPr id="1362080" name="Freeform 160"/>
                <p:cNvSpPr>
                  <a:spLocks/>
                </p:cNvSpPr>
                <p:nvPr/>
              </p:nvSpPr>
              <p:spPr bwMode="auto">
                <a:xfrm>
                  <a:off x="453" y="3647"/>
                  <a:ext cx="3" cy="2"/>
                </a:xfrm>
                <a:custGeom>
                  <a:avLst/>
                  <a:gdLst/>
                  <a:ahLst/>
                  <a:cxnLst>
                    <a:cxn ang="0">
                      <a:pos x="9" y="3"/>
                    </a:cxn>
                    <a:cxn ang="0">
                      <a:pos x="8" y="8"/>
                    </a:cxn>
                    <a:cxn ang="0">
                      <a:pos x="0" y="0"/>
                    </a:cxn>
                    <a:cxn ang="0">
                      <a:pos x="2" y="1"/>
                    </a:cxn>
                    <a:cxn ang="0">
                      <a:pos x="4" y="1"/>
                    </a:cxn>
                    <a:cxn ang="0">
                      <a:pos x="6" y="2"/>
                    </a:cxn>
                    <a:cxn ang="0">
                      <a:pos x="9" y="3"/>
                    </a:cxn>
                  </a:cxnLst>
                  <a:rect l="0" t="0" r="r" b="b"/>
                  <a:pathLst>
                    <a:path w="9" h="8">
                      <a:moveTo>
                        <a:pt x="9" y="3"/>
                      </a:moveTo>
                      <a:lnTo>
                        <a:pt x="8" y="8"/>
                      </a:lnTo>
                      <a:lnTo>
                        <a:pt x="0" y="0"/>
                      </a:lnTo>
                      <a:lnTo>
                        <a:pt x="2" y="1"/>
                      </a:lnTo>
                      <a:lnTo>
                        <a:pt x="4" y="1"/>
                      </a:lnTo>
                      <a:lnTo>
                        <a:pt x="6" y="2"/>
                      </a:lnTo>
                      <a:lnTo>
                        <a:pt x="9" y="3"/>
                      </a:lnTo>
                      <a:close/>
                    </a:path>
                  </a:pathLst>
                </a:custGeom>
                <a:solidFill>
                  <a:srgbClr val="7F7F7F"/>
                </a:solidFill>
                <a:ln w="9525">
                  <a:noFill/>
                  <a:round/>
                  <a:headEnd/>
                  <a:tailEnd/>
                </a:ln>
              </p:spPr>
              <p:txBody>
                <a:bodyPr/>
                <a:lstStyle/>
                <a:p>
                  <a:endParaRPr lang="en-US" sz="2400"/>
                </a:p>
              </p:txBody>
            </p:sp>
            <p:sp>
              <p:nvSpPr>
                <p:cNvPr id="1362081" name="Freeform 161"/>
                <p:cNvSpPr>
                  <a:spLocks/>
                </p:cNvSpPr>
                <p:nvPr/>
              </p:nvSpPr>
              <p:spPr bwMode="auto">
                <a:xfrm>
                  <a:off x="450" y="3659"/>
                  <a:ext cx="9" cy="9"/>
                </a:xfrm>
                <a:custGeom>
                  <a:avLst/>
                  <a:gdLst/>
                  <a:ahLst/>
                  <a:cxnLst>
                    <a:cxn ang="0">
                      <a:pos x="22" y="11"/>
                    </a:cxn>
                    <a:cxn ang="0">
                      <a:pos x="24" y="14"/>
                    </a:cxn>
                    <a:cxn ang="0">
                      <a:pos x="25" y="18"/>
                    </a:cxn>
                    <a:cxn ang="0">
                      <a:pos x="25" y="20"/>
                    </a:cxn>
                    <a:cxn ang="0">
                      <a:pos x="21" y="22"/>
                    </a:cxn>
                    <a:cxn ang="0">
                      <a:pos x="20" y="23"/>
                    </a:cxn>
                    <a:cxn ang="0">
                      <a:pos x="20" y="25"/>
                    </a:cxn>
                    <a:cxn ang="0">
                      <a:pos x="19" y="27"/>
                    </a:cxn>
                    <a:cxn ang="0">
                      <a:pos x="19" y="28"/>
                    </a:cxn>
                    <a:cxn ang="0">
                      <a:pos x="13" y="23"/>
                    </a:cxn>
                    <a:cxn ang="0">
                      <a:pos x="7" y="18"/>
                    </a:cxn>
                    <a:cxn ang="0">
                      <a:pos x="3" y="12"/>
                    </a:cxn>
                    <a:cxn ang="0">
                      <a:pos x="0" y="5"/>
                    </a:cxn>
                    <a:cxn ang="0">
                      <a:pos x="6" y="0"/>
                    </a:cxn>
                    <a:cxn ang="0">
                      <a:pos x="13" y="1"/>
                    </a:cxn>
                    <a:cxn ang="0">
                      <a:pos x="19" y="5"/>
                    </a:cxn>
                    <a:cxn ang="0">
                      <a:pos x="22" y="11"/>
                    </a:cxn>
                  </a:cxnLst>
                  <a:rect l="0" t="0" r="r" b="b"/>
                  <a:pathLst>
                    <a:path w="25" h="28">
                      <a:moveTo>
                        <a:pt x="22" y="11"/>
                      </a:moveTo>
                      <a:lnTo>
                        <a:pt x="24" y="14"/>
                      </a:lnTo>
                      <a:lnTo>
                        <a:pt x="25" y="18"/>
                      </a:lnTo>
                      <a:lnTo>
                        <a:pt x="25" y="20"/>
                      </a:lnTo>
                      <a:lnTo>
                        <a:pt x="21" y="22"/>
                      </a:lnTo>
                      <a:lnTo>
                        <a:pt x="20" y="23"/>
                      </a:lnTo>
                      <a:lnTo>
                        <a:pt x="20" y="25"/>
                      </a:lnTo>
                      <a:lnTo>
                        <a:pt x="19" y="27"/>
                      </a:lnTo>
                      <a:lnTo>
                        <a:pt x="19" y="28"/>
                      </a:lnTo>
                      <a:lnTo>
                        <a:pt x="13" y="23"/>
                      </a:lnTo>
                      <a:lnTo>
                        <a:pt x="7" y="18"/>
                      </a:lnTo>
                      <a:lnTo>
                        <a:pt x="3" y="12"/>
                      </a:lnTo>
                      <a:lnTo>
                        <a:pt x="0" y="5"/>
                      </a:lnTo>
                      <a:lnTo>
                        <a:pt x="6" y="0"/>
                      </a:lnTo>
                      <a:lnTo>
                        <a:pt x="13" y="1"/>
                      </a:lnTo>
                      <a:lnTo>
                        <a:pt x="19" y="5"/>
                      </a:lnTo>
                      <a:lnTo>
                        <a:pt x="22" y="11"/>
                      </a:lnTo>
                      <a:close/>
                    </a:path>
                  </a:pathLst>
                </a:custGeom>
                <a:solidFill>
                  <a:srgbClr val="7F7F7F"/>
                </a:solidFill>
                <a:ln w="9525">
                  <a:noFill/>
                  <a:round/>
                  <a:headEnd/>
                  <a:tailEnd/>
                </a:ln>
              </p:spPr>
              <p:txBody>
                <a:bodyPr/>
                <a:lstStyle/>
                <a:p>
                  <a:endParaRPr lang="en-US" sz="2400"/>
                </a:p>
              </p:txBody>
            </p:sp>
            <p:sp>
              <p:nvSpPr>
                <p:cNvPr id="1362082" name="Freeform 162"/>
                <p:cNvSpPr>
                  <a:spLocks/>
                </p:cNvSpPr>
                <p:nvPr/>
              </p:nvSpPr>
              <p:spPr bwMode="auto">
                <a:xfrm>
                  <a:off x="443" y="3681"/>
                  <a:ext cx="17" cy="6"/>
                </a:xfrm>
                <a:custGeom>
                  <a:avLst/>
                  <a:gdLst/>
                  <a:ahLst/>
                  <a:cxnLst>
                    <a:cxn ang="0">
                      <a:pos x="52" y="12"/>
                    </a:cxn>
                    <a:cxn ang="0">
                      <a:pos x="52" y="15"/>
                    </a:cxn>
                    <a:cxn ang="0">
                      <a:pos x="50" y="16"/>
                    </a:cxn>
                    <a:cxn ang="0">
                      <a:pos x="47" y="18"/>
                    </a:cxn>
                    <a:cxn ang="0">
                      <a:pos x="44" y="19"/>
                    </a:cxn>
                    <a:cxn ang="0">
                      <a:pos x="4" y="19"/>
                    </a:cxn>
                    <a:cxn ang="0">
                      <a:pos x="4" y="15"/>
                    </a:cxn>
                    <a:cxn ang="0">
                      <a:pos x="4" y="13"/>
                    </a:cxn>
                    <a:cxn ang="0">
                      <a:pos x="1" y="12"/>
                    </a:cxn>
                    <a:cxn ang="0">
                      <a:pos x="0" y="9"/>
                    </a:cxn>
                    <a:cxn ang="0">
                      <a:pos x="4" y="7"/>
                    </a:cxn>
                    <a:cxn ang="0">
                      <a:pos x="8" y="4"/>
                    </a:cxn>
                    <a:cxn ang="0">
                      <a:pos x="12" y="1"/>
                    </a:cxn>
                    <a:cxn ang="0">
                      <a:pos x="16" y="0"/>
                    </a:cxn>
                    <a:cxn ang="0">
                      <a:pos x="21" y="0"/>
                    </a:cxn>
                    <a:cxn ang="0">
                      <a:pos x="27" y="1"/>
                    </a:cxn>
                    <a:cxn ang="0">
                      <a:pos x="32" y="1"/>
                    </a:cxn>
                    <a:cxn ang="0">
                      <a:pos x="36" y="2"/>
                    </a:cxn>
                    <a:cxn ang="0">
                      <a:pos x="40" y="5"/>
                    </a:cxn>
                    <a:cxn ang="0">
                      <a:pos x="44" y="6"/>
                    </a:cxn>
                    <a:cxn ang="0">
                      <a:pos x="49" y="9"/>
                    </a:cxn>
                    <a:cxn ang="0">
                      <a:pos x="52" y="12"/>
                    </a:cxn>
                  </a:cxnLst>
                  <a:rect l="0" t="0" r="r" b="b"/>
                  <a:pathLst>
                    <a:path w="52" h="19">
                      <a:moveTo>
                        <a:pt x="52" y="12"/>
                      </a:moveTo>
                      <a:lnTo>
                        <a:pt x="52" y="15"/>
                      </a:lnTo>
                      <a:lnTo>
                        <a:pt x="50" y="16"/>
                      </a:lnTo>
                      <a:lnTo>
                        <a:pt x="47" y="18"/>
                      </a:lnTo>
                      <a:lnTo>
                        <a:pt x="44" y="19"/>
                      </a:lnTo>
                      <a:lnTo>
                        <a:pt x="4" y="19"/>
                      </a:lnTo>
                      <a:lnTo>
                        <a:pt x="4" y="15"/>
                      </a:lnTo>
                      <a:lnTo>
                        <a:pt x="4" y="13"/>
                      </a:lnTo>
                      <a:lnTo>
                        <a:pt x="1" y="12"/>
                      </a:lnTo>
                      <a:lnTo>
                        <a:pt x="0" y="9"/>
                      </a:lnTo>
                      <a:lnTo>
                        <a:pt x="4" y="7"/>
                      </a:lnTo>
                      <a:lnTo>
                        <a:pt x="8" y="4"/>
                      </a:lnTo>
                      <a:lnTo>
                        <a:pt x="12" y="1"/>
                      </a:lnTo>
                      <a:lnTo>
                        <a:pt x="16" y="0"/>
                      </a:lnTo>
                      <a:lnTo>
                        <a:pt x="21" y="0"/>
                      </a:lnTo>
                      <a:lnTo>
                        <a:pt x="27" y="1"/>
                      </a:lnTo>
                      <a:lnTo>
                        <a:pt x="32" y="1"/>
                      </a:lnTo>
                      <a:lnTo>
                        <a:pt x="36" y="2"/>
                      </a:lnTo>
                      <a:lnTo>
                        <a:pt x="40" y="5"/>
                      </a:lnTo>
                      <a:lnTo>
                        <a:pt x="44" y="6"/>
                      </a:lnTo>
                      <a:lnTo>
                        <a:pt x="49" y="9"/>
                      </a:lnTo>
                      <a:lnTo>
                        <a:pt x="52" y="12"/>
                      </a:lnTo>
                      <a:close/>
                    </a:path>
                  </a:pathLst>
                </a:custGeom>
                <a:solidFill>
                  <a:srgbClr val="7F7F7F"/>
                </a:solidFill>
                <a:ln w="9525">
                  <a:noFill/>
                  <a:round/>
                  <a:headEnd/>
                  <a:tailEnd/>
                </a:ln>
              </p:spPr>
              <p:txBody>
                <a:bodyPr/>
                <a:lstStyle/>
                <a:p>
                  <a:endParaRPr lang="en-US" sz="2400"/>
                </a:p>
              </p:txBody>
            </p:sp>
            <p:sp>
              <p:nvSpPr>
                <p:cNvPr id="1362083" name="Freeform 163"/>
                <p:cNvSpPr>
                  <a:spLocks/>
                </p:cNvSpPr>
                <p:nvPr/>
              </p:nvSpPr>
              <p:spPr bwMode="auto">
                <a:xfrm>
                  <a:off x="457" y="3687"/>
                  <a:ext cx="7" cy="3"/>
                </a:xfrm>
                <a:custGeom>
                  <a:avLst/>
                  <a:gdLst/>
                  <a:ahLst/>
                  <a:cxnLst>
                    <a:cxn ang="0">
                      <a:pos x="21" y="7"/>
                    </a:cxn>
                    <a:cxn ang="0">
                      <a:pos x="21" y="9"/>
                    </a:cxn>
                    <a:cxn ang="0">
                      <a:pos x="20" y="10"/>
                    </a:cxn>
                    <a:cxn ang="0">
                      <a:pos x="17" y="11"/>
                    </a:cxn>
                    <a:cxn ang="0">
                      <a:pos x="16" y="11"/>
                    </a:cxn>
                    <a:cxn ang="0">
                      <a:pos x="12" y="10"/>
                    </a:cxn>
                    <a:cxn ang="0">
                      <a:pos x="7" y="8"/>
                    </a:cxn>
                    <a:cxn ang="0">
                      <a:pos x="2" y="4"/>
                    </a:cxn>
                    <a:cxn ang="0">
                      <a:pos x="0" y="0"/>
                    </a:cxn>
                    <a:cxn ang="0">
                      <a:pos x="6" y="0"/>
                    </a:cxn>
                    <a:cxn ang="0">
                      <a:pos x="12" y="1"/>
                    </a:cxn>
                    <a:cxn ang="0">
                      <a:pos x="16" y="3"/>
                    </a:cxn>
                    <a:cxn ang="0">
                      <a:pos x="21" y="7"/>
                    </a:cxn>
                  </a:cxnLst>
                  <a:rect l="0" t="0" r="r" b="b"/>
                  <a:pathLst>
                    <a:path w="21" h="11">
                      <a:moveTo>
                        <a:pt x="21" y="7"/>
                      </a:moveTo>
                      <a:lnTo>
                        <a:pt x="21" y="9"/>
                      </a:lnTo>
                      <a:lnTo>
                        <a:pt x="20" y="10"/>
                      </a:lnTo>
                      <a:lnTo>
                        <a:pt x="17" y="11"/>
                      </a:lnTo>
                      <a:lnTo>
                        <a:pt x="16" y="11"/>
                      </a:lnTo>
                      <a:lnTo>
                        <a:pt x="12" y="10"/>
                      </a:lnTo>
                      <a:lnTo>
                        <a:pt x="7" y="8"/>
                      </a:lnTo>
                      <a:lnTo>
                        <a:pt x="2" y="4"/>
                      </a:lnTo>
                      <a:lnTo>
                        <a:pt x="0" y="0"/>
                      </a:lnTo>
                      <a:lnTo>
                        <a:pt x="6" y="0"/>
                      </a:lnTo>
                      <a:lnTo>
                        <a:pt x="12" y="1"/>
                      </a:lnTo>
                      <a:lnTo>
                        <a:pt x="16" y="3"/>
                      </a:lnTo>
                      <a:lnTo>
                        <a:pt x="21" y="7"/>
                      </a:lnTo>
                      <a:close/>
                    </a:path>
                  </a:pathLst>
                </a:custGeom>
                <a:solidFill>
                  <a:srgbClr val="7F7F7F"/>
                </a:solidFill>
                <a:ln w="9525">
                  <a:noFill/>
                  <a:round/>
                  <a:headEnd/>
                  <a:tailEnd/>
                </a:ln>
              </p:spPr>
              <p:txBody>
                <a:bodyPr/>
                <a:lstStyle/>
                <a:p>
                  <a:endParaRPr lang="en-US" sz="2400"/>
                </a:p>
              </p:txBody>
            </p:sp>
            <p:sp>
              <p:nvSpPr>
                <p:cNvPr id="1362084" name="Freeform 164"/>
                <p:cNvSpPr>
                  <a:spLocks/>
                </p:cNvSpPr>
                <p:nvPr/>
              </p:nvSpPr>
              <p:spPr bwMode="auto">
                <a:xfrm>
                  <a:off x="379" y="3688"/>
                  <a:ext cx="54" cy="22"/>
                </a:xfrm>
                <a:custGeom>
                  <a:avLst/>
                  <a:gdLst/>
                  <a:ahLst/>
                  <a:cxnLst>
                    <a:cxn ang="0">
                      <a:pos x="120" y="10"/>
                    </a:cxn>
                    <a:cxn ang="0">
                      <a:pos x="125" y="11"/>
                    </a:cxn>
                    <a:cxn ang="0">
                      <a:pos x="130" y="13"/>
                    </a:cxn>
                    <a:cxn ang="0">
                      <a:pos x="136" y="14"/>
                    </a:cxn>
                    <a:cxn ang="0">
                      <a:pos x="140" y="15"/>
                    </a:cxn>
                    <a:cxn ang="0">
                      <a:pos x="146" y="17"/>
                    </a:cxn>
                    <a:cxn ang="0">
                      <a:pos x="151" y="19"/>
                    </a:cxn>
                    <a:cxn ang="0">
                      <a:pos x="157" y="21"/>
                    </a:cxn>
                    <a:cxn ang="0">
                      <a:pos x="161" y="24"/>
                    </a:cxn>
                    <a:cxn ang="0">
                      <a:pos x="153" y="22"/>
                    </a:cxn>
                    <a:cxn ang="0">
                      <a:pos x="145" y="21"/>
                    </a:cxn>
                    <a:cxn ang="0">
                      <a:pos x="137" y="21"/>
                    </a:cxn>
                    <a:cxn ang="0">
                      <a:pos x="129" y="22"/>
                    </a:cxn>
                    <a:cxn ang="0">
                      <a:pos x="120" y="24"/>
                    </a:cxn>
                    <a:cxn ang="0">
                      <a:pos x="111" y="26"/>
                    </a:cxn>
                    <a:cxn ang="0">
                      <a:pos x="103" y="28"/>
                    </a:cxn>
                    <a:cxn ang="0">
                      <a:pos x="96" y="31"/>
                    </a:cxn>
                    <a:cxn ang="0">
                      <a:pos x="131" y="47"/>
                    </a:cxn>
                    <a:cxn ang="0">
                      <a:pos x="124" y="47"/>
                    </a:cxn>
                    <a:cxn ang="0">
                      <a:pos x="116" y="46"/>
                    </a:cxn>
                    <a:cxn ang="0">
                      <a:pos x="108" y="46"/>
                    </a:cxn>
                    <a:cxn ang="0">
                      <a:pos x="101" y="46"/>
                    </a:cxn>
                    <a:cxn ang="0">
                      <a:pos x="93" y="47"/>
                    </a:cxn>
                    <a:cxn ang="0">
                      <a:pos x="85" y="47"/>
                    </a:cxn>
                    <a:cxn ang="0">
                      <a:pos x="77" y="47"/>
                    </a:cxn>
                    <a:cxn ang="0">
                      <a:pos x="70" y="48"/>
                    </a:cxn>
                    <a:cxn ang="0">
                      <a:pos x="67" y="51"/>
                    </a:cxn>
                    <a:cxn ang="0">
                      <a:pos x="95" y="65"/>
                    </a:cxn>
                    <a:cxn ang="0">
                      <a:pos x="84" y="63"/>
                    </a:cxn>
                    <a:cxn ang="0">
                      <a:pos x="72" y="62"/>
                    </a:cxn>
                    <a:cxn ang="0">
                      <a:pos x="60" y="62"/>
                    </a:cxn>
                    <a:cxn ang="0">
                      <a:pos x="49" y="63"/>
                    </a:cxn>
                    <a:cxn ang="0">
                      <a:pos x="36" y="63"/>
                    </a:cxn>
                    <a:cxn ang="0">
                      <a:pos x="24" y="64"/>
                    </a:cxn>
                    <a:cxn ang="0">
                      <a:pos x="12" y="65"/>
                    </a:cxn>
                    <a:cxn ang="0">
                      <a:pos x="0" y="65"/>
                    </a:cxn>
                    <a:cxn ang="0">
                      <a:pos x="16" y="56"/>
                    </a:cxn>
                    <a:cxn ang="0">
                      <a:pos x="33" y="47"/>
                    </a:cxn>
                    <a:cxn ang="0">
                      <a:pos x="48" y="37"/>
                    </a:cxn>
                    <a:cxn ang="0">
                      <a:pos x="64" y="27"/>
                    </a:cxn>
                    <a:cxn ang="0">
                      <a:pos x="80" y="18"/>
                    </a:cxn>
                    <a:cxn ang="0">
                      <a:pos x="97" y="11"/>
                    </a:cxn>
                    <a:cxn ang="0">
                      <a:pos x="115" y="4"/>
                    </a:cxn>
                    <a:cxn ang="0">
                      <a:pos x="133" y="0"/>
                    </a:cxn>
                    <a:cxn ang="0">
                      <a:pos x="120" y="10"/>
                    </a:cxn>
                  </a:cxnLst>
                  <a:rect l="0" t="0" r="r" b="b"/>
                  <a:pathLst>
                    <a:path w="161" h="65">
                      <a:moveTo>
                        <a:pt x="120" y="10"/>
                      </a:moveTo>
                      <a:lnTo>
                        <a:pt x="125" y="11"/>
                      </a:lnTo>
                      <a:lnTo>
                        <a:pt x="130" y="13"/>
                      </a:lnTo>
                      <a:lnTo>
                        <a:pt x="136" y="14"/>
                      </a:lnTo>
                      <a:lnTo>
                        <a:pt x="140" y="15"/>
                      </a:lnTo>
                      <a:lnTo>
                        <a:pt x="146" y="17"/>
                      </a:lnTo>
                      <a:lnTo>
                        <a:pt x="151" y="19"/>
                      </a:lnTo>
                      <a:lnTo>
                        <a:pt x="157" y="21"/>
                      </a:lnTo>
                      <a:lnTo>
                        <a:pt x="161" y="24"/>
                      </a:lnTo>
                      <a:lnTo>
                        <a:pt x="153" y="22"/>
                      </a:lnTo>
                      <a:lnTo>
                        <a:pt x="145" y="21"/>
                      </a:lnTo>
                      <a:lnTo>
                        <a:pt x="137" y="21"/>
                      </a:lnTo>
                      <a:lnTo>
                        <a:pt x="129" y="22"/>
                      </a:lnTo>
                      <a:lnTo>
                        <a:pt x="120" y="24"/>
                      </a:lnTo>
                      <a:lnTo>
                        <a:pt x="111" y="26"/>
                      </a:lnTo>
                      <a:lnTo>
                        <a:pt x="103" y="28"/>
                      </a:lnTo>
                      <a:lnTo>
                        <a:pt x="96" y="31"/>
                      </a:lnTo>
                      <a:lnTo>
                        <a:pt x="131" y="47"/>
                      </a:lnTo>
                      <a:lnTo>
                        <a:pt x="124" y="47"/>
                      </a:lnTo>
                      <a:lnTo>
                        <a:pt x="116" y="46"/>
                      </a:lnTo>
                      <a:lnTo>
                        <a:pt x="108" y="46"/>
                      </a:lnTo>
                      <a:lnTo>
                        <a:pt x="101" y="46"/>
                      </a:lnTo>
                      <a:lnTo>
                        <a:pt x="93" y="47"/>
                      </a:lnTo>
                      <a:lnTo>
                        <a:pt x="85" y="47"/>
                      </a:lnTo>
                      <a:lnTo>
                        <a:pt x="77" y="47"/>
                      </a:lnTo>
                      <a:lnTo>
                        <a:pt x="70" y="48"/>
                      </a:lnTo>
                      <a:lnTo>
                        <a:pt x="67" y="51"/>
                      </a:lnTo>
                      <a:lnTo>
                        <a:pt x="95" y="65"/>
                      </a:lnTo>
                      <a:lnTo>
                        <a:pt x="84" y="63"/>
                      </a:lnTo>
                      <a:lnTo>
                        <a:pt x="72" y="62"/>
                      </a:lnTo>
                      <a:lnTo>
                        <a:pt x="60" y="62"/>
                      </a:lnTo>
                      <a:lnTo>
                        <a:pt x="49" y="63"/>
                      </a:lnTo>
                      <a:lnTo>
                        <a:pt x="36" y="63"/>
                      </a:lnTo>
                      <a:lnTo>
                        <a:pt x="24" y="64"/>
                      </a:lnTo>
                      <a:lnTo>
                        <a:pt x="12" y="65"/>
                      </a:lnTo>
                      <a:lnTo>
                        <a:pt x="0" y="65"/>
                      </a:lnTo>
                      <a:lnTo>
                        <a:pt x="16" y="56"/>
                      </a:lnTo>
                      <a:lnTo>
                        <a:pt x="33" y="47"/>
                      </a:lnTo>
                      <a:lnTo>
                        <a:pt x="48" y="37"/>
                      </a:lnTo>
                      <a:lnTo>
                        <a:pt x="64" y="27"/>
                      </a:lnTo>
                      <a:lnTo>
                        <a:pt x="80" y="18"/>
                      </a:lnTo>
                      <a:lnTo>
                        <a:pt x="97" y="11"/>
                      </a:lnTo>
                      <a:lnTo>
                        <a:pt x="115" y="4"/>
                      </a:lnTo>
                      <a:lnTo>
                        <a:pt x="133" y="0"/>
                      </a:lnTo>
                      <a:lnTo>
                        <a:pt x="120" y="10"/>
                      </a:lnTo>
                      <a:close/>
                    </a:path>
                  </a:pathLst>
                </a:custGeom>
                <a:solidFill>
                  <a:srgbClr val="7F7F7F"/>
                </a:solidFill>
                <a:ln w="9525">
                  <a:noFill/>
                  <a:round/>
                  <a:headEnd/>
                  <a:tailEnd/>
                </a:ln>
              </p:spPr>
              <p:txBody>
                <a:bodyPr/>
                <a:lstStyle/>
                <a:p>
                  <a:endParaRPr lang="en-US" sz="2400"/>
                </a:p>
              </p:txBody>
            </p:sp>
            <p:sp>
              <p:nvSpPr>
                <p:cNvPr id="1362085" name="Freeform 165"/>
                <p:cNvSpPr>
                  <a:spLocks/>
                </p:cNvSpPr>
                <p:nvPr/>
              </p:nvSpPr>
              <p:spPr bwMode="auto">
                <a:xfrm>
                  <a:off x="440" y="3693"/>
                  <a:ext cx="73" cy="14"/>
                </a:xfrm>
                <a:custGeom>
                  <a:avLst/>
                  <a:gdLst/>
                  <a:ahLst/>
                  <a:cxnLst>
                    <a:cxn ang="0">
                      <a:pos x="87" y="19"/>
                    </a:cxn>
                    <a:cxn ang="0">
                      <a:pos x="103" y="21"/>
                    </a:cxn>
                    <a:cxn ang="0">
                      <a:pos x="121" y="22"/>
                    </a:cxn>
                    <a:cxn ang="0">
                      <a:pos x="137" y="22"/>
                    </a:cxn>
                    <a:cxn ang="0">
                      <a:pos x="154" y="24"/>
                    </a:cxn>
                    <a:cxn ang="0">
                      <a:pos x="172" y="24"/>
                    </a:cxn>
                    <a:cxn ang="0">
                      <a:pos x="188" y="25"/>
                    </a:cxn>
                    <a:cxn ang="0">
                      <a:pos x="205" y="26"/>
                    </a:cxn>
                    <a:cxn ang="0">
                      <a:pos x="221" y="28"/>
                    </a:cxn>
                    <a:cxn ang="0">
                      <a:pos x="202" y="29"/>
                    </a:cxn>
                    <a:cxn ang="0">
                      <a:pos x="181" y="33"/>
                    </a:cxn>
                    <a:cxn ang="0">
                      <a:pos x="160" y="36"/>
                    </a:cxn>
                    <a:cxn ang="0">
                      <a:pos x="140" y="39"/>
                    </a:cxn>
                    <a:cxn ang="0">
                      <a:pos x="119" y="41"/>
                    </a:cxn>
                    <a:cxn ang="0">
                      <a:pos x="100" y="40"/>
                    </a:cxn>
                    <a:cxn ang="0">
                      <a:pos x="80" y="38"/>
                    </a:cxn>
                    <a:cxn ang="0">
                      <a:pos x="60" y="31"/>
                    </a:cxn>
                    <a:cxn ang="0">
                      <a:pos x="53" y="27"/>
                    </a:cxn>
                    <a:cxn ang="0">
                      <a:pos x="45" y="24"/>
                    </a:cxn>
                    <a:cxn ang="0">
                      <a:pos x="38" y="21"/>
                    </a:cxn>
                    <a:cxn ang="0">
                      <a:pos x="30" y="18"/>
                    </a:cxn>
                    <a:cxn ang="0">
                      <a:pos x="22" y="14"/>
                    </a:cxn>
                    <a:cxn ang="0">
                      <a:pos x="15" y="11"/>
                    </a:cxn>
                    <a:cxn ang="0">
                      <a:pos x="7" y="7"/>
                    </a:cxn>
                    <a:cxn ang="0">
                      <a:pos x="0" y="4"/>
                    </a:cxn>
                    <a:cxn ang="0">
                      <a:pos x="7" y="2"/>
                    </a:cxn>
                    <a:cxn ang="0">
                      <a:pos x="15" y="0"/>
                    </a:cxn>
                    <a:cxn ang="0">
                      <a:pos x="24" y="2"/>
                    </a:cxn>
                    <a:cxn ang="0">
                      <a:pos x="32" y="2"/>
                    </a:cxn>
                    <a:cxn ang="0">
                      <a:pos x="87" y="19"/>
                    </a:cxn>
                  </a:cxnLst>
                  <a:rect l="0" t="0" r="r" b="b"/>
                  <a:pathLst>
                    <a:path w="221" h="41">
                      <a:moveTo>
                        <a:pt x="87" y="19"/>
                      </a:moveTo>
                      <a:lnTo>
                        <a:pt x="103" y="21"/>
                      </a:lnTo>
                      <a:lnTo>
                        <a:pt x="121" y="22"/>
                      </a:lnTo>
                      <a:lnTo>
                        <a:pt x="137" y="22"/>
                      </a:lnTo>
                      <a:lnTo>
                        <a:pt x="154" y="24"/>
                      </a:lnTo>
                      <a:lnTo>
                        <a:pt x="172" y="24"/>
                      </a:lnTo>
                      <a:lnTo>
                        <a:pt x="188" y="25"/>
                      </a:lnTo>
                      <a:lnTo>
                        <a:pt x="205" y="26"/>
                      </a:lnTo>
                      <a:lnTo>
                        <a:pt x="221" y="28"/>
                      </a:lnTo>
                      <a:lnTo>
                        <a:pt x="202" y="29"/>
                      </a:lnTo>
                      <a:lnTo>
                        <a:pt x="181" y="33"/>
                      </a:lnTo>
                      <a:lnTo>
                        <a:pt x="160" y="36"/>
                      </a:lnTo>
                      <a:lnTo>
                        <a:pt x="140" y="39"/>
                      </a:lnTo>
                      <a:lnTo>
                        <a:pt x="119" y="41"/>
                      </a:lnTo>
                      <a:lnTo>
                        <a:pt x="100" y="40"/>
                      </a:lnTo>
                      <a:lnTo>
                        <a:pt x="80" y="38"/>
                      </a:lnTo>
                      <a:lnTo>
                        <a:pt x="60" y="31"/>
                      </a:lnTo>
                      <a:lnTo>
                        <a:pt x="53" y="27"/>
                      </a:lnTo>
                      <a:lnTo>
                        <a:pt x="45" y="24"/>
                      </a:lnTo>
                      <a:lnTo>
                        <a:pt x="38" y="21"/>
                      </a:lnTo>
                      <a:lnTo>
                        <a:pt x="30" y="18"/>
                      </a:lnTo>
                      <a:lnTo>
                        <a:pt x="22" y="14"/>
                      </a:lnTo>
                      <a:lnTo>
                        <a:pt x="15" y="11"/>
                      </a:lnTo>
                      <a:lnTo>
                        <a:pt x="7" y="7"/>
                      </a:lnTo>
                      <a:lnTo>
                        <a:pt x="0" y="4"/>
                      </a:lnTo>
                      <a:lnTo>
                        <a:pt x="7" y="2"/>
                      </a:lnTo>
                      <a:lnTo>
                        <a:pt x="15" y="0"/>
                      </a:lnTo>
                      <a:lnTo>
                        <a:pt x="24" y="2"/>
                      </a:lnTo>
                      <a:lnTo>
                        <a:pt x="32" y="2"/>
                      </a:lnTo>
                      <a:lnTo>
                        <a:pt x="87" y="19"/>
                      </a:lnTo>
                      <a:close/>
                    </a:path>
                  </a:pathLst>
                </a:custGeom>
                <a:solidFill>
                  <a:srgbClr val="7F7F7F"/>
                </a:solidFill>
                <a:ln w="9525">
                  <a:noFill/>
                  <a:round/>
                  <a:headEnd/>
                  <a:tailEnd/>
                </a:ln>
              </p:spPr>
              <p:txBody>
                <a:bodyPr/>
                <a:lstStyle/>
                <a:p>
                  <a:endParaRPr lang="en-US" sz="2400"/>
                </a:p>
              </p:txBody>
            </p:sp>
            <p:sp>
              <p:nvSpPr>
                <p:cNvPr id="1362086" name="Freeform 166"/>
                <p:cNvSpPr>
                  <a:spLocks/>
                </p:cNvSpPr>
                <p:nvPr/>
              </p:nvSpPr>
              <p:spPr bwMode="auto">
                <a:xfrm>
                  <a:off x="426" y="3708"/>
                  <a:ext cx="6" cy="8"/>
                </a:xfrm>
                <a:custGeom>
                  <a:avLst/>
                  <a:gdLst/>
                  <a:ahLst/>
                  <a:cxnLst>
                    <a:cxn ang="0">
                      <a:pos x="17" y="12"/>
                    </a:cxn>
                    <a:cxn ang="0">
                      <a:pos x="17" y="15"/>
                    </a:cxn>
                    <a:cxn ang="0">
                      <a:pos x="17" y="20"/>
                    </a:cxn>
                    <a:cxn ang="0">
                      <a:pos x="14" y="22"/>
                    </a:cxn>
                    <a:cxn ang="0">
                      <a:pos x="11" y="25"/>
                    </a:cxn>
                    <a:cxn ang="0">
                      <a:pos x="7" y="25"/>
                    </a:cxn>
                    <a:cxn ang="0">
                      <a:pos x="5" y="22"/>
                    </a:cxn>
                    <a:cxn ang="0">
                      <a:pos x="3" y="19"/>
                    </a:cxn>
                    <a:cxn ang="0">
                      <a:pos x="2" y="17"/>
                    </a:cxn>
                    <a:cxn ang="0">
                      <a:pos x="0" y="0"/>
                    </a:cxn>
                    <a:cxn ang="0">
                      <a:pos x="5" y="2"/>
                    </a:cxn>
                    <a:cxn ang="0">
                      <a:pos x="10" y="4"/>
                    </a:cxn>
                    <a:cxn ang="0">
                      <a:pos x="13" y="7"/>
                    </a:cxn>
                    <a:cxn ang="0">
                      <a:pos x="17" y="12"/>
                    </a:cxn>
                  </a:cxnLst>
                  <a:rect l="0" t="0" r="r" b="b"/>
                  <a:pathLst>
                    <a:path w="17" h="25">
                      <a:moveTo>
                        <a:pt x="17" y="12"/>
                      </a:moveTo>
                      <a:lnTo>
                        <a:pt x="17" y="15"/>
                      </a:lnTo>
                      <a:lnTo>
                        <a:pt x="17" y="20"/>
                      </a:lnTo>
                      <a:lnTo>
                        <a:pt x="14" y="22"/>
                      </a:lnTo>
                      <a:lnTo>
                        <a:pt x="11" y="25"/>
                      </a:lnTo>
                      <a:lnTo>
                        <a:pt x="7" y="25"/>
                      </a:lnTo>
                      <a:lnTo>
                        <a:pt x="5" y="22"/>
                      </a:lnTo>
                      <a:lnTo>
                        <a:pt x="3" y="19"/>
                      </a:lnTo>
                      <a:lnTo>
                        <a:pt x="2" y="17"/>
                      </a:lnTo>
                      <a:lnTo>
                        <a:pt x="0" y="0"/>
                      </a:lnTo>
                      <a:lnTo>
                        <a:pt x="5" y="2"/>
                      </a:lnTo>
                      <a:lnTo>
                        <a:pt x="10" y="4"/>
                      </a:lnTo>
                      <a:lnTo>
                        <a:pt x="13" y="7"/>
                      </a:lnTo>
                      <a:lnTo>
                        <a:pt x="17" y="12"/>
                      </a:lnTo>
                      <a:close/>
                    </a:path>
                  </a:pathLst>
                </a:custGeom>
                <a:solidFill>
                  <a:srgbClr val="00FF00"/>
                </a:solidFill>
                <a:ln w="9525">
                  <a:noFill/>
                  <a:round/>
                  <a:headEnd/>
                  <a:tailEnd/>
                </a:ln>
              </p:spPr>
              <p:txBody>
                <a:bodyPr/>
                <a:lstStyle/>
                <a:p>
                  <a:endParaRPr lang="en-US" sz="2400"/>
                </a:p>
              </p:txBody>
            </p:sp>
            <p:sp>
              <p:nvSpPr>
                <p:cNvPr id="1362087" name="Freeform 167"/>
                <p:cNvSpPr>
                  <a:spLocks/>
                </p:cNvSpPr>
                <p:nvPr/>
              </p:nvSpPr>
              <p:spPr bwMode="auto">
                <a:xfrm>
                  <a:off x="444" y="3708"/>
                  <a:ext cx="8" cy="9"/>
                </a:xfrm>
                <a:custGeom>
                  <a:avLst/>
                  <a:gdLst/>
                  <a:ahLst/>
                  <a:cxnLst>
                    <a:cxn ang="0">
                      <a:pos x="23" y="8"/>
                    </a:cxn>
                    <a:cxn ang="0">
                      <a:pos x="23" y="14"/>
                    </a:cxn>
                    <a:cxn ang="0">
                      <a:pos x="21" y="20"/>
                    </a:cxn>
                    <a:cxn ang="0">
                      <a:pos x="16" y="24"/>
                    </a:cxn>
                    <a:cxn ang="0">
                      <a:pos x="11" y="27"/>
                    </a:cxn>
                    <a:cxn ang="0">
                      <a:pos x="7" y="28"/>
                    </a:cxn>
                    <a:cxn ang="0">
                      <a:pos x="4" y="27"/>
                    </a:cxn>
                    <a:cxn ang="0">
                      <a:pos x="1" y="25"/>
                    </a:cxn>
                    <a:cxn ang="0">
                      <a:pos x="0" y="21"/>
                    </a:cxn>
                    <a:cxn ang="0">
                      <a:pos x="1" y="15"/>
                    </a:cxn>
                    <a:cxn ang="0">
                      <a:pos x="2" y="10"/>
                    </a:cxn>
                    <a:cxn ang="0">
                      <a:pos x="6" y="5"/>
                    </a:cxn>
                    <a:cxn ang="0">
                      <a:pos x="9" y="0"/>
                    </a:cxn>
                    <a:cxn ang="0">
                      <a:pos x="13" y="2"/>
                    </a:cxn>
                    <a:cxn ang="0">
                      <a:pos x="17" y="3"/>
                    </a:cxn>
                    <a:cxn ang="0">
                      <a:pos x="21" y="5"/>
                    </a:cxn>
                    <a:cxn ang="0">
                      <a:pos x="23" y="8"/>
                    </a:cxn>
                  </a:cxnLst>
                  <a:rect l="0" t="0" r="r" b="b"/>
                  <a:pathLst>
                    <a:path w="23" h="28">
                      <a:moveTo>
                        <a:pt x="23" y="8"/>
                      </a:moveTo>
                      <a:lnTo>
                        <a:pt x="23" y="14"/>
                      </a:lnTo>
                      <a:lnTo>
                        <a:pt x="21" y="20"/>
                      </a:lnTo>
                      <a:lnTo>
                        <a:pt x="16" y="24"/>
                      </a:lnTo>
                      <a:lnTo>
                        <a:pt x="11" y="27"/>
                      </a:lnTo>
                      <a:lnTo>
                        <a:pt x="7" y="28"/>
                      </a:lnTo>
                      <a:lnTo>
                        <a:pt x="4" y="27"/>
                      </a:lnTo>
                      <a:lnTo>
                        <a:pt x="1" y="25"/>
                      </a:lnTo>
                      <a:lnTo>
                        <a:pt x="0" y="21"/>
                      </a:lnTo>
                      <a:lnTo>
                        <a:pt x="1" y="15"/>
                      </a:lnTo>
                      <a:lnTo>
                        <a:pt x="2" y="10"/>
                      </a:lnTo>
                      <a:lnTo>
                        <a:pt x="6" y="5"/>
                      </a:lnTo>
                      <a:lnTo>
                        <a:pt x="9" y="0"/>
                      </a:lnTo>
                      <a:lnTo>
                        <a:pt x="13" y="2"/>
                      </a:lnTo>
                      <a:lnTo>
                        <a:pt x="17" y="3"/>
                      </a:lnTo>
                      <a:lnTo>
                        <a:pt x="21" y="5"/>
                      </a:lnTo>
                      <a:lnTo>
                        <a:pt x="23" y="8"/>
                      </a:lnTo>
                      <a:close/>
                    </a:path>
                  </a:pathLst>
                </a:custGeom>
                <a:solidFill>
                  <a:srgbClr val="00FF00"/>
                </a:solidFill>
                <a:ln w="9525">
                  <a:noFill/>
                  <a:round/>
                  <a:headEnd/>
                  <a:tailEnd/>
                </a:ln>
              </p:spPr>
              <p:txBody>
                <a:bodyPr/>
                <a:lstStyle/>
                <a:p>
                  <a:endParaRPr lang="en-US" sz="2400"/>
                </a:p>
              </p:txBody>
            </p:sp>
            <p:sp>
              <p:nvSpPr>
                <p:cNvPr id="1362088" name="Freeform 168"/>
                <p:cNvSpPr>
                  <a:spLocks/>
                </p:cNvSpPr>
                <p:nvPr/>
              </p:nvSpPr>
              <p:spPr bwMode="auto">
                <a:xfrm>
                  <a:off x="489" y="3714"/>
                  <a:ext cx="3" cy="3"/>
                </a:xfrm>
                <a:custGeom>
                  <a:avLst/>
                  <a:gdLst/>
                  <a:ahLst/>
                  <a:cxnLst>
                    <a:cxn ang="0">
                      <a:pos x="9" y="1"/>
                    </a:cxn>
                    <a:cxn ang="0">
                      <a:pos x="9" y="2"/>
                    </a:cxn>
                    <a:cxn ang="0">
                      <a:pos x="7" y="4"/>
                    </a:cxn>
                    <a:cxn ang="0">
                      <a:pos x="6" y="6"/>
                    </a:cxn>
                    <a:cxn ang="0">
                      <a:pos x="5" y="7"/>
                    </a:cxn>
                    <a:cxn ang="0">
                      <a:pos x="4" y="7"/>
                    </a:cxn>
                    <a:cxn ang="0">
                      <a:pos x="2" y="6"/>
                    </a:cxn>
                    <a:cxn ang="0">
                      <a:pos x="1" y="5"/>
                    </a:cxn>
                    <a:cxn ang="0">
                      <a:pos x="0" y="4"/>
                    </a:cxn>
                    <a:cxn ang="0">
                      <a:pos x="1" y="1"/>
                    </a:cxn>
                    <a:cxn ang="0">
                      <a:pos x="4" y="0"/>
                    </a:cxn>
                    <a:cxn ang="0">
                      <a:pos x="6" y="0"/>
                    </a:cxn>
                    <a:cxn ang="0">
                      <a:pos x="9" y="1"/>
                    </a:cxn>
                  </a:cxnLst>
                  <a:rect l="0" t="0" r="r" b="b"/>
                  <a:pathLst>
                    <a:path w="9" h="7">
                      <a:moveTo>
                        <a:pt x="9" y="1"/>
                      </a:moveTo>
                      <a:lnTo>
                        <a:pt x="9" y="2"/>
                      </a:lnTo>
                      <a:lnTo>
                        <a:pt x="7" y="4"/>
                      </a:lnTo>
                      <a:lnTo>
                        <a:pt x="6" y="6"/>
                      </a:lnTo>
                      <a:lnTo>
                        <a:pt x="5" y="7"/>
                      </a:lnTo>
                      <a:lnTo>
                        <a:pt x="4" y="7"/>
                      </a:lnTo>
                      <a:lnTo>
                        <a:pt x="2" y="6"/>
                      </a:lnTo>
                      <a:lnTo>
                        <a:pt x="1" y="5"/>
                      </a:lnTo>
                      <a:lnTo>
                        <a:pt x="0" y="4"/>
                      </a:lnTo>
                      <a:lnTo>
                        <a:pt x="1" y="1"/>
                      </a:lnTo>
                      <a:lnTo>
                        <a:pt x="4" y="0"/>
                      </a:lnTo>
                      <a:lnTo>
                        <a:pt x="6" y="0"/>
                      </a:lnTo>
                      <a:lnTo>
                        <a:pt x="9" y="1"/>
                      </a:lnTo>
                      <a:close/>
                    </a:path>
                  </a:pathLst>
                </a:custGeom>
                <a:solidFill>
                  <a:srgbClr val="3FFF3F"/>
                </a:solidFill>
                <a:ln w="9525">
                  <a:noFill/>
                  <a:round/>
                  <a:headEnd/>
                  <a:tailEnd/>
                </a:ln>
              </p:spPr>
              <p:txBody>
                <a:bodyPr/>
                <a:lstStyle/>
                <a:p>
                  <a:endParaRPr lang="en-US" sz="2400"/>
                </a:p>
              </p:txBody>
            </p:sp>
            <p:sp>
              <p:nvSpPr>
                <p:cNvPr id="1362089" name="Freeform 169"/>
                <p:cNvSpPr>
                  <a:spLocks/>
                </p:cNvSpPr>
                <p:nvPr/>
              </p:nvSpPr>
              <p:spPr bwMode="auto">
                <a:xfrm>
                  <a:off x="390" y="3715"/>
                  <a:ext cx="13" cy="4"/>
                </a:xfrm>
                <a:custGeom>
                  <a:avLst/>
                  <a:gdLst/>
                  <a:ahLst/>
                  <a:cxnLst>
                    <a:cxn ang="0">
                      <a:pos x="39" y="9"/>
                    </a:cxn>
                    <a:cxn ang="0">
                      <a:pos x="34" y="10"/>
                    </a:cxn>
                    <a:cxn ang="0">
                      <a:pos x="30" y="11"/>
                    </a:cxn>
                    <a:cxn ang="0">
                      <a:pos x="25" y="11"/>
                    </a:cxn>
                    <a:cxn ang="0">
                      <a:pos x="19" y="12"/>
                    </a:cxn>
                    <a:cxn ang="0">
                      <a:pos x="15" y="12"/>
                    </a:cxn>
                    <a:cxn ang="0">
                      <a:pos x="10" y="12"/>
                    </a:cxn>
                    <a:cxn ang="0">
                      <a:pos x="4" y="12"/>
                    </a:cxn>
                    <a:cxn ang="0">
                      <a:pos x="0" y="11"/>
                    </a:cxn>
                    <a:cxn ang="0">
                      <a:pos x="2" y="7"/>
                    </a:cxn>
                    <a:cxn ang="0">
                      <a:pos x="5" y="4"/>
                    </a:cxn>
                    <a:cxn ang="0">
                      <a:pos x="9" y="2"/>
                    </a:cxn>
                    <a:cxn ang="0">
                      <a:pos x="13" y="0"/>
                    </a:cxn>
                    <a:cxn ang="0">
                      <a:pos x="20" y="0"/>
                    </a:cxn>
                    <a:cxn ang="0">
                      <a:pos x="27" y="0"/>
                    </a:cxn>
                    <a:cxn ang="0">
                      <a:pos x="34" y="4"/>
                    </a:cxn>
                    <a:cxn ang="0">
                      <a:pos x="39" y="9"/>
                    </a:cxn>
                  </a:cxnLst>
                  <a:rect l="0" t="0" r="r" b="b"/>
                  <a:pathLst>
                    <a:path w="39" h="12">
                      <a:moveTo>
                        <a:pt x="39" y="9"/>
                      </a:moveTo>
                      <a:lnTo>
                        <a:pt x="34" y="10"/>
                      </a:lnTo>
                      <a:lnTo>
                        <a:pt x="30" y="11"/>
                      </a:lnTo>
                      <a:lnTo>
                        <a:pt x="25" y="11"/>
                      </a:lnTo>
                      <a:lnTo>
                        <a:pt x="19" y="12"/>
                      </a:lnTo>
                      <a:lnTo>
                        <a:pt x="15" y="12"/>
                      </a:lnTo>
                      <a:lnTo>
                        <a:pt x="10" y="12"/>
                      </a:lnTo>
                      <a:lnTo>
                        <a:pt x="4" y="12"/>
                      </a:lnTo>
                      <a:lnTo>
                        <a:pt x="0" y="11"/>
                      </a:lnTo>
                      <a:lnTo>
                        <a:pt x="2" y="7"/>
                      </a:lnTo>
                      <a:lnTo>
                        <a:pt x="5" y="4"/>
                      </a:lnTo>
                      <a:lnTo>
                        <a:pt x="9" y="2"/>
                      </a:lnTo>
                      <a:lnTo>
                        <a:pt x="13" y="0"/>
                      </a:lnTo>
                      <a:lnTo>
                        <a:pt x="20" y="0"/>
                      </a:lnTo>
                      <a:lnTo>
                        <a:pt x="27" y="0"/>
                      </a:lnTo>
                      <a:lnTo>
                        <a:pt x="34" y="4"/>
                      </a:lnTo>
                      <a:lnTo>
                        <a:pt x="39" y="9"/>
                      </a:lnTo>
                      <a:close/>
                    </a:path>
                  </a:pathLst>
                </a:custGeom>
                <a:solidFill>
                  <a:srgbClr val="00FF00"/>
                </a:solidFill>
                <a:ln w="9525">
                  <a:noFill/>
                  <a:round/>
                  <a:headEnd/>
                  <a:tailEnd/>
                </a:ln>
              </p:spPr>
              <p:txBody>
                <a:bodyPr/>
                <a:lstStyle/>
                <a:p>
                  <a:endParaRPr lang="en-US" sz="2400"/>
                </a:p>
              </p:txBody>
            </p:sp>
            <p:sp>
              <p:nvSpPr>
                <p:cNvPr id="1362090" name="Freeform 170"/>
                <p:cNvSpPr>
                  <a:spLocks/>
                </p:cNvSpPr>
                <p:nvPr/>
              </p:nvSpPr>
              <p:spPr bwMode="auto">
                <a:xfrm>
                  <a:off x="465" y="3717"/>
                  <a:ext cx="6" cy="7"/>
                </a:xfrm>
                <a:custGeom>
                  <a:avLst/>
                  <a:gdLst/>
                  <a:ahLst/>
                  <a:cxnLst>
                    <a:cxn ang="0">
                      <a:pos x="17" y="7"/>
                    </a:cxn>
                    <a:cxn ang="0">
                      <a:pos x="17" y="12"/>
                    </a:cxn>
                    <a:cxn ang="0">
                      <a:pos x="16" y="14"/>
                    </a:cxn>
                    <a:cxn ang="0">
                      <a:pos x="12" y="18"/>
                    </a:cxn>
                    <a:cxn ang="0">
                      <a:pos x="10" y="19"/>
                    </a:cxn>
                    <a:cxn ang="0">
                      <a:pos x="7" y="20"/>
                    </a:cxn>
                    <a:cxn ang="0">
                      <a:pos x="4" y="19"/>
                    </a:cxn>
                    <a:cxn ang="0">
                      <a:pos x="2" y="18"/>
                    </a:cxn>
                    <a:cxn ang="0">
                      <a:pos x="0" y="16"/>
                    </a:cxn>
                    <a:cxn ang="0">
                      <a:pos x="2" y="12"/>
                    </a:cxn>
                    <a:cxn ang="0">
                      <a:pos x="3" y="7"/>
                    </a:cxn>
                    <a:cxn ang="0">
                      <a:pos x="5" y="4"/>
                    </a:cxn>
                    <a:cxn ang="0">
                      <a:pos x="7" y="0"/>
                    </a:cxn>
                    <a:cxn ang="0">
                      <a:pos x="10" y="1"/>
                    </a:cxn>
                    <a:cxn ang="0">
                      <a:pos x="13" y="3"/>
                    </a:cxn>
                    <a:cxn ang="0">
                      <a:pos x="16" y="5"/>
                    </a:cxn>
                    <a:cxn ang="0">
                      <a:pos x="17" y="7"/>
                    </a:cxn>
                  </a:cxnLst>
                  <a:rect l="0" t="0" r="r" b="b"/>
                  <a:pathLst>
                    <a:path w="17" h="20">
                      <a:moveTo>
                        <a:pt x="17" y="7"/>
                      </a:moveTo>
                      <a:lnTo>
                        <a:pt x="17" y="12"/>
                      </a:lnTo>
                      <a:lnTo>
                        <a:pt x="16" y="14"/>
                      </a:lnTo>
                      <a:lnTo>
                        <a:pt x="12" y="18"/>
                      </a:lnTo>
                      <a:lnTo>
                        <a:pt x="10" y="19"/>
                      </a:lnTo>
                      <a:lnTo>
                        <a:pt x="7" y="20"/>
                      </a:lnTo>
                      <a:lnTo>
                        <a:pt x="4" y="19"/>
                      </a:lnTo>
                      <a:lnTo>
                        <a:pt x="2" y="18"/>
                      </a:lnTo>
                      <a:lnTo>
                        <a:pt x="0" y="16"/>
                      </a:lnTo>
                      <a:lnTo>
                        <a:pt x="2" y="12"/>
                      </a:lnTo>
                      <a:lnTo>
                        <a:pt x="3" y="7"/>
                      </a:lnTo>
                      <a:lnTo>
                        <a:pt x="5" y="4"/>
                      </a:lnTo>
                      <a:lnTo>
                        <a:pt x="7" y="0"/>
                      </a:lnTo>
                      <a:lnTo>
                        <a:pt x="10" y="1"/>
                      </a:lnTo>
                      <a:lnTo>
                        <a:pt x="13" y="3"/>
                      </a:lnTo>
                      <a:lnTo>
                        <a:pt x="16" y="5"/>
                      </a:lnTo>
                      <a:lnTo>
                        <a:pt x="17" y="7"/>
                      </a:lnTo>
                      <a:close/>
                    </a:path>
                  </a:pathLst>
                </a:custGeom>
                <a:solidFill>
                  <a:srgbClr val="00FF00"/>
                </a:solidFill>
                <a:ln w="9525">
                  <a:noFill/>
                  <a:round/>
                  <a:headEnd/>
                  <a:tailEnd/>
                </a:ln>
              </p:spPr>
              <p:txBody>
                <a:bodyPr/>
                <a:lstStyle/>
                <a:p>
                  <a:endParaRPr lang="en-US" sz="2400"/>
                </a:p>
              </p:txBody>
            </p:sp>
            <p:sp>
              <p:nvSpPr>
                <p:cNvPr id="1362091" name="Freeform 171"/>
                <p:cNvSpPr>
                  <a:spLocks/>
                </p:cNvSpPr>
                <p:nvPr/>
              </p:nvSpPr>
              <p:spPr bwMode="auto">
                <a:xfrm>
                  <a:off x="437" y="3723"/>
                  <a:ext cx="10" cy="3"/>
                </a:xfrm>
                <a:custGeom>
                  <a:avLst/>
                  <a:gdLst/>
                  <a:ahLst/>
                  <a:cxnLst>
                    <a:cxn ang="0">
                      <a:pos x="30" y="1"/>
                    </a:cxn>
                    <a:cxn ang="0">
                      <a:pos x="30" y="4"/>
                    </a:cxn>
                    <a:cxn ang="0">
                      <a:pos x="28" y="7"/>
                    </a:cxn>
                    <a:cxn ang="0">
                      <a:pos x="25" y="8"/>
                    </a:cxn>
                    <a:cxn ang="0">
                      <a:pos x="22" y="9"/>
                    </a:cxn>
                    <a:cxn ang="0">
                      <a:pos x="16" y="10"/>
                    </a:cxn>
                    <a:cxn ang="0">
                      <a:pos x="10" y="10"/>
                    </a:cxn>
                    <a:cxn ang="0">
                      <a:pos x="4" y="10"/>
                    </a:cxn>
                    <a:cxn ang="0">
                      <a:pos x="0" y="8"/>
                    </a:cxn>
                    <a:cxn ang="0">
                      <a:pos x="6" y="4"/>
                    </a:cxn>
                    <a:cxn ang="0">
                      <a:pos x="14" y="1"/>
                    </a:cxn>
                    <a:cxn ang="0">
                      <a:pos x="22" y="0"/>
                    </a:cxn>
                    <a:cxn ang="0">
                      <a:pos x="30" y="1"/>
                    </a:cxn>
                  </a:cxnLst>
                  <a:rect l="0" t="0" r="r" b="b"/>
                  <a:pathLst>
                    <a:path w="30" h="10">
                      <a:moveTo>
                        <a:pt x="30" y="1"/>
                      </a:moveTo>
                      <a:lnTo>
                        <a:pt x="30" y="4"/>
                      </a:lnTo>
                      <a:lnTo>
                        <a:pt x="28" y="7"/>
                      </a:lnTo>
                      <a:lnTo>
                        <a:pt x="25" y="8"/>
                      </a:lnTo>
                      <a:lnTo>
                        <a:pt x="22" y="9"/>
                      </a:lnTo>
                      <a:lnTo>
                        <a:pt x="16" y="10"/>
                      </a:lnTo>
                      <a:lnTo>
                        <a:pt x="10" y="10"/>
                      </a:lnTo>
                      <a:lnTo>
                        <a:pt x="4" y="10"/>
                      </a:lnTo>
                      <a:lnTo>
                        <a:pt x="0" y="8"/>
                      </a:lnTo>
                      <a:lnTo>
                        <a:pt x="6" y="4"/>
                      </a:lnTo>
                      <a:lnTo>
                        <a:pt x="14" y="1"/>
                      </a:lnTo>
                      <a:lnTo>
                        <a:pt x="22" y="0"/>
                      </a:lnTo>
                      <a:lnTo>
                        <a:pt x="30" y="1"/>
                      </a:lnTo>
                      <a:close/>
                    </a:path>
                  </a:pathLst>
                </a:custGeom>
                <a:solidFill>
                  <a:srgbClr val="00FF00"/>
                </a:solidFill>
                <a:ln w="9525">
                  <a:noFill/>
                  <a:round/>
                  <a:headEnd/>
                  <a:tailEnd/>
                </a:ln>
              </p:spPr>
              <p:txBody>
                <a:bodyPr/>
                <a:lstStyle/>
                <a:p>
                  <a:endParaRPr lang="en-US" sz="2400"/>
                </a:p>
              </p:txBody>
            </p:sp>
          </p:grpSp>
          <p:sp>
            <p:nvSpPr>
              <p:cNvPr id="1362093" name="Text Box 173"/>
              <p:cNvSpPr txBox="1">
                <a:spLocks noChangeArrowheads="1"/>
              </p:cNvSpPr>
              <p:nvPr/>
            </p:nvSpPr>
            <p:spPr bwMode="auto">
              <a:xfrm>
                <a:off x="465855" y="3279775"/>
                <a:ext cx="1986441" cy="461665"/>
              </a:xfrm>
              <a:prstGeom prst="rect">
                <a:avLst/>
              </a:prstGeom>
              <a:noFill/>
              <a:ln w="9525">
                <a:noFill/>
                <a:miter lim="800000"/>
                <a:headEnd/>
                <a:tailEnd/>
              </a:ln>
              <a:effectLst/>
            </p:spPr>
            <p:txBody>
              <a:bodyPr wrap="none">
                <a:spAutoFit/>
              </a:bodyPr>
              <a:lstStyle/>
              <a:p>
                <a:pPr algn="ctr"/>
                <a:r>
                  <a:rPr lang="en-US" sz="2400" dirty="0">
                    <a:cs typeface="Arial" charset="0"/>
                  </a:rPr>
                  <a:t>Olive grove </a:t>
                </a:r>
              </a:p>
            </p:txBody>
          </p:sp>
          <p:sp>
            <p:nvSpPr>
              <p:cNvPr id="1362215" name="Line 295"/>
              <p:cNvSpPr>
                <a:spLocks noChangeShapeType="1"/>
              </p:cNvSpPr>
              <p:nvPr/>
            </p:nvSpPr>
            <p:spPr bwMode="auto">
              <a:xfrm flipH="1">
                <a:off x="895513" y="6222365"/>
                <a:ext cx="1127125" cy="0"/>
              </a:xfrm>
              <a:prstGeom prst="line">
                <a:avLst/>
              </a:prstGeom>
              <a:noFill/>
              <a:ln w="9525">
                <a:solidFill>
                  <a:schemeClr val="accent1"/>
                </a:solidFill>
                <a:round/>
                <a:headEnd/>
                <a:tailEnd type="triangle" w="med" len="med"/>
              </a:ln>
              <a:effectLst/>
            </p:spPr>
            <p:txBody>
              <a:bodyPr wrap="none"/>
              <a:lstStyle/>
              <a:p>
                <a:endParaRPr lang="en-US" sz="2400"/>
              </a:p>
            </p:txBody>
          </p:sp>
          <p:sp>
            <p:nvSpPr>
              <p:cNvPr id="1362217" name="Text Box 297"/>
              <p:cNvSpPr txBox="1">
                <a:spLocks noChangeArrowheads="1"/>
              </p:cNvSpPr>
              <p:nvPr/>
            </p:nvSpPr>
            <p:spPr bwMode="auto">
              <a:xfrm>
                <a:off x="646192" y="5734050"/>
                <a:ext cx="1625766" cy="461665"/>
              </a:xfrm>
              <a:prstGeom prst="rect">
                <a:avLst/>
              </a:prstGeom>
              <a:noFill/>
              <a:ln w="9525">
                <a:noFill/>
                <a:miter lim="800000"/>
                <a:headEnd/>
                <a:tailEnd/>
              </a:ln>
              <a:effectLst/>
            </p:spPr>
            <p:txBody>
              <a:bodyPr wrap="none">
                <a:spAutoFit/>
              </a:bodyPr>
              <a:lstStyle/>
              <a:p>
                <a:pPr algn="ctr"/>
                <a:r>
                  <a:rPr lang="en-US" sz="2400">
                    <a:cs typeface="Arial" charset="0"/>
                  </a:rPr>
                  <a:t>to Thebes</a:t>
                </a:r>
              </a:p>
            </p:txBody>
          </p:sp>
          <p:sp>
            <p:nvSpPr>
              <p:cNvPr id="1362224" name="AutoShape 304"/>
              <p:cNvSpPr>
                <a:spLocks noChangeArrowheads="1"/>
              </p:cNvSpPr>
              <p:nvPr/>
            </p:nvSpPr>
            <p:spPr bwMode="auto">
              <a:xfrm>
                <a:off x="744700" y="1827213"/>
                <a:ext cx="1428750" cy="285750"/>
              </a:xfrm>
              <a:prstGeom prst="leftArrow">
                <a:avLst>
                  <a:gd name="adj1" fmla="val 50000"/>
                  <a:gd name="adj2" fmla="val 125000"/>
                </a:avLst>
              </a:prstGeom>
              <a:noFill/>
              <a:ln w="9525">
                <a:solidFill>
                  <a:schemeClr val="accent1"/>
                </a:solidFill>
                <a:miter lim="800000"/>
                <a:headEnd/>
                <a:tailEnd/>
              </a:ln>
              <a:effectLst/>
            </p:spPr>
            <p:txBody>
              <a:bodyPr wrap="none" anchor="ctr"/>
              <a:lstStyle/>
              <a:p>
                <a:endParaRPr lang="en-US" sz="2400"/>
              </a:p>
            </p:txBody>
          </p:sp>
          <p:sp>
            <p:nvSpPr>
              <p:cNvPr id="1362225" name="Text Box 305"/>
              <p:cNvSpPr txBox="1">
                <a:spLocks noChangeArrowheads="1"/>
              </p:cNvSpPr>
              <p:nvPr/>
            </p:nvSpPr>
            <p:spPr bwMode="auto">
              <a:xfrm>
                <a:off x="1066981" y="1303338"/>
                <a:ext cx="784189" cy="461665"/>
              </a:xfrm>
              <a:prstGeom prst="rect">
                <a:avLst/>
              </a:prstGeom>
              <a:noFill/>
              <a:ln w="9525">
                <a:noFill/>
                <a:miter lim="800000"/>
                <a:headEnd/>
                <a:tailEnd/>
              </a:ln>
              <a:effectLst/>
            </p:spPr>
            <p:txBody>
              <a:bodyPr wrap="none">
                <a:spAutoFit/>
              </a:bodyPr>
              <a:lstStyle/>
              <a:p>
                <a:pPr algn="ctr"/>
                <a:r>
                  <a:rPr lang="en-US" sz="2400">
                    <a:cs typeface="Arial" charset="0"/>
                  </a:rPr>
                  <a:t>East</a:t>
                </a:r>
              </a:p>
            </p:txBody>
          </p:sp>
        </p:grpSp>
        <p:grpSp>
          <p:nvGrpSpPr>
            <p:cNvPr id="9" name="Group 8">
              <a:extLst>
                <a:ext uri="{FF2B5EF4-FFF2-40B4-BE49-F238E27FC236}">
                  <a16:creationId xmlns:a16="http://schemas.microsoft.com/office/drawing/2014/main" id="{F82D82DA-2FC0-4305-B7F9-E3BB2A51CC32}"/>
                </a:ext>
              </a:extLst>
            </p:cNvPr>
            <p:cNvGrpSpPr/>
            <p:nvPr/>
          </p:nvGrpSpPr>
          <p:grpSpPr>
            <a:xfrm>
              <a:off x="9796436" y="1346816"/>
              <a:ext cx="1768478" cy="4899699"/>
              <a:chOff x="9852316" y="1346816"/>
              <a:chExt cx="1768478" cy="4899699"/>
            </a:xfrm>
          </p:grpSpPr>
          <p:sp>
            <p:nvSpPr>
              <p:cNvPr id="291" name="Text Box 299"/>
              <p:cNvSpPr txBox="1">
                <a:spLocks noChangeArrowheads="1"/>
              </p:cNvSpPr>
              <p:nvPr/>
            </p:nvSpPr>
            <p:spPr bwMode="auto">
              <a:xfrm>
                <a:off x="9934893" y="5784850"/>
                <a:ext cx="1603324" cy="461665"/>
              </a:xfrm>
              <a:prstGeom prst="rect">
                <a:avLst/>
              </a:prstGeom>
              <a:noFill/>
              <a:ln w="9525">
                <a:noFill/>
                <a:miter lim="800000"/>
                <a:headEnd/>
                <a:tailEnd/>
              </a:ln>
              <a:effectLst/>
            </p:spPr>
            <p:txBody>
              <a:bodyPr wrap="none">
                <a:spAutoFit/>
              </a:bodyPr>
              <a:lstStyle/>
              <a:p>
                <a:pPr algn="ctr"/>
                <a:r>
                  <a:rPr lang="en-US" sz="2400" dirty="0">
                    <a:cs typeface="Arial" charset="0"/>
                  </a:rPr>
                  <a:t>to Athens</a:t>
                </a:r>
              </a:p>
            </p:txBody>
          </p:sp>
          <p:grpSp>
            <p:nvGrpSpPr>
              <p:cNvPr id="3" name="Group 291"/>
              <p:cNvGrpSpPr>
                <a:grpSpLocks/>
              </p:cNvGrpSpPr>
              <p:nvPr/>
            </p:nvGrpSpPr>
            <p:grpSpPr bwMode="auto">
              <a:xfrm flipH="1">
                <a:off x="9852316" y="3524299"/>
                <a:ext cx="1768478" cy="1828834"/>
                <a:chOff x="2322" y="1581"/>
                <a:chExt cx="1114" cy="1152"/>
              </a:xfrm>
            </p:grpSpPr>
            <p:sp>
              <p:nvSpPr>
                <p:cNvPr id="1362096" name="Freeform 176"/>
                <p:cNvSpPr>
                  <a:spLocks/>
                </p:cNvSpPr>
                <p:nvPr/>
              </p:nvSpPr>
              <p:spPr bwMode="auto">
                <a:xfrm>
                  <a:off x="2322" y="1967"/>
                  <a:ext cx="268" cy="360"/>
                </a:xfrm>
                <a:custGeom>
                  <a:avLst/>
                  <a:gdLst/>
                  <a:ahLst/>
                  <a:cxnLst>
                    <a:cxn ang="0">
                      <a:pos x="92" y="512"/>
                    </a:cxn>
                    <a:cxn ang="0">
                      <a:pos x="123" y="457"/>
                    </a:cxn>
                    <a:cxn ang="0">
                      <a:pos x="152" y="382"/>
                    </a:cxn>
                    <a:cxn ang="0">
                      <a:pos x="181" y="298"/>
                    </a:cxn>
                    <a:cxn ang="0">
                      <a:pos x="216" y="210"/>
                    </a:cxn>
                    <a:cxn ang="0">
                      <a:pos x="262" y="129"/>
                    </a:cxn>
                    <a:cxn ang="0">
                      <a:pos x="323" y="60"/>
                    </a:cxn>
                    <a:cxn ang="0">
                      <a:pos x="402" y="12"/>
                    </a:cxn>
                    <a:cxn ang="0">
                      <a:pos x="476" y="3"/>
                    </a:cxn>
                    <a:cxn ang="0">
                      <a:pos x="512" y="20"/>
                    </a:cxn>
                    <a:cxn ang="0">
                      <a:pos x="530" y="48"/>
                    </a:cxn>
                    <a:cxn ang="0">
                      <a:pos x="536" y="84"/>
                    </a:cxn>
                    <a:cxn ang="0">
                      <a:pos x="529" y="115"/>
                    </a:cxn>
                    <a:cxn ang="0">
                      <a:pos x="506" y="154"/>
                    </a:cxn>
                    <a:cxn ang="0">
                      <a:pos x="468" y="208"/>
                    </a:cxn>
                    <a:cxn ang="0">
                      <a:pos x="422" y="271"/>
                    </a:cxn>
                    <a:cxn ang="0">
                      <a:pos x="372" y="336"/>
                    </a:cxn>
                    <a:cxn ang="0">
                      <a:pos x="325" y="397"/>
                    </a:cxn>
                    <a:cxn ang="0">
                      <a:pos x="286" y="448"/>
                    </a:cxn>
                    <a:cxn ang="0">
                      <a:pos x="259" y="482"/>
                    </a:cxn>
                    <a:cxn ang="0">
                      <a:pos x="249" y="499"/>
                    </a:cxn>
                    <a:cxn ang="0">
                      <a:pos x="235" y="521"/>
                    </a:cxn>
                    <a:cxn ang="0">
                      <a:pos x="216" y="551"/>
                    </a:cxn>
                    <a:cxn ang="0">
                      <a:pos x="190" y="585"/>
                    </a:cxn>
                    <a:cxn ang="0">
                      <a:pos x="160" y="620"/>
                    </a:cxn>
                    <a:cxn ang="0">
                      <a:pos x="128" y="655"/>
                    </a:cxn>
                    <a:cxn ang="0">
                      <a:pos x="95" y="686"/>
                    </a:cxn>
                    <a:cxn ang="0">
                      <a:pos x="60" y="710"/>
                    </a:cxn>
                    <a:cxn ang="0">
                      <a:pos x="38" y="712"/>
                    </a:cxn>
                    <a:cxn ang="0">
                      <a:pos x="32" y="696"/>
                    </a:cxn>
                    <a:cxn ang="0">
                      <a:pos x="27" y="680"/>
                    </a:cxn>
                    <a:cxn ang="0">
                      <a:pos x="13" y="673"/>
                    </a:cxn>
                    <a:cxn ang="0">
                      <a:pos x="3" y="663"/>
                    </a:cxn>
                    <a:cxn ang="0">
                      <a:pos x="12" y="645"/>
                    </a:cxn>
                    <a:cxn ang="0">
                      <a:pos x="22" y="632"/>
                    </a:cxn>
                    <a:cxn ang="0">
                      <a:pos x="32" y="622"/>
                    </a:cxn>
                    <a:cxn ang="0">
                      <a:pos x="39" y="616"/>
                    </a:cxn>
                    <a:cxn ang="0">
                      <a:pos x="44" y="600"/>
                    </a:cxn>
                    <a:cxn ang="0">
                      <a:pos x="53" y="573"/>
                    </a:cxn>
                    <a:cxn ang="0">
                      <a:pos x="66" y="544"/>
                    </a:cxn>
                  </a:cxnLst>
                  <a:rect l="0" t="0" r="r" b="b"/>
                  <a:pathLst>
                    <a:path w="536" h="719">
                      <a:moveTo>
                        <a:pt x="74" y="531"/>
                      </a:moveTo>
                      <a:lnTo>
                        <a:pt x="92" y="512"/>
                      </a:lnTo>
                      <a:lnTo>
                        <a:pt x="108" y="487"/>
                      </a:lnTo>
                      <a:lnTo>
                        <a:pt x="123" y="457"/>
                      </a:lnTo>
                      <a:lnTo>
                        <a:pt x="138" y="421"/>
                      </a:lnTo>
                      <a:lnTo>
                        <a:pt x="152" y="382"/>
                      </a:lnTo>
                      <a:lnTo>
                        <a:pt x="166" y="341"/>
                      </a:lnTo>
                      <a:lnTo>
                        <a:pt x="181" y="298"/>
                      </a:lnTo>
                      <a:lnTo>
                        <a:pt x="197" y="254"/>
                      </a:lnTo>
                      <a:lnTo>
                        <a:pt x="216" y="210"/>
                      </a:lnTo>
                      <a:lnTo>
                        <a:pt x="237" y="168"/>
                      </a:lnTo>
                      <a:lnTo>
                        <a:pt x="262" y="129"/>
                      </a:lnTo>
                      <a:lnTo>
                        <a:pt x="289" y="92"/>
                      </a:lnTo>
                      <a:lnTo>
                        <a:pt x="323" y="60"/>
                      </a:lnTo>
                      <a:lnTo>
                        <a:pt x="360" y="33"/>
                      </a:lnTo>
                      <a:lnTo>
                        <a:pt x="402" y="12"/>
                      </a:lnTo>
                      <a:lnTo>
                        <a:pt x="452" y="0"/>
                      </a:lnTo>
                      <a:lnTo>
                        <a:pt x="476" y="3"/>
                      </a:lnTo>
                      <a:lnTo>
                        <a:pt x="497" y="10"/>
                      </a:lnTo>
                      <a:lnTo>
                        <a:pt x="512" y="20"/>
                      </a:lnTo>
                      <a:lnTo>
                        <a:pt x="523" y="33"/>
                      </a:lnTo>
                      <a:lnTo>
                        <a:pt x="530" y="48"/>
                      </a:lnTo>
                      <a:lnTo>
                        <a:pt x="535" y="65"/>
                      </a:lnTo>
                      <a:lnTo>
                        <a:pt x="536" y="84"/>
                      </a:lnTo>
                      <a:lnTo>
                        <a:pt x="534" y="102"/>
                      </a:lnTo>
                      <a:lnTo>
                        <a:pt x="529" y="115"/>
                      </a:lnTo>
                      <a:lnTo>
                        <a:pt x="520" y="132"/>
                      </a:lnTo>
                      <a:lnTo>
                        <a:pt x="506" y="154"/>
                      </a:lnTo>
                      <a:lnTo>
                        <a:pt x="489" y="179"/>
                      </a:lnTo>
                      <a:lnTo>
                        <a:pt x="468" y="208"/>
                      </a:lnTo>
                      <a:lnTo>
                        <a:pt x="446" y="239"/>
                      </a:lnTo>
                      <a:lnTo>
                        <a:pt x="422" y="271"/>
                      </a:lnTo>
                      <a:lnTo>
                        <a:pt x="398" y="304"/>
                      </a:lnTo>
                      <a:lnTo>
                        <a:pt x="372" y="336"/>
                      </a:lnTo>
                      <a:lnTo>
                        <a:pt x="348" y="367"/>
                      </a:lnTo>
                      <a:lnTo>
                        <a:pt x="325" y="397"/>
                      </a:lnTo>
                      <a:lnTo>
                        <a:pt x="304" y="425"/>
                      </a:lnTo>
                      <a:lnTo>
                        <a:pt x="286" y="448"/>
                      </a:lnTo>
                      <a:lnTo>
                        <a:pt x="271" y="467"/>
                      </a:lnTo>
                      <a:lnTo>
                        <a:pt x="259" y="482"/>
                      </a:lnTo>
                      <a:lnTo>
                        <a:pt x="254" y="491"/>
                      </a:lnTo>
                      <a:lnTo>
                        <a:pt x="249" y="499"/>
                      </a:lnTo>
                      <a:lnTo>
                        <a:pt x="243" y="509"/>
                      </a:lnTo>
                      <a:lnTo>
                        <a:pt x="235" y="521"/>
                      </a:lnTo>
                      <a:lnTo>
                        <a:pt x="226" y="535"/>
                      </a:lnTo>
                      <a:lnTo>
                        <a:pt x="216" y="551"/>
                      </a:lnTo>
                      <a:lnTo>
                        <a:pt x="203" y="567"/>
                      </a:lnTo>
                      <a:lnTo>
                        <a:pt x="190" y="585"/>
                      </a:lnTo>
                      <a:lnTo>
                        <a:pt x="176" y="603"/>
                      </a:lnTo>
                      <a:lnTo>
                        <a:pt x="160" y="620"/>
                      </a:lnTo>
                      <a:lnTo>
                        <a:pt x="145" y="639"/>
                      </a:lnTo>
                      <a:lnTo>
                        <a:pt x="128" y="655"/>
                      </a:lnTo>
                      <a:lnTo>
                        <a:pt x="112" y="671"/>
                      </a:lnTo>
                      <a:lnTo>
                        <a:pt x="95" y="686"/>
                      </a:lnTo>
                      <a:lnTo>
                        <a:pt x="77" y="700"/>
                      </a:lnTo>
                      <a:lnTo>
                        <a:pt x="60" y="710"/>
                      </a:lnTo>
                      <a:lnTo>
                        <a:pt x="43" y="719"/>
                      </a:lnTo>
                      <a:lnTo>
                        <a:pt x="38" y="712"/>
                      </a:lnTo>
                      <a:lnTo>
                        <a:pt x="35" y="704"/>
                      </a:lnTo>
                      <a:lnTo>
                        <a:pt x="32" y="696"/>
                      </a:lnTo>
                      <a:lnTo>
                        <a:pt x="30" y="688"/>
                      </a:lnTo>
                      <a:lnTo>
                        <a:pt x="27" y="680"/>
                      </a:lnTo>
                      <a:lnTo>
                        <a:pt x="21" y="676"/>
                      </a:lnTo>
                      <a:lnTo>
                        <a:pt x="13" y="673"/>
                      </a:lnTo>
                      <a:lnTo>
                        <a:pt x="0" y="674"/>
                      </a:lnTo>
                      <a:lnTo>
                        <a:pt x="3" y="663"/>
                      </a:lnTo>
                      <a:lnTo>
                        <a:pt x="7" y="654"/>
                      </a:lnTo>
                      <a:lnTo>
                        <a:pt x="12" y="645"/>
                      </a:lnTo>
                      <a:lnTo>
                        <a:pt x="16" y="638"/>
                      </a:lnTo>
                      <a:lnTo>
                        <a:pt x="22" y="632"/>
                      </a:lnTo>
                      <a:lnTo>
                        <a:pt x="27" y="626"/>
                      </a:lnTo>
                      <a:lnTo>
                        <a:pt x="32" y="622"/>
                      </a:lnTo>
                      <a:lnTo>
                        <a:pt x="38" y="618"/>
                      </a:lnTo>
                      <a:lnTo>
                        <a:pt x="39" y="616"/>
                      </a:lnTo>
                      <a:lnTo>
                        <a:pt x="40" y="609"/>
                      </a:lnTo>
                      <a:lnTo>
                        <a:pt x="44" y="600"/>
                      </a:lnTo>
                      <a:lnTo>
                        <a:pt x="47" y="587"/>
                      </a:lnTo>
                      <a:lnTo>
                        <a:pt x="53" y="573"/>
                      </a:lnTo>
                      <a:lnTo>
                        <a:pt x="59" y="558"/>
                      </a:lnTo>
                      <a:lnTo>
                        <a:pt x="66" y="544"/>
                      </a:lnTo>
                      <a:lnTo>
                        <a:pt x="74" y="531"/>
                      </a:lnTo>
                      <a:close/>
                    </a:path>
                  </a:pathLst>
                </a:custGeom>
                <a:solidFill>
                  <a:srgbClr val="FFFFFF"/>
                </a:solidFill>
                <a:ln w="9525">
                  <a:noFill/>
                  <a:round/>
                  <a:headEnd/>
                  <a:tailEnd/>
                </a:ln>
              </p:spPr>
              <p:txBody>
                <a:bodyPr/>
                <a:lstStyle/>
                <a:p>
                  <a:endParaRPr lang="en-US" sz="2400"/>
                </a:p>
              </p:txBody>
            </p:sp>
            <p:sp>
              <p:nvSpPr>
                <p:cNvPr id="1362097" name="Freeform 177"/>
                <p:cNvSpPr>
                  <a:spLocks/>
                </p:cNvSpPr>
                <p:nvPr/>
              </p:nvSpPr>
              <p:spPr bwMode="auto">
                <a:xfrm>
                  <a:off x="2903" y="2625"/>
                  <a:ext cx="97" cy="96"/>
                </a:xfrm>
                <a:custGeom>
                  <a:avLst/>
                  <a:gdLst/>
                  <a:ahLst/>
                  <a:cxnLst>
                    <a:cxn ang="0">
                      <a:pos x="9" y="0"/>
                    </a:cxn>
                    <a:cxn ang="0">
                      <a:pos x="9" y="25"/>
                    </a:cxn>
                    <a:cxn ang="0">
                      <a:pos x="9" y="52"/>
                    </a:cxn>
                    <a:cxn ang="0">
                      <a:pos x="9" y="73"/>
                    </a:cxn>
                    <a:cxn ang="0">
                      <a:pos x="9" y="82"/>
                    </a:cxn>
                    <a:cxn ang="0">
                      <a:pos x="0" y="153"/>
                    </a:cxn>
                    <a:cxn ang="0">
                      <a:pos x="192" y="192"/>
                    </a:cxn>
                    <a:cxn ang="0">
                      <a:pos x="170" y="120"/>
                    </a:cxn>
                    <a:cxn ang="0">
                      <a:pos x="121" y="47"/>
                    </a:cxn>
                    <a:cxn ang="0">
                      <a:pos x="76" y="18"/>
                    </a:cxn>
                    <a:cxn ang="0">
                      <a:pos x="9" y="0"/>
                    </a:cxn>
                  </a:cxnLst>
                  <a:rect l="0" t="0" r="r" b="b"/>
                  <a:pathLst>
                    <a:path w="192" h="192">
                      <a:moveTo>
                        <a:pt x="9" y="0"/>
                      </a:moveTo>
                      <a:lnTo>
                        <a:pt x="9" y="25"/>
                      </a:lnTo>
                      <a:lnTo>
                        <a:pt x="9" y="52"/>
                      </a:lnTo>
                      <a:lnTo>
                        <a:pt x="9" y="73"/>
                      </a:lnTo>
                      <a:lnTo>
                        <a:pt x="9" y="82"/>
                      </a:lnTo>
                      <a:lnTo>
                        <a:pt x="0" y="153"/>
                      </a:lnTo>
                      <a:lnTo>
                        <a:pt x="192" y="192"/>
                      </a:lnTo>
                      <a:lnTo>
                        <a:pt x="170" y="120"/>
                      </a:lnTo>
                      <a:lnTo>
                        <a:pt x="121" y="47"/>
                      </a:lnTo>
                      <a:lnTo>
                        <a:pt x="76" y="18"/>
                      </a:lnTo>
                      <a:lnTo>
                        <a:pt x="9" y="0"/>
                      </a:lnTo>
                      <a:close/>
                    </a:path>
                  </a:pathLst>
                </a:custGeom>
                <a:solidFill>
                  <a:srgbClr val="FFFFFF"/>
                </a:solidFill>
                <a:ln w="9525">
                  <a:noFill/>
                  <a:round/>
                  <a:headEnd/>
                  <a:tailEnd/>
                </a:ln>
              </p:spPr>
              <p:txBody>
                <a:bodyPr/>
                <a:lstStyle/>
                <a:p>
                  <a:endParaRPr lang="en-US" sz="2400"/>
                </a:p>
              </p:txBody>
            </p:sp>
            <p:sp>
              <p:nvSpPr>
                <p:cNvPr id="1362098" name="Freeform 178"/>
                <p:cNvSpPr>
                  <a:spLocks/>
                </p:cNvSpPr>
                <p:nvPr/>
              </p:nvSpPr>
              <p:spPr bwMode="auto">
                <a:xfrm>
                  <a:off x="3261" y="2448"/>
                  <a:ext cx="61" cy="68"/>
                </a:xfrm>
                <a:custGeom>
                  <a:avLst/>
                  <a:gdLst/>
                  <a:ahLst/>
                  <a:cxnLst>
                    <a:cxn ang="0">
                      <a:pos x="58" y="0"/>
                    </a:cxn>
                    <a:cxn ang="0">
                      <a:pos x="46" y="10"/>
                    </a:cxn>
                    <a:cxn ang="0">
                      <a:pos x="33" y="21"/>
                    </a:cxn>
                    <a:cxn ang="0">
                      <a:pos x="21" y="34"/>
                    </a:cxn>
                    <a:cxn ang="0">
                      <a:pos x="11" y="49"/>
                    </a:cxn>
                    <a:cxn ang="0">
                      <a:pos x="4" y="65"/>
                    </a:cxn>
                    <a:cxn ang="0">
                      <a:pos x="0" y="82"/>
                    </a:cxn>
                    <a:cxn ang="0">
                      <a:pos x="0" y="101"/>
                    </a:cxn>
                    <a:cxn ang="0">
                      <a:pos x="4" y="120"/>
                    </a:cxn>
                    <a:cxn ang="0">
                      <a:pos x="104" y="135"/>
                    </a:cxn>
                    <a:cxn ang="0">
                      <a:pos x="104" y="98"/>
                    </a:cxn>
                    <a:cxn ang="0">
                      <a:pos x="122" y="58"/>
                    </a:cxn>
                    <a:cxn ang="0">
                      <a:pos x="103" y="21"/>
                    </a:cxn>
                    <a:cxn ang="0">
                      <a:pos x="58" y="0"/>
                    </a:cxn>
                  </a:cxnLst>
                  <a:rect l="0" t="0" r="r" b="b"/>
                  <a:pathLst>
                    <a:path w="122" h="135">
                      <a:moveTo>
                        <a:pt x="58" y="0"/>
                      </a:moveTo>
                      <a:lnTo>
                        <a:pt x="46" y="10"/>
                      </a:lnTo>
                      <a:lnTo>
                        <a:pt x="33" y="21"/>
                      </a:lnTo>
                      <a:lnTo>
                        <a:pt x="21" y="34"/>
                      </a:lnTo>
                      <a:lnTo>
                        <a:pt x="11" y="49"/>
                      </a:lnTo>
                      <a:lnTo>
                        <a:pt x="4" y="65"/>
                      </a:lnTo>
                      <a:lnTo>
                        <a:pt x="0" y="82"/>
                      </a:lnTo>
                      <a:lnTo>
                        <a:pt x="0" y="101"/>
                      </a:lnTo>
                      <a:lnTo>
                        <a:pt x="4" y="120"/>
                      </a:lnTo>
                      <a:lnTo>
                        <a:pt x="104" y="135"/>
                      </a:lnTo>
                      <a:lnTo>
                        <a:pt x="104" y="98"/>
                      </a:lnTo>
                      <a:lnTo>
                        <a:pt x="122" y="58"/>
                      </a:lnTo>
                      <a:lnTo>
                        <a:pt x="103" y="21"/>
                      </a:lnTo>
                      <a:lnTo>
                        <a:pt x="58" y="0"/>
                      </a:lnTo>
                      <a:close/>
                    </a:path>
                  </a:pathLst>
                </a:custGeom>
                <a:solidFill>
                  <a:srgbClr val="FFFFFF"/>
                </a:solidFill>
                <a:ln w="9525">
                  <a:noFill/>
                  <a:round/>
                  <a:headEnd/>
                  <a:tailEnd/>
                </a:ln>
              </p:spPr>
              <p:txBody>
                <a:bodyPr/>
                <a:lstStyle/>
                <a:p>
                  <a:endParaRPr lang="en-US" sz="2400"/>
                </a:p>
              </p:txBody>
            </p:sp>
            <p:sp>
              <p:nvSpPr>
                <p:cNvPr id="1362099" name="Freeform 179"/>
                <p:cNvSpPr>
                  <a:spLocks/>
                </p:cNvSpPr>
                <p:nvPr/>
              </p:nvSpPr>
              <p:spPr bwMode="auto">
                <a:xfrm>
                  <a:off x="2694" y="2446"/>
                  <a:ext cx="187" cy="256"/>
                </a:xfrm>
                <a:custGeom>
                  <a:avLst/>
                  <a:gdLst/>
                  <a:ahLst/>
                  <a:cxnLst>
                    <a:cxn ang="0">
                      <a:pos x="11" y="14"/>
                    </a:cxn>
                    <a:cxn ang="0">
                      <a:pos x="4" y="36"/>
                    </a:cxn>
                    <a:cxn ang="0">
                      <a:pos x="0" y="59"/>
                    </a:cxn>
                    <a:cxn ang="0">
                      <a:pos x="5" y="80"/>
                    </a:cxn>
                    <a:cxn ang="0">
                      <a:pos x="20" y="101"/>
                    </a:cxn>
                    <a:cxn ang="0">
                      <a:pos x="34" y="116"/>
                    </a:cxn>
                    <a:cxn ang="0">
                      <a:pos x="53" y="138"/>
                    </a:cxn>
                    <a:cxn ang="0">
                      <a:pos x="75" y="167"/>
                    </a:cxn>
                    <a:cxn ang="0">
                      <a:pos x="100" y="197"/>
                    </a:cxn>
                    <a:cxn ang="0">
                      <a:pos x="121" y="228"/>
                    </a:cxn>
                    <a:cxn ang="0">
                      <a:pos x="141" y="257"/>
                    </a:cxn>
                    <a:cxn ang="0">
                      <a:pos x="156" y="280"/>
                    </a:cxn>
                    <a:cxn ang="0">
                      <a:pos x="164" y="296"/>
                    </a:cxn>
                    <a:cxn ang="0">
                      <a:pos x="169" y="307"/>
                    </a:cxn>
                    <a:cxn ang="0">
                      <a:pos x="176" y="320"/>
                    </a:cxn>
                    <a:cxn ang="0">
                      <a:pos x="184" y="333"/>
                    </a:cxn>
                    <a:cxn ang="0">
                      <a:pos x="192" y="344"/>
                    </a:cxn>
                    <a:cxn ang="0">
                      <a:pos x="199" y="356"/>
                    </a:cxn>
                    <a:cxn ang="0">
                      <a:pos x="207" y="366"/>
                    </a:cxn>
                    <a:cxn ang="0">
                      <a:pos x="214" y="375"/>
                    </a:cxn>
                    <a:cxn ang="0">
                      <a:pos x="218" y="382"/>
                    </a:cxn>
                    <a:cxn ang="0">
                      <a:pos x="223" y="388"/>
                    </a:cxn>
                    <a:cxn ang="0">
                      <a:pos x="230" y="393"/>
                    </a:cxn>
                    <a:cxn ang="0">
                      <a:pos x="236" y="397"/>
                    </a:cxn>
                    <a:cxn ang="0">
                      <a:pos x="241" y="402"/>
                    </a:cxn>
                    <a:cxn ang="0">
                      <a:pos x="246" y="407"/>
                    </a:cxn>
                    <a:cxn ang="0">
                      <a:pos x="248" y="413"/>
                    </a:cxn>
                    <a:cxn ang="0">
                      <a:pos x="248" y="420"/>
                    </a:cxn>
                    <a:cxn ang="0">
                      <a:pos x="244" y="428"/>
                    </a:cxn>
                    <a:cxn ang="0">
                      <a:pos x="239" y="448"/>
                    </a:cxn>
                    <a:cxn ang="0">
                      <a:pos x="246" y="467"/>
                    </a:cxn>
                    <a:cxn ang="0">
                      <a:pos x="255" y="484"/>
                    </a:cxn>
                    <a:cxn ang="0">
                      <a:pos x="260" y="490"/>
                    </a:cxn>
                    <a:cxn ang="0">
                      <a:pos x="299" y="509"/>
                    </a:cxn>
                    <a:cxn ang="0">
                      <a:pos x="374" y="512"/>
                    </a:cxn>
                    <a:cxn ang="0">
                      <a:pos x="366" y="434"/>
                    </a:cxn>
                    <a:cxn ang="0">
                      <a:pos x="292" y="416"/>
                    </a:cxn>
                    <a:cxn ang="0">
                      <a:pos x="254" y="320"/>
                    </a:cxn>
                    <a:cxn ang="0">
                      <a:pos x="251" y="315"/>
                    </a:cxn>
                    <a:cxn ang="0">
                      <a:pos x="241" y="304"/>
                    </a:cxn>
                    <a:cxn ang="0">
                      <a:pos x="228" y="287"/>
                    </a:cxn>
                    <a:cxn ang="0">
                      <a:pos x="210" y="266"/>
                    </a:cxn>
                    <a:cxn ang="0">
                      <a:pos x="192" y="241"/>
                    </a:cxn>
                    <a:cxn ang="0">
                      <a:pos x="175" y="214"/>
                    </a:cxn>
                    <a:cxn ang="0">
                      <a:pos x="158" y="189"/>
                    </a:cxn>
                    <a:cxn ang="0">
                      <a:pos x="146" y="163"/>
                    </a:cxn>
                    <a:cxn ang="0">
                      <a:pos x="134" y="137"/>
                    </a:cxn>
                    <a:cxn ang="0">
                      <a:pos x="120" y="105"/>
                    </a:cxn>
                    <a:cxn ang="0">
                      <a:pos x="105" y="72"/>
                    </a:cxn>
                    <a:cxn ang="0">
                      <a:pos x="88" y="41"/>
                    </a:cxn>
                    <a:cxn ang="0">
                      <a:pos x="70" y="17"/>
                    </a:cxn>
                    <a:cxn ang="0">
                      <a:pos x="50" y="2"/>
                    </a:cxn>
                    <a:cxn ang="0">
                      <a:pos x="30" y="0"/>
                    </a:cxn>
                    <a:cxn ang="0">
                      <a:pos x="11" y="14"/>
                    </a:cxn>
                  </a:cxnLst>
                  <a:rect l="0" t="0" r="r" b="b"/>
                  <a:pathLst>
                    <a:path w="374" h="512">
                      <a:moveTo>
                        <a:pt x="11" y="14"/>
                      </a:moveTo>
                      <a:lnTo>
                        <a:pt x="4" y="36"/>
                      </a:lnTo>
                      <a:lnTo>
                        <a:pt x="0" y="59"/>
                      </a:lnTo>
                      <a:lnTo>
                        <a:pt x="5" y="80"/>
                      </a:lnTo>
                      <a:lnTo>
                        <a:pt x="20" y="101"/>
                      </a:lnTo>
                      <a:lnTo>
                        <a:pt x="34" y="116"/>
                      </a:lnTo>
                      <a:lnTo>
                        <a:pt x="53" y="138"/>
                      </a:lnTo>
                      <a:lnTo>
                        <a:pt x="75" y="167"/>
                      </a:lnTo>
                      <a:lnTo>
                        <a:pt x="100" y="197"/>
                      </a:lnTo>
                      <a:lnTo>
                        <a:pt x="121" y="228"/>
                      </a:lnTo>
                      <a:lnTo>
                        <a:pt x="141" y="257"/>
                      </a:lnTo>
                      <a:lnTo>
                        <a:pt x="156" y="280"/>
                      </a:lnTo>
                      <a:lnTo>
                        <a:pt x="164" y="296"/>
                      </a:lnTo>
                      <a:lnTo>
                        <a:pt x="169" y="307"/>
                      </a:lnTo>
                      <a:lnTo>
                        <a:pt x="176" y="320"/>
                      </a:lnTo>
                      <a:lnTo>
                        <a:pt x="184" y="333"/>
                      </a:lnTo>
                      <a:lnTo>
                        <a:pt x="192" y="344"/>
                      </a:lnTo>
                      <a:lnTo>
                        <a:pt x="199" y="356"/>
                      </a:lnTo>
                      <a:lnTo>
                        <a:pt x="207" y="366"/>
                      </a:lnTo>
                      <a:lnTo>
                        <a:pt x="214" y="375"/>
                      </a:lnTo>
                      <a:lnTo>
                        <a:pt x="218" y="382"/>
                      </a:lnTo>
                      <a:lnTo>
                        <a:pt x="223" y="388"/>
                      </a:lnTo>
                      <a:lnTo>
                        <a:pt x="230" y="393"/>
                      </a:lnTo>
                      <a:lnTo>
                        <a:pt x="236" y="397"/>
                      </a:lnTo>
                      <a:lnTo>
                        <a:pt x="241" y="402"/>
                      </a:lnTo>
                      <a:lnTo>
                        <a:pt x="246" y="407"/>
                      </a:lnTo>
                      <a:lnTo>
                        <a:pt x="248" y="413"/>
                      </a:lnTo>
                      <a:lnTo>
                        <a:pt x="248" y="420"/>
                      </a:lnTo>
                      <a:lnTo>
                        <a:pt x="244" y="428"/>
                      </a:lnTo>
                      <a:lnTo>
                        <a:pt x="239" y="448"/>
                      </a:lnTo>
                      <a:lnTo>
                        <a:pt x="246" y="467"/>
                      </a:lnTo>
                      <a:lnTo>
                        <a:pt x="255" y="484"/>
                      </a:lnTo>
                      <a:lnTo>
                        <a:pt x="260" y="490"/>
                      </a:lnTo>
                      <a:lnTo>
                        <a:pt x="299" y="509"/>
                      </a:lnTo>
                      <a:lnTo>
                        <a:pt x="374" y="512"/>
                      </a:lnTo>
                      <a:lnTo>
                        <a:pt x="366" y="434"/>
                      </a:lnTo>
                      <a:lnTo>
                        <a:pt x="292" y="416"/>
                      </a:lnTo>
                      <a:lnTo>
                        <a:pt x="254" y="320"/>
                      </a:lnTo>
                      <a:lnTo>
                        <a:pt x="251" y="315"/>
                      </a:lnTo>
                      <a:lnTo>
                        <a:pt x="241" y="304"/>
                      </a:lnTo>
                      <a:lnTo>
                        <a:pt x="228" y="287"/>
                      </a:lnTo>
                      <a:lnTo>
                        <a:pt x="210" y="266"/>
                      </a:lnTo>
                      <a:lnTo>
                        <a:pt x="192" y="241"/>
                      </a:lnTo>
                      <a:lnTo>
                        <a:pt x="175" y="214"/>
                      </a:lnTo>
                      <a:lnTo>
                        <a:pt x="158" y="189"/>
                      </a:lnTo>
                      <a:lnTo>
                        <a:pt x="146" y="163"/>
                      </a:lnTo>
                      <a:lnTo>
                        <a:pt x="134" y="137"/>
                      </a:lnTo>
                      <a:lnTo>
                        <a:pt x="120" y="105"/>
                      </a:lnTo>
                      <a:lnTo>
                        <a:pt x="105" y="72"/>
                      </a:lnTo>
                      <a:lnTo>
                        <a:pt x="88" y="41"/>
                      </a:lnTo>
                      <a:lnTo>
                        <a:pt x="70" y="17"/>
                      </a:lnTo>
                      <a:lnTo>
                        <a:pt x="50" y="2"/>
                      </a:lnTo>
                      <a:lnTo>
                        <a:pt x="30" y="0"/>
                      </a:lnTo>
                      <a:lnTo>
                        <a:pt x="11" y="14"/>
                      </a:lnTo>
                      <a:close/>
                    </a:path>
                  </a:pathLst>
                </a:custGeom>
                <a:solidFill>
                  <a:srgbClr val="FFFFFF"/>
                </a:solidFill>
                <a:ln w="9525">
                  <a:noFill/>
                  <a:round/>
                  <a:headEnd/>
                  <a:tailEnd/>
                </a:ln>
              </p:spPr>
              <p:txBody>
                <a:bodyPr/>
                <a:lstStyle/>
                <a:p>
                  <a:endParaRPr lang="en-US" sz="2400"/>
                </a:p>
              </p:txBody>
            </p:sp>
            <p:sp>
              <p:nvSpPr>
                <p:cNvPr id="1362100" name="Freeform 180"/>
                <p:cNvSpPr>
                  <a:spLocks/>
                </p:cNvSpPr>
                <p:nvPr/>
              </p:nvSpPr>
              <p:spPr bwMode="auto">
                <a:xfrm>
                  <a:off x="2368" y="2636"/>
                  <a:ext cx="45" cy="66"/>
                </a:xfrm>
                <a:custGeom>
                  <a:avLst/>
                  <a:gdLst/>
                  <a:ahLst/>
                  <a:cxnLst>
                    <a:cxn ang="0">
                      <a:pos x="15" y="15"/>
                    </a:cxn>
                    <a:cxn ang="0">
                      <a:pos x="5" y="26"/>
                    </a:cxn>
                    <a:cxn ang="0">
                      <a:pos x="1" y="36"/>
                    </a:cxn>
                    <a:cxn ang="0">
                      <a:pos x="1" y="44"/>
                    </a:cxn>
                    <a:cxn ang="0">
                      <a:pos x="3" y="53"/>
                    </a:cxn>
                    <a:cxn ang="0">
                      <a:pos x="3" y="60"/>
                    </a:cxn>
                    <a:cxn ang="0">
                      <a:pos x="1" y="69"/>
                    </a:cxn>
                    <a:cxn ang="0">
                      <a:pos x="0" y="80"/>
                    </a:cxn>
                    <a:cxn ang="0">
                      <a:pos x="1" y="92"/>
                    </a:cxn>
                    <a:cxn ang="0">
                      <a:pos x="4" y="105"/>
                    </a:cxn>
                    <a:cxn ang="0">
                      <a:pos x="8" y="115"/>
                    </a:cxn>
                    <a:cxn ang="0">
                      <a:pos x="15" y="123"/>
                    </a:cxn>
                    <a:cxn ang="0">
                      <a:pos x="27" y="129"/>
                    </a:cxn>
                    <a:cxn ang="0">
                      <a:pos x="39" y="131"/>
                    </a:cxn>
                    <a:cxn ang="0">
                      <a:pos x="52" y="132"/>
                    </a:cxn>
                    <a:cxn ang="0">
                      <a:pos x="62" y="132"/>
                    </a:cxn>
                    <a:cxn ang="0">
                      <a:pos x="72" y="130"/>
                    </a:cxn>
                    <a:cxn ang="0">
                      <a:pos x="80" y="129"/>
                    </a:cxn>
                    <a:cxn ang="0">
                      <a:pos x="85" y="128"/>
                    </a:cxn>
                    <a:cxn ang="0">
                      <a:pos x="89" y="125"/>
                    </a:cxn>
                    <a:cxn ang="0">
                      <a:pos x="90" y="125"/>
                    </a:cxn>
                    <a:cxn ang="0">
                      <a:pos x="84" y="56"/>
                    </a:cxn>
                    <a:cxn ang="0">
                      <a:pos x="54" y="0"/>
                    </a:cxn>
                    <a:cxn ang="0">
                      <a:pos x="15" y="15"/>
                    </a:cxn>
                  </a:cxnLst>
                  <a:rect l="0" t="0" r="r" b="b"/>
                  <a:pathLst>
                    <a:path w="90" h="132">
                      <a:moveTo>
                        <a:pt x="15" y="15"/>
                      </a:moveTo>
                      <a:lnTo>
                        <a:pt x="5" y="26"/>
                      </a:lnTo>
                      <a:lnTo>
                        <a:pt x="1" y="36"/>
                      </a:lnTo>
                      <a:lnTo>
                        <a:pt x="1" y="44"/>
                      </a:lnTo>
                      <a:lnTo>
                        <a:pt x="3" y="53"/>
                      </a:lnTo>
                      <a:lnTo>
                        <a:pt x="3" y="60"/>
                      </a:lnTo>
                      <a:lnTo>
                        <a:pt x="1" y="69"/>
                      </a:lnTo>
                      <a:lnTo>
                        <a:pt x="0" y="80"/>
                      </a:lnTo>
                      <a:lnTo>
                        <a:pt x="1" y="92"/>
                      </a:lnTo>
                      <a:lnTo>
                        <a:pt x="4" y="105"/>
                      </a:lnTo>
                      <a:lnTo>
                        <a:pt x="8" y="115"/>
                      </a:lnTo>
                      <a:lnTo>
                        <a:pt x="15" y="123"/>
                      </a:lnTo>
                      <a:lnTo>
                        <a:pt x="27" y="129"/>
                      </a:lnTo>
                      <a:lnTo>
                        <a:pt x="39" y="131"/>
                      </a:lnTo>
                      <a:lnTo>
                        <a:pt x="52" y="132"/>
                      </a:lnTo>
                      <a:lnTo>
                        <a:pt x="62" y="132"/>
                      </a:lnTo>
                      <a:lnTo>
                        <a:pt x="72" y="130"/>
                      </a:lnTo>
                      <a:lnTo>
                        <a:pt x="80" y="129"/>
                      </a:lnTo>
                      <a:lnTo>
                        <a:pt x="85" y="128"/>
                      </a:lnTo>
                      <a:lnTo>
                        <a:pt x="89" y="125"/>
                      </a:lnTo>
                      <a:lnTo>
                        <a:pt x="90" y="125"/>
                      </a:lnTo>
                      <a:lnTo>
                        <a:pt x="84" y="56"/>
                      </a:lnTo>
                      <a:lnTo>
                        <a:pt x="54" y="0"/>
                      </a:lnTo>
                      <a:lnTo>
                        <a:pt x="15" y="15"/>
                      </a:lnTo>
                      <a:close/>
                    </a:path>
                  </a:pathLst>
                </a:custGeom>
                <a:solidFill>
                  <a:srgbClr val="FFFFFF"/>
                </a:solidFill>
                <a:ln w="9525">
                  <a:noFill/>
                  <a:round/>
                  <a:headEnd/>
                  <a:tailEnd/>
                </a:ln>
              </p:spPr>
              <p:txBody>
                <a:bodyPr/>
                <a:lstStyle/>
                <a:p>
                  <a:endParaRPr lang="en-US" sz="2400"/>
                </a:p>
              </p:txBody>
            </p:sp>
            <p:sp>
              <p:nvSpPr>
                <p:cNvPr id="1362101" name="Freeform 181"/>
                <p:cNvSpPr>
                  <a:spLocks/>
                </p:cNvSpPr>
                <p:nvPr/>
              </p:nvSpPr>
              <p:spPr bwMode="auto">
                <a:xfrm>
                  <a:off x="2801" y="1686"/>
                  <a:ext cx="57" cy="76"/>
                </a:xfrm>
                <a:custGeom>
                  <a:avLst/>
                  <a:gdLst/>
                  <a:ahLst/>
                  <a:cxnLst>
                    <a:cxn ang="0">
                      <a:pos x="0" y="20"/>
                    </a:cxn>
                    <a:cxn ang="0">
                      <a:pos x="10" y="0"/>
                    </a:cxn>
                    <a:cxn ang="0">
                      <a:pos x="14" y="2"/>
                    </a:cxn>
                    <a:cxn ang="0">
                      <a:pos x="24" y="8"/>
                    </a:cxn>
                    <a:cxn ang="0">
                      <a:pos x="38" y="16"/>
                    </a:cxn>
                    <a:cxn ang="0">
                      <a:pos x="54" y="25"/>
                    </a:cxn>
                    <a:cxn ang="0">
                      <a:pos x="70" y="35"/>
                    </a:cxn>
                    <a:cxn ang="0">
                      <a:pos x="85" y="46"/>
                    </a:cxn>
                    <a:cxn ang="0">
                      <a:pos x="95" y="55"/>
                    </a:cxn>
                    <a:cxn ang="0">
                      <a:pos x="101" y="61"/>
                    </a:cxn>
                    <a:cxn ang="0">
                      <a:pos x="106" y="77"/>
                    </a:cxn>
                    <a:cxn ang="0">
                      <a:pos x="112" y="99"/>
                    </a:cxn>
                    <a:cxn ang="0">
                      <a:pos x="114" y="125"/>
                    </a:cxn>
                    <a:cxn ang="0">
                      <a:pos x="107" y="148"/>
                    </a:cxn>
                    <a:cxn ang="0">
                      <a:pos x="98" y="152"/>
                    </a:cxn>
                    <a:cxn ang="0">
                      <a:pos x="84" y="142"/>
                    </a:cxn>
                    <a:cxn ang="0">
                      <a:pos x="68" y="126"/>
                    </a:cxn>
                    <a:cxn ang="0">
                      <a:pos x="51" y="103"/>
                    </a:cxn>
                    <a:cxn ang="0">
                      <a:pos x="33" y="78"/>
                    </a:cxn>
                    <a:cxn ang="0">
                      <a:pos x="17" y="54"/>
                    </a:cxn>
                    <a:cxn ang="0">
                      <a:pos x="6" y="34"/>
                    </a:cxn>
                    <a:cxn ang="0">
                      <a:pos x="0" y="20"/>
                    </a:cxn>
                  </a:cxnLst>
                  <a:rect l="0" t="0" r="r" b="b"/>
                  <a:pathLst>
                    <a:path w="114" h="152">
                      <a:moveTo>
                        <a:pt x="0" y="20"/>
                      </a:moveTo>
                      <a:lnTo>
                        <a:pt x="10" y="0"/>
                      </a:lnTo>
                      <a:lnTo>
                        <a:pt x="14" y="2"/>
                      </a:lnTo>
                      <a:lnTo>
                        <a:pt x="24" y="8"/>
                      </a:lnTo>
                      <a:lnTo>
                        <a:pt x="38" y="16"/>
                      </a:lnTo>
                      <a:lnTo>
                        <a:pt x="54" y="25"/>
                      </a:lnTo>
                      <a:lnTo>
                        <a:pt x="70" y="35"/>
                      </a:lnTo>
                      <a:lnTo>
                        <a:pt x="85" y="46"/>
                      </a:lnTo>
                      <a:lnTo>
                        <a:pt x="95" y="55"/>
                      </a:lnTo>
                      <a:lnTo>
                        <a:pt x="101" y="61"/>
                      </a:lnTo>
                      <a:lnTo>
                        <a:pt x="106" y="77"/>
                      </a:lnTo>
                      <a:lnTo>
                        <a:pt x="112" y="99"/>
                      </a:lnTo>
                      <a:lnTo>
                        <a:pt x="114" y="125"/>
                      </a:lnTo>
                      <a:lnTo>
                        <a:pt x="107" y="148"/>
                      </a:lnTo>
                      <a:lnTo>
                        <a:pt x="98" y="152"/>
                      </a:lnTo>
                      <a:lnTo>
                        <a:pt x="84" y="142"/>
                      </a:lnTo>
                      <a:lnTo>
                        <a:pt x="68" y="126"/>
                      </a:lnTo>
                      <a:lnTo>
                        <a:pt x="51" y="103"/>
                      </a:lnTo>
                      <a:lnTo>
                        <a:pt x="33" y="78"/>
                      </a:lnTo>
                      <a:lnTo>
                        <a:pt x="17" y="54"/>
                      </a:lnTo>
                      <a:lnTo>
                        <a:pt x="6" y="34"/>
                      </a:lnTo>
                      <a:lnTo>
                        <a:pt x="0" y="20"/>
                      </a:lnTo>
                      <a:close/>
                    </a:path>
                  </a:pathLst>
                </a:custGeom>
                <a:solidFill>
                  <a:srgbClr val="FFFFFF"/>
                </a:solidFill>
                <a:ln w="9525">
                  <a:noFill/>
                  <a:round/>
                  <a:headEnd/>
                  <a:tailEnd/>
                </a:ln>
              </p:spPr>
              <p:txBody>
                <a:bodyPr/>
                <a:lstStyle/>
                <a:p>
                  <a:endParaRPr lang="en-US" sz="2400"/>
                </a:p>
              </p:txBody>
            </p:sp>
            <p:sp>
              <p:nvSpPr>
                <p:cNvPr id="1362102" name="Freeform 182"/>
                <p:cNvSpPr>
                  <a:spLocks/>
                </p:cNvSpPr>
                <p:nvPr/>
              </p:nvSpPr>
              <p:spPr bwMode="auto">
                <a:xfrm>
                  <a:off x="2889" y="1833"/>
                  <a:ext cx="68" cy="46"/>
                </a:xfrm>
                <a:custGeom>
                  <a:avLst/>
                  <a:gdLst/>
                  <a:ahLst/>
                  <a:cxnLst>
                    <a:cxn ang="0">
                      <a:pos x="21" y="3"/>
                    </a:cxn>
                    <a:cxn ang="0">
                      <a:pos x="25" y="3"/>
                    </a:cxn>
                    <a:cxn ang="0">
                      <a:pos x="30" y="2"/>
                    </a:cxn>
                    <a:cxn ang="0">
                      <a:pos x="36" y="2"/>
                    </a:cxn>
                    <a:cxn ang="0">
                      <a:pos x="42" y="0"/>
                    </a:cxn>
                    <a:cxn ang="0">
                      <a:pos x="47" y="0"/>
                    </a:cxn>
                    <a:cxn ang="0">
                      <a:pos x="53" y="0"/>
                    </a:cxn>
                    <a:cxn ang="0">
                      <a:pos x="58" y="2"/>
                    </a:cxn>
                    <a:cxn ang="0">
                      <a:pos x="62" y="3"/>
                    </a:cxn>
                    <a:cxn ang="0">
                      <a:pos x="68" y="5"/>
                    </a:cxn>
                    <a:cxn ang="0">
                      <a:pos x="77" y="8"/>
                    </a:cxn>
                    <a:cxn ang="0">
                      <a:pos x="88" y="12"/>
                    </a:cxn>
                    <a:cxn ang="0">
                      <a:pos x="99" y="17"/>
                    </a:cxn>
                    <a:cxn ang="0">
                      <a:pos x="109" y="21"/>
                    </a:cxn>
                    <a:cxn ang="0">
                      <a:pos x="120" y="27"/>
                    </a:cxn>
                    <a:cxn ang="0">
                      <a:pos x="127" y="32"/>
                    </a:cxn>
                    <a:cxn ang="0">
                      <a:pos x="131" y="37"/>
                    </a:cxn>
                    <a:cxn ang="0">
                      <a:pos x="135" y="50"/>
                    </a:cxn>
                    <a:cxn ang="0">
                      <a:pos x="136" y="66"/>
                    </a:cxn>
                    <a:cxn ang="0">
                      <a:pos x="133" y="80"/>
                    </a:cxn>
                    <a:cxn ang="0">
                      <a:pos x="122" y="89"/>
                    </a:cxn>
                    <a:cxn ang="0">
                      <a:pos x="113" y="91"/>
                    </a:cxn>
                    <a:cxn ang="0">
                      <a:pos x="100" y="93"/>
                    </a:cxn>
                    <a:cxn ang="0">
                      <a:pos x="84" y="93"/>
                    </a:cxn>
                    <a:cxn ang="0">
                      <a:pos x="66" y="93"/>
                    </a:cxn>
                    <a:cxn ang="0">
                      <a:pos x="48" y="93"/>
                    </a:cxn>
                    <a:cxn ang="0">
                      <a:pos x="31" y="91"/>
                    </a:cxn>
                    <a:cxn ang="0">
                      <a:pos x="17" y="89"/>
                    </a:cxn>
                    <a:cxn ang="0">
                      <a:pos x="7" y="88"/>
                    </a:cxn>
                    <a:cxn ang="0">
                      <a:pos x="1" y="83"/>
                    </a:cxn>
                    <a:cxn ang="0">
                      <a:pos x="0" y="73"/>
                    </a:cxn>
                    <a:cxn ang="0">
                      <a:pos x="2" y="59"/>
                    </a:cxn>
                    <a:cxn ang="0">
                      <a:pos x="6" y="43"/>
                    </a:cxn>
                    <a:cxn ang="0">
                      <a:pos x="10" y="28"/>
                    </a:cxn>
                    <a:cxn ang="0">
                      <a:pos x="16" y="15"/>
                    </a:cxn>
                    <a:cxn ang="0">
                      <a:pos x="20" y="6"/>
                    </a:cxn>
                    <a:cxn ang="0">
                      <a:pos x="21" y="3"/>
                    </a:cxn>
                  </a:cxnLst>
                  <a:rect l="0" t="0" r="r" b="b"/>
                  <a:pathLst>
                    <a:path w="136" h="93">
                      <a:moveTo>
                        <a:pt x="21" y="3"/>
                      </a:moveTo>
                      <a:lnTo>
                        <a:pt x="25" y="3"/>
                      </a:lnTo>
                      <a:lnTo>
                        <a:pt x="30" y="2"/>
                      </a:lnTo>
                      <a:lnTo>
                        <a:pt x="36" y="2"/>
                      </a:lnTo>
                      <a:lnTo>
                        <a:pt x="42" y="0"/>
                      </a:lnTo>
                      <a:lnTo>
                        <a:pt x="47" y="0"/>
                      </a:lnTo>
                      <a:lnTo>
                        <a:pt x="53" y="0"/>
                      </a:lnTo>
                      <a:lnTo>
                        <a:pt x="58" y="2"/>
                      </a:lnTo>
                      <a:lnTo>
                        <a:pt x="62" y="3"/>
                      </a:lnTo>
                      <a:lnTo>
                        <a:pt x="68" y="5"/>
                      </a:lnTo>
                      <a:lnTo>
                        <a:pt x="77" y="8"/>
                      </a:lnTo>
                      <a:lnTo>
                        <a:pt x="88" y="12"/>
                      </a:lnTo>
                      <a:lnTo>
                        <a:pt x="99" y="17"/>
                      </a:lnTo>
                      <a:lnTo>
                        <a:pt x="109" y="21"/>
                      </a:lnTo>
                      <a:lnTo>
                        <a:pt x="120" y="27"/>
                      </a:lnTo>
                      <a:lnTo>
                        <a:pt x="127" y="32"/>
                      </a:lnTo>
                      <a:lnTo>
                        <a:pt x="131" y="37"/>
                      </a:lnTo>
                      <a:lnTo>
                        <a:pt x="135" y="50"/>
                      </a:lnTo>
                      <a:lnTo>
                        <a:pt x="136" y="66"/>
                      </a:lnTo>
                      <a:lnTo>
                        <a:pt x="133" y="80"/>
                      </a:lnTo>
                      <a:lnTo>
                        <a:pt x="122" y="89"/>
                      </a:lnTo>
                      <a:lnTo>
                        <a:pt x="113" y="91"/>
                      </a:lnTo>
                      <a:lnTo>
                        <a:pt x="100" y="93"/>
                      </a:lnTo>
                      <a:lnTo>
                        <a:pt x="84" y="93"/>
                      </a:lnTo>
                      <a:lnTo>
                        <a:pt x="66" y="93"/>
                      </a:lnTo>
                      <a:lnTo>
                        <a:pt x="48" y="93"/>
                      </a:lnTo>
                      <a:lnTo>
                        <a:pt x="31" y="91"/>
                      </a:lnTo>
                      <a:lnTo>
                        <a:pt x="17" y="89"/>
                      </a:lnTo>
                      <a:lnTo>
                        <a:pt x="7" y="88"/>
                      </a:lnTo>
                      <a:lnTo>
                        <a:pt x="1" y="83"/>
                      </a:lnTo>
                      <a:lnTo>
                        <a:pt x="0" y="73"/>
                      </a:lnTo>
                      <a:lnTo>
                        <a:pt x="2" y="59"/>
                      </a:lnTo>
                      <a:lnTo>
                        <a:pt x="6" y="43"/>
                      </a:lnTo>
                      <a:lnTo>
                        <a:pt x="10" y="28"/>
                      </a:lnTo>
                      <a:lnTo>
                        <a:pt x="16" y="15"/>
                      </a:lnTo>
                      <a:lnTo>
                        <a:pt x="20" y="6"/>
                      </a:lnTo>
                      <a:lnTo>
                        <a:pt x="21" y="3"/>
                      </a:lnTo>
                      <a:close/>
                    </a:path>
                  </a:pathLst>
                </a:custGeom>
                <a:solidFill>
                  <a:srgbClr val="FFFFFF"/>
                </a:solidFill>
                <a:ln w="9525">
                  <a:noFill/>
                  <a:round/>
                  <a:headEnd/>
                  <a:tailEnd/>
                </a:ln>
              </p:spPr>
              <p:txBody>
                <a:bodyPr/>
                <a:lstStyle/>
                <a:p>
                  <a:endParaRPr lang="en-US" sz="2400"/>
                </a:p>
              </p:txBody>
            </p:sp>
            <p:sp>
              <p:nvSpPr>
                <p:cNvPr id="1362103" name="Freeform 183"/>
                <p:cNvSpPr>
                  <a:spLocks/>
                </p:cNvSpPr>
                <p:nvPr/>
              </p:nvSpPr>
              <p:spPr bwMode="auto">
                <a:xfrm>
                  <a:off x="3144" y="1979"/>
                  <a:ext cx="94" cy="52"/>
                </a:xfrm>
                <a:custGeom>
                  <a:avLst/>
                  <a:gdLst/>
                  <a:ahLst/>
                  <a:cxnLst>
                    <a:cxn ang="0">
                      <a:pos x="6" y="0"/>
                    </a:cxn>
                    <a:cxn ang="0">
                      <a:pos x="150" y="78"/>
                    </a:cxn>
                    <a:cxn ang="0">
                      <a:pos x="165" y="54"/>
                    </a:cxn>
                    <a:cxn ang="0">
                      <a:pos x="180" y="72"/>
                    </a:cxn>
                    <a:cxn ang="0">
                      <a:pos x="189" y="93"/>
                    </a:cxn>
                    <a:cxn ang="0">
                      <a:pos x="157" y="105"/>
                    </a:cxn>
                    <a:cxn ang="0">
                      <a:pos x="0" y="27"/>
                    </a:cxn>
                    <a:cxn ang="0">
                      <a:pos x="6" y="0"/>
                    </a:cxn>
                  </a:cxnLst>
                  <a:rect l="0" t="0" r="r" b="b"/>
                  <a:pathLst>
                    <a:path w="189" h="105">
                      <a:moveTo>
                        <a:pt x="6" y="0"/>
                      </a:moveTo>
                      <a:lnTo>
                        <a:pt x="150" y="78"/>
                      </a:lnTo>
                      <a:lnTo>
                        <a:pt x="165" y="54"/>
                      </a:lnTo>
                      <a:lnTo>
                        <a:pt x="180" y="72"/>
                      </a:lnTo>
                      <a:lnTo>
                        <a:pt x="189" y="93"/>
                      </a:lnTo>
                      <a:lnTo>
                        <a:pt x="157" y="105"/>
                      </a:lnTo>
                      <a:lnTo>
                        <a:pt x="0" y="27"/>
                      </a:lnTo>
                      <a:lnTo>
                        <a:pt x="6" y="0"/>
                      </a:lnTo>
                      <a:close/>
                    </a:path>
                  </a:pathLst>
                </a:custGeom>
                <a:solidFill>
                  <a:srgbClr val="FFFFFF"/>
                </a:solidFill>
                <a:ln w="9525">
                  <a:noFill/>
                  <a:round/>
                  <a:headEnd/>
                  <a:tailEnd/>
                </a:ln>
              </p:spPr>
              <p:txBody>
                <a:bodyPr/>
                <a:lstStyle/>
                <a:p>
                  <a:endParaRPr lang="en-US" sz="2400"/>
                </a:p>
              </p:txBody>
            </p:sp>
            <p:sp>
              <p:nvSpPr>
                <p:cNvPr id="1362104" name="Freeform 184"/>
                <p:cNvSpPr>
                  <a:spLocks/>
                </p:cNvSpPr>
                <p:nvPr/>
              </p:nvSpPr>
              <p:spPr bwMode="auto">
                <a:xfrm>
                  <a:off x="2988" y="1730"/>
                  <a:ext cx="346" cy="282"/>
                </a:xfrm>
                <a:custGeom>
                  <a:avLst/>
                  <a:gdLst/>
                  <a:ahLst/>
                  <a:cxnLst>
                    <a:cxn ang="0">
                      <a:pos x="6" y="349"/>
                    </a:cxn>
                    <a:cxn ang="0">
                      <a:pos x="30" y="316"/>
                    </a:cxn>
                    <a:cxn ang="0">
                      <a:pos x="66" y="268"/>
                    </a:cxn>
                    <a:cxn ang="0">
                      <a:pos x="113" y="213"/>
                    </a:cxn>
                    <a:cxn ang="0">
                      <a:pos x="168" y="156"/>
                    </a:cxn>
                    <a:cxn ang="0">
                      <a:pos x="231" y="101"/>
                    </a:cxn>
                    <a:cxn ang="0">
                      <a:pos x="299" y="55"/>
                    </a:cxn>
                    <a:cxn ang="0">
                      <a:pos x="370" y="24"/>
                    </a:cxn>
                    <a:cxn ang="0">
                      <a:pos x="437" y="12"/>
                    </a:cxn>
                    <a:cxn ang="0">
                      <a:pos x="477" y="5"/>
                    </a:cxn>
                    <a:cxn ang="0">
                      <a:pos x="492" y="1"/>
                    </a:cxn>
                    <a:cxn ang="0">
                      <a:pos x="488" y="0"/>
                    </a:cxn>
                    <a:cxn ang="0">
                      <a:pos x="471" y="1"/>
                    </a:cxn>
                    <a:cxn ang="0">
                      <a:pos x="448" y="4"/>
                    </a:cxn>
                    <a:cxn ang="0">
                      <a:pos x="428" y="6"/>
                    </a:cxn>
                    <a:cxn ang="0">
                      <a:pos x="414" y="7"/>
                    </a:cxn>
                    <a:cxn ang="0">
                      <a:pos x="416" y="8"/>
                    </a:cxn>
                    <a:cxn ang="0">
                      <a:pos x="447" y="19"/>
                    </a:cxn>
                    <a:cxn ang="0">
                      <a:pos x="490" y="35"/>
                    </a:cxn>
                    <a:cxn ang="0">
                      <a:pos x="526" y="51"/>
                    </a:cxn>
                    <a:cxn ang="0">
                      <a:pos x="539" y="63"/>
                    </a:cxn>
                    <a:cxn ang="0">
                      <a:pos x="550" y="77"/>
                    </a:cxn>
                    <a:cxn ang="0">
                      <a:pos x="560" y="92"/>
                    </a:cxn>
                    <a:cxn ang="0">
                      <a:pos x="568" y="110"/>
                    </a:cxn>
                    <a:cxn ang="0">
                      <a:pos x="574" y="131"/>
                    </a:cxn>
                    <a:cxn ang="0">
                      <a:pos x="590" y="181"/>
                    </a:cxn>
                    <a:cxn ang="0">
                      <a:pos x="609" y="243"/>
                    </a:cxn>
                    <a:cxn ang="0">
                      <a:pos x="626" y="296"/>
                    </a:cxn>
                    <a:cxn ang="0">
                      <a:pos x="636" y="330"/>
                    </a:cxn>
                    <a:cxn ang="0">
                      <a:pos x="659" y="377"/>
                    </a:cxn>
                    <a:cxn ang="0">
                      <a:pos x="682" y="433"/>
                    </a:cxn>
                    <a:cxn ang="0">
                      <a:pos x="693" y="487"/>
                    </a:cxn>
                    <a:cxn ang="0">
                      <a:pos x="678" y="524"/>
                    </a:cxn>
                    <a:cxn ang="0">
                      <a:pos x="651" y="549"/>
                    </a:cxn>
                    <a:cxn ang="0">
                      <a:pos x="621" y="562"/>
                    </a:cxn>
                    <a:cxn ang="0">
                      <a:pos x="589" y="563"/>
                    </a:cxn>
                    <a:cxn ang="0">
                      <a:pos x="561" y="552"/>
                    </a:cxn>
                    <a:cxn ang="0">
                      <a:pos x="546" y="535"/>
                    </a:cxn>
                    <a:cxn ang="0">
                      <a:pos x="537" y="513"/>
                    </a:cxn>
                    <a:cxn ang="0">
                      <a:pos x="526" y="493"/>
                    </a:cxn>
                    <a:cxn ang="0">
                      <a:pos x="504" y="470"/>
                    </a:cxn>
                    <a:cxn ang="0">
                      <a:pos x="471" y="419"/>
                    </a:cxn>
                    <a:cxn ang="0">
                      <a:pos x="428" y="370"/>
                    </a:cxn>
                    <a:cxn ang="0">
                      <a:pos x="372" y="357"/>
                    </a:cxn>
                    <a:cxn ang="0">
                      <a:pos x="312" y="406"/>
                    </a:cxn>
                    <a:cxn ang="0">
                      <a:pos x="287" y="468"/>
                    </a:cxn>
                    <a:cxn ang="0">
                      <a:pos x="288" y="522"/>
                    </a:cxn>
                    <a:cxn ang="0">
                      <a:pos x="296" y="554"/>
                    </a:cxn>
                    <a:cxn ang="0">
                      <a:pos x="0" y="358"/>
                    </a:cxn>
                  </a:cxnLst>
                  <a:rect l="0" t="0" r="r" b="b"/>
                  <a:pathLst>
                    <a:path w="693" h="564">
                      <a:moveTo>
                        <a:pt x="0" y="358"/>
                      </a:moveTo>
                      <a:lnTo>
                        <a:pt x="6" y="349"/>
                      </a:lnTo>
                      <a:lnTo>
                        <a:pt x="16" y="334"/>
                      </a:lnTo>
                      <a:lnTo>
                        <a:pt x="30" y="316"/>
                      </a:lnTo>
                      <a:lnTo>
                        <a:pt x="46" y="293"/>
                      </a:lnTo>
                      <a:lnTo>
                        <a:pt x="66" y="268"/>
                      </a:lnTo>
                      <a:lnTo>
                        <a:pt x="88" y="241"/>
                      </a:lnTo>
                      <a:lnTo>
                        <a:pt x="113" y="213"/>
                      </a:lnTo>
                      <a:lnTo>
                        <a:pt x="140" y="184"/>
                      </a:lnTo>
                      <a:lnTo>
                        <a:pt x="168" y="156"/>
                      </a:lnTo>
                      <a:lnTo>
                        <a:pt x="199" y="128"/>
                      </a:lnTo>
                      <a:lnTo>
                        <a:pt x="231" y="101"/>
                      </a:lnTo>
                      <a:lnTo>
                        <a:pt x="264" y="77"/>
                      </a:lnTo>
                      <a:lnTo>
                        <a:pt x="299" y="55"/>
                      </a:lnTo>
                      <a:lnTo>
                        <a:pt x="334" y="38"/>
                      </a:lnTo>
                      <a:lnTo>
                        <a:pt x="370" y="24"/>
                      </a:lnTo>
                      <a:lnTo>
                        <a:pt x="406" y="16"/>
                      </a:lnTo>
                      <a:lnTo>
                        <a:pt x="437" y="12"/>
                      </a:lnTo>
                      <a:lnTo>
                        <a:pt x="461" y="7"/>
                      </a:lnTo>
                      <a:lnTo>
                        <a:pt x="477" y="5"/>
                      </a:lnTo>
                      <a:lnTo>
                        <a:pt x="488" y="2"/>
                      </a:lnTo>
                      <a:lnTo>
                        <a:pt x="492" y="1"/>
                      </a:lnTo>
                      <a:lnTo>
                        <a:pt x="492" y="0"/>
                      </a:lnTo>
                      <a:lnTo>
                        <a:pt x="488" y="0"/>
                      </a:lnTo>
                      <a:lnTo>
                        <a:pt x="481" y="0"/>
                      </a:lnTo>
                      <a:lnTo>
                        <a:pt x="471" y="1"/>
                      </a:lnTo>
                      <a:lnTo>
                        <a:pt x="460" y="2"/>
                      </a:lnTo>
                      <a:lnTo>
                        <a:pt x="448" y="4"/>
                      </a:lnTo>
                      <a:lnTo>
                        <a:pt x="438" y="5"/>
                      </a:lnTo>
                      <a:lnTo>
                        <a:pt x="428" y="6"/>
                      </a:lnTo>
                      <a:lnTo>
                        <a:pt x="420" y="6"/>
                      </a:lnTo>
                      <a:lnTo>
                        <a:pt x="414" y="7"/>
                      </a:lnTo>
                      <a:lnTo>
                        <a:pt x="412" y="7"/>
                      </a:lnTo>
                      <a:lnTo>
                        <a:pt x="416" y="8"/>
                      </a:lnTo>
                      <a:lnTo>
                        <a:pt x="429" y="13"/>
                      </a:lnTo>
                      <a:lnTo>
                        <a:pt x="447" y="19"/>
                      </a:lnTo>
                      <a:lnTo>
                        <a:pt x="468" y="27"/>
                      </a:lnTo>
                      <a:lnTo>
                        <a:pt x="490" y="35"/>
                      </a:lnTo>
                      <a:lnTo>
                        <a:pt x="511" y="44"/>
                      </a:lnTo>
                      <a:lnTo>
                        <a:pt x="526" y="51"/>
                      </a:lnTo>
                      <a:lnTo>
                        <a:pt x="535" y="58"/>
                      </a:lnTo>
                      <a:lnTo>
                        <a:pt x="539" y="63"/>
                      </a:lnTo>
                      <a:lnTo>
                        <a:pt x="544" y="70"/>
                      </a:lnTo>
                      <a:lnTo>
                        <a:pt x="550" y="77"/>
                      </a:lnTo>
                      <a:lnTo>
                        <a:pt x="554" y="84"/>
                      </a:lnTo>
                      <a:lnTo>
                        <a:pt x="560" y="92"/>
                      </a:lnTo>
                      <a:lnTo>
                        <a:pt x="564" y="100"/>
                      </a:lnTo>
                      <a:lnTo>
                        <a:pt x="568" y="110"/>
                      </a:lnTo>
                      <a:lnTo>
                        <a:pt x="571" y="118"/>
                      </a:lnTo>
                      <a:lnTo>
                        <a:pt x="574" y="131"/>
                      </a:lnTo>
                      <a:lnTo>
                        <a:pt x="581" y="153"/>
                      </a:lnTo>
                      <a:lnTo>
                        <a:pt x="590" y="181"/>
                      </a:lnTo>
                      <a:lnTo>
                        <a:pt x="599" y="212"/>
                      </a:lnTo>
                      <a:lnTo>
                        <a:pt x="609" y="243"/>
                      </a:lnTo>
                      <a:lnTo>
                        <a:pt x="618" y="272"/>
                      </a:lnTo>
                      <a:lnTo>
                        <a:pt x="626" y="296"/>
                      </a:lnTo>
                      <a:lnTo>
                        <a:pt x="630" y="313"/>
                      </a:lnTo>
                      <a:lnTo>
                        <a:pt x="636" y="330"/>
                      </a:lnTo>
                      <a:lnTo>
                        <a:pt x="647" y="350"/>
                      </a:lnTo>
                      <a:lnTo>
                        <a:pt x="659" y="377"/>
                      </a:lnTo>
                      <a:lnTo>
                        <a:pt x="672" y="404"/>
                      </a:lnTo>
                      <a:lnTo>
                        <a:pt x="682" y="433"/>
                      </a:lnTo>
                      <a:lnTo>
                        <a:pt x="690" y="462"/>
                      </a:lnTo>
                      <a:lnTo>
                        <a:pt x="693" y="487"/>
                      </a:lnTo>
                      <a:lnTo>
                        <a:pt x="688" y="508"/>
                      </a:lnTo>
                      <a:lnTo>
                        <a:pt x="678" y="524"/>
                      </a:lnTo>
                      <a:lnTo>
                        <a:pt x="665" y="538"/>
                      </a:lnTo>
                      <a:lnTo>
                        <a:pt x="651" y="549"/>
                      </a:lnTo>
                      <a:lnTo>
                        <a:pt x="636" y="558"/>
                      </a:lnTo>
                      <a:lnTo>
                        <a:pt x="621" y="562"/>
                      </a:lnTo>
                      <a:lnTo>
                        <a:pt x="605" y="564"/>
                      </a:lnTo>
                      <a:lnTo>
                        <a:pt x="589" y="563"/>
                      </a:lnTo>
                      <a:lnTo>
                        <a:pt x="574" y="559"/>
                      </a:lnTo>
                      <a:lnTo>
                        <a:pt x="561" y="552"/>
                      </a:lnTo>
                      <a:lnTo>
                        <a:pt x="552" y="544"/>
                      </a:lnTo>
                      <a:lnTo>
                        <a:pt x="546" y="535"/>
                      </a:lnTo>
                      <a:lnTo>
                        <a:pt x="542" y="524"/>
                      </a:lnTo>
                      <a:lnTo>
                        <a:pt x="537" y="513"/>
                      </a:lnTo>
                      <a:lnTo>
                        <a:pt x="533" y="502"/>
                      </a:lnTo>
                      <a:lnTo>
                        <a:pt x="526" y="493"/>
                      </a:lnTo>
                      <a:lnTo>
                        <a:pt x="516" y="484"/>
                      </a:lnTo>
                      <a:lnTo>
                        <a:pt x="504" y="470"/>
                      </a:lnTo>
                      <a:lnTo>
                        <a:pt x="490" y="447"/>
                      </a:lnTo>
                      <a:lnTo>
                        <a:pt x="471" y="419"/>
                      </a:lnTo>
                      <a:lnTo>
                        <a:pt x="451" y="393"/>
                      </a:lnTo>
                      <a:lnTo>
                        <a:pt x="428" y="370"/>
                      </a:lnTo>
                      <a:lnTo>
                        <a:pt x="401" y="357"/>
                      </a:lnTo>
                      <a:lnTo>
                        <a:pt x="372" y="357"/>
                      </a:lnTo>
                      <a:lnTo>
                        <a:pt x="340" y="376"/>
                      </a:lnTo>
                      <a:lnTo>
                        <a:pt x="312" y="406"/>
                      </a:lnTo>
                      <a:lnTo>
                        <a:pt x="295" y="438"/>
                      </a:lnTo>
                      <a:lnTo>
                        <a:pt x="287" y="468"/>
                      </a:lnTo>
                      <a:lnTo>
                        <a:pt x="285" y="496"/>
                      </a:lnTo>
                      <a:lnTo>
                        <a:pt x="288" y="522"/>
                      </a:lnTo>
                      <a:lnTo>
                        <a:pt x="293" y="541"/>
                      </a:lnTo>
                      <a:lnTo>
                        <a:pt x="296" y="554"/>
                      </a:lnTo>
                      <a:lnTo>
                        <a:pt x="299" y="559"/>
                      </a:lnTo>
                      <a:lnTo>
                        <a:pt x="0" y="358"/>
                      </a:lnTo>
                      <a:close/>
                    </a:path>
                  </a:pathLst>
                </a:custGeom>
                <a:solidFill>
                  <a:srgbClr val="FFFFFF"/>
                </a:solidFill>
                <a:ln w="9525">
                  <a:noFill/>
                  <a:round/>
                  <a:headEnd/>
                  <a:tailEnd/>
                </a:ln>
              </p:spPr>
              <p:txBody>
                <a:bodyPr/>
                <a:lstStyle/>
                <a:p>
                  <a:endParaRPr lang="en-US" sz="2400"/>
                </a:p>
              </p:txBody>
            </p:sp>
            <p:sp>
              <p:nvSpPr>
                <p:cNvPr id="1362105" name="Freeform 185"/>
                <p:cNvSpPr>
                  <a:spLocks/>
                </p:cNvSpPr>
                <p:nvPr/>
              </p:nvSpPr>
              <p:spPr bwMode="auto">
                <a:xfrm>
                  <a:off x="2331" y="1581"/>
                  <a:ext cx="1012" cy="1129"/>
                </a:xfrm>
                <a:custGeom>
                  <a:avLst/>
                  <a:gdLst/>
                  <a:ahLst/>
                  <a:cxnLst>
                    <a:cxn ang="0">
                      <a:pos x="1848" y="727"/>
                    </a:cxn>
                    <a:cxn ang="0">
                      <a:pos x="1713" y="576"/>
                    </a:cxn>
                    <a:cxn ang="0">
                      <a:pos x="1639" y="515"/>
                    </a:cxn>
                    <a:cxn ang="0">
                      <a:pos x="1560" y="540"/>
                    </a:cxn>
                    <a:cxn ang="0">
                      <a:pos x="1497" y="605"/>
                    </a:cxn>
                    <a:cxn ang="0">
                      <a:pos x="1543" y="648"/>
                    </a:cxn>
                    <a:cxn ang="0">
                      <a:pos x="1513" y="749"/>
                    </a:cxn>
                    <a:cxn ang="0">
                      <a:pos x="1120" y="769"/>
                    </a:cxn>
                    <a:cxn ang="0">
                      <a:pos x="1280" y="517"/>
                    </a:cxn>
                    <a:cxn ang="0">
                      <a:pos x="1213" y="554"/>
                    </a:cxn>
                    <a:cxn ang="0">
                      <a:pos x="1120" y="407"/>
                    </a:cxn>
                    <a:cxn ang="0">
                      <a:pos x="1135" y="93"/>
                    </a:cxn>
                    <a:cxn ang="0">
                      <a:pos x="890" y="144"/>
                    </a:cxn>
                    <a:cxn ang="0">
                      <a:pos x="949" y="221"/>
                    </a:cxn>
                    <a:cxn ang="0">
                      <a:pos x="793" y="773"/>
                    </a:cxn>
                    <a:cxn ang="0">
                      <a:pos x="353" y="788"/>
                    </a:cxn>
                    <a:cxn ang="0">
                      <a:pos x="204" y="992"/>
                    </a:cxn>
                    <a:cxn ang="0">
                      <a:pos x="495" y="821"/>
                    </a:cxn>
                    <a:cxn ang="0">
                      <a:pos x="442" y="843"/>
                    </a:cxn>
                    <a:cxn ang="0">
                      <a:pos x="286" y="982"/>
                    </a:cxn>
                    <a:cxn ang="0">
                      <a:pos x="353" y="943"/>
                    </a:cxn>
                    <a:cxn ang="0">
                      <a:pos x="239" y="1103"/>
                    </a:cxn>
                    <a:cxn ang="0">
                      <a:pos x="89" y="1408"/>
                    </a:cxn>
                    <a:cxn ang="0">
                      <a:pos x="171" y="1391"/>
                    </a:cxn>
                    <a:cxn ang="0">
                      <a:pos x="109" y="1929"/>
                    </a:cxn>
                    <a:cxn ang="0">
                      <a:pos x="117" y="2161"/>
                    </a:cxn>
                    <a:cxn ang="0">
                      <a:pos x="248" y="2222"/>
                    </a:cxn>
                    <a:cxn ang="0">
                      <a:pos x="877" y="2208"/>
                    </a:cxn>
                    <a:cxn ang="0">
                      <a:pos x="640" y="2154"/>
                    </a:cxn>
                    <a:cxn ang="0">
                      <a:pos x="450" y="2203"/>
                    </a:cxn>
                    <a:cxn ang="0">
                      <a:pos x="228" y="1784"/>
                    </a:cxn>
                    <a:cxn ang="0">
                      <a:pos x="753" y="1851"/>
                    </a:cxn>
                    <a:cxn ang="0">
                      <a:pos x="973" y="2095"/>
                    </a:cxn>
                    <a:cxn ang="0">
                      <a:pos x="806" y="1836"/>
                    </a:cxn>
                    <a:cxn ang="0">
                      <a:pos x="837" y="1832"/>
                    </a:cxn>
                    <a:cxn ang="0">
                      <a:pos x="1013" y="2154"/>
                    </a:cxn>
                    <a:cxn ang="0">
                      <a:pos x="1067" y="2255"/>
                    </a:cxn>
                    <a:cxn ang="0">
                      <a:pos x="1042" y="2135"/>
                    </a:cxn>
                    <a:cxn ang="0">
                      <a:pos x="906" y="1487"/>
                    </a:cxn>
                    <a:cxn ang="0">
                      <a:pos x="1175" y="1943"/>
                    </a:cxn>
                    <a:cxn ang="0">
                      <a:pos x="1214" y="2151"/>
                    </a:cxn>
                    <a:cxn ang="0">
                      <a:pos x="1445" y="1489"/>
                    </a:cxn>
                    <a:cxn ang="0">
                      <a:pos x="1912" y="1582"/>
                    </a:cxn>
                    <a:cxn ang="0">
                      <a:pos x="1947" y="1810"/>
                    </a:cxn>
                    <a:cxn ang="0">
                      <a:pos x="1912" y="1924"/>
                    </a:cxn>
                    <a:cxn ang="0">
                      <a:pos x="1958" y="1464"/>
                    </a:cxn>
                    <a:cxn ang="0">
                      <a:pos x="1719" y="1081"/>
                    </a:cxn>
                    <a:cxn ang="0">
                      <a:pos x="1898" y="843"/>
                    </a:cxn>
                    <a:cxn ang="0">
                      <a:pos x="1981" y="669"/>
                    </a:cxn>
                    <a:cxn ang="0">
                      <a:pos x="1719" y="402"/>
                    </a:cxn>
                    <a:cxn ang="0">
                      <a:pos x="1796" y="325"/>
                    </a:cxn>
                    <a:cxn ang="0">
                      <a:pos x="1481" y="419"/>
                    </a:cxn>
                    <a:cxn ang="0">
                      <a:pos x="1404" y="641"/>
                    </a:cxn>
                    <a:cxn ang="0">
                      <a:pos x="1566" y="427"/>
                    </a:cxn>
                    <a:cxn ang="0">
                      <a:pos x="1674" y="398"/>
                    </a:cxn>
                    <a:cxn ang="0">
                      <a:pos x="1860" y="656"/>
                    </a:cxn>
                    <a:cxn ang="0">
                      <a:pos x="1882" y="521"/>
                    </a:cxn>
                    <a:cxn ang="0">
                      <a:pos x="1881" y="667"/>
                    </a:cxn>
                    <a:cxn ang="0">
                      <a:pos x="1962" y="770"/>
                    </a:cxn>
                    <a:cxn ang="0">
                      <a:pos x="1855" y="774"/>
                    </a:cxn>
                    <a:cxn ang="0">
                      <a:pos x="1776" y="874"/>
                    </a:cxn>
                    <a:cxn ang="0">
                      <a:pos x="1692" y="709"/>
                    </a:cxn>
                  </a:cxnLst>
                  <a:rect l="0" t="0" r="r" b="b"/>
                  <a:pathLst>
                    <a:path w="2025" h="2257">
                      <a:moveTo>
                        <a:pt x="1789" y="738"/>
                      </a:moveTo>
                      <a:lnTo>
                        <a:pt x="1777" y="737"/>
                      </a:lnTo>
                      <a:lnTo>
                        <a:pt x="1764" y="737"/>
                      </a:lnTo>
                      <a:lnTo>
                        <a:pt x="1747" y="736"/>
                      </a:lnTo>
                      <a:lnTo>
                        <a:pt x="1732" y="736"/>
                      </a:lnTo>
                      <a:lnTo>
                        <a:pt x="1716" y="736"/>
                      </a:lnTo>
                      <a:lnTo>
                        <a:pt x="1704" y="736"/>
                      </a:lnTo>
                      <a:lnTo>
                        <a:pt x="1693" y="735"/>
                      </a:lnTo>
                      <a:lnTo>
                        <a:pt x="1686" y="734"/>
                      </a:lnTo>
                      <a:lnTo>
                        <a:pt x="1697" y="772"/>
                      </a:lnTo>
                      <a:lnTo>
                        <a:pt x="1709" y="770"/>
                      </a:lnTo>
                      <a:lnTo>
                        <a:pt x="1722" y="769"/>
                      </a:lnTo>
                      <a:lnTo>
                        <a:pt x="1735" y="768"/>
                      </a:lnTo>
                      <a:lnTo>
                        <a:pt x="1746" y="767"/>
                      </a:lnTo>
                      <a:lnTo>
                        <a:pt x="1758" y="765"/>
                      </a:lnTo>
                      <a:lnTo>
                        <a:pt x="1769" y="761"/>
                      </a:lnTo>
                      <a:lnTo>
                        <a:pt x="1781" y="757"/>
                      </a:lnTo>
                      <a:lnTo>
                        <a:pt x="1792" y="752"/>
                      </a:lnTo>
                      <a:lnTo>
                        <a:pt x="1796" y="752"/>
                      </a:lnTo>
                      <a:lnTo>
                        <a:pt x="1799" y="753"/>
                      </a:lnTo>
                      <a:lnTo>
                        <a:pt x="1802" y="755"/>
                      </a:lnTo>
                      <a:lnTo>
                        <a:pt x="1802" y="759"/>
                      </a:lnTo>
                      <a:lnTo>
                        <a:pt x="1807" y="765"/>
                      </a:lnTo>
                      <a:lnTo>
                        <a:pt x="1812" y="770"/>
                      </a:lnTo>
                      <a:lnTo>
                        <a:pt x="1817" y="777"/>
                      </a:lnTo>
                      <a:lnTo>
                        <a:pt x="1820" y="784"/>
                      </a:lnTo>
                      <a:lnTo>
                        <a:pt x="1825" y="790"/>
                      </a:lnTo>
                      <a:lnTo>
                        <a:pt x="1829" y="797"/>
                      </a:lnTo>
                      <a:lnTo>
                        <a:pt x="1834" y="803"/>
                      </a:lnTo>
                      <a:lnTo>
                        <a:pt x="1841" y="807"/>
                      </a:lnTo>
                      <a:lnTo>
                        <a:pt x="1848" y="757"/>
                      </a:lnTo>
                      <a:lnTo>
                        <a:pt x="1850" y="753"/>
                      </a:lnTo>
                      <a:lnTo>
                        <a:pt x="1856" y="753"/>
                      </a:lnTo>
                      <a:lnTo>
                        <a:pt x="1860" y="753"/>
                      </a:lnTo>
                      <a:lnTo>
                        <a:pt x="1862" y="749"/>
                      </a:lnTo>
                      <a:lnTo>
                        <a:pt x="1859" y="745"/>
                      </a:lnTo>
                      <a:lnTo>
                        <a:pt x="1857" y="744"/>
                      </a:lnTo>
                      <a:lnTo>
                        <a:pt x="1855" y="743"/>
                      </a:lnTo>
                      <a:lnTo>
                        <a:pt x="1850" y="743"/>
                      </a:lnTo>
                      <a:lnTo>
                        <a:pt x="1850" y="731"/>
                      </a:lnTo>
                      <a:lnTo>
                        <a:pt x="1848" y="727"/>
                      </a:lnTo>
                      <a:lnTo>
                        <a:pt x="1843" y="728"/>
                      </a:lnTo>
                      <a:lnTo>
                        <a:pt x="1836" y="731"/>
                      </a:lnTo>
                      <a:lnTo>
                        <a:pt x="1829" y="736"/>
                      </a:lnTo>
                      <a:lnTo>
                        <a:pt x="1821" y="738"/>
                      </a:lnTo>
                      <a:lnTo>
                        <a:pt x="1814" y="738"/>
                      </a:lnTo>
                      <a:lnTo>
                        <a:pt x="1807" y="731"/>
                      </a:lnTo>
                      <a:lnTo>
                        <a:pt x="1803" y="726"/>
                      </a:lnTo>
                      <a:lnTo>
                        <a:pt x="1800" y="716"/>
                      </a:lnTo>
                      <a:lnTo>
                        <a:pt x="1800" y="707"/>
                      </a:lnTo>
                      <a:lnTo>
                        <a:pt x="1800" y="697"/>
                      </a:lnTo>
                      <a:lnTo>
                        <a:pt x="1807" y="685"/>
                      </a:lnTo>
                      <a:lnTo>
                        <a:pt x="1806" y="674"/>
                      </a:lnTo>
                      <a:lnTo>
                        <a:pt x="1802" y="662"/>
                      </a:lnTo>
                      <a:lnTo>
                        <a:pt x="1798" y="648"/>
                      </a:lnTo>
                      <a:lnTo>
                        <a:pt x="1785" y="628"/>
                      </a:lnTo>
                      <a:lnTo>
                        <a:pt x="1776" y="605"/>
                      </a:lnTo>
                      <a:lnTo>
                        <a:pt x="1768" y="580"/>
                      </a:lnTo>
                      <a:lnTo>
                        <a:pt x="1762" y="555"/>
                      </a:lnTo>
                      <a:lnTo>
                        <a:pt x="1755" y="530"/>
                      </a:lnTo>
                      <a:lnTo>
                        <a:pt x="1750" y="503"/>
                      </a:lnTo>
                      <a:lnTo>
                        <a:pt x="1742" y="479"/>
                      </a:lnTo>
                      <a:lnTo>
                        <a:pt x="1732" y="455"/>
                      </a:lnTo>
                      <a:lnTo>
                        <a:pt x="1721" y="457"/>
                      </a:lnTo>
                      <a:lnTo>
                        <a:pt x="1721" y="468"/>
                      </a:lnTo>
                      <a:lnTo>
                        <a:pt x="1723" y="481"/>
                      </a:lnTo>
                      <a:lnTo>
                        <a:pt x="1721" y="493"/>
                      </a:lnTo>
                      <a:lnTo>
                        <a:pt x="1720" y="493"/>
                      </a:lnTo>
                      <a:lnTo>
                        <a:pt x="1723" y="506"/>
                      </a:lnTo>
                      <a:lnTo>
                        <a:pt x="1728" y="516"/>
                      </a:lnTo>
                      <a:lnTo>
                        <a:pt x="1736" y="525"/>
                      </a:lnTo>
                      <a:lnTo>
                        <a:pt x="1746" y="532"/>
                      </a:lnTo>
                      <a:lnTo>
                        <a:pt x="1753" y="541"/>
                      </a:lnTo>
                      <a:lnTo>
                        <a:pt x="1752" y="553"/>
                      </a:lnTo>
                      <a:lnTo>
                        <a:pt x="1747" y="563"/>
                      </a:lnTo>
                      <a:lnTo>
                        <a:pt x="1744" y="574"/>
                      </a:lnTo>
                      <a:lnTo>
                        <a:pt x="1739" y="574"/>
                      </a:lnTo>
                      <a:lnTo>
                        <a:pt x="1736" y="575"/>
                      </a:lnTo>
                      <a:lnTo>
                        <a:pt x="1731" y="576"/>
                      </a:lnTo>
                      <a:lnTo>
                        <a:pt x="1728" y="579"/>
                      </a:lnTo>
                      <a:lnTo>
                        <a:pt x="1721" y="575"/>
                      </a:lnTo>
                      <a:lnTo>
                        <a:pt x="1713" y="576"/>
                      </a:lnTo>
                      <a:lnTo>
                        <a:pt x="1706" y="576"/>
                      </a:lnTo>
                      <a:lnTo>
                        <a:pt x="1701" y="569"/>
                      </a:lnTo>
                      <a:lnTo>
                        <a:pt x="1693" y="572"/>
                      </a:lnTo>
                      <a:lnTo>
                        <a:pt x="1686" y="567"/>
                      </a:lnTo>
                      <a:lnTo>
                        <a:pt x="1681" y="561"/>
                      </a:lnTo>
                      <a:lnTo>
                        <a:pt x="1671" y="562"/>
                      </a:lnTo>
                      <a:lnTo>
                        <a:pt x="1671" y="557"/>
                      </a:lnTo>
                      <a:lnTo>
                        <a:pt x="1668" y="554"/>
                      </a:lnTo>
                      <a:lnTo>
                        <a:pt x="1664" y="552"/>
                      </a:lnTo>
                      <a:lnTo>
                        <a:pt x="1662" y="547"/>
                      </a:lnTo>
                      <a:lnTo>
                        <a:pt x="1666" y="534"/>
                      </a:lnTo>
                      <a:lnTo>
                        <a:pt x="1670" y="523"/>
                      </a:lnTo>
                      <a:lnTo>
                        <a:pt x="1675" y="511"/>
                      </a:lnTo>
                      <a:lnTo>
                        <a:pt x="1681" y="500"/>
                      </a:lnTo>
                      <a:lnTo>
                        <a:pt x="1686" y="489"/>
                      </a:lnTo>
                      <a:lnTo>
                        <a:pt x="1692" y="479"/>
                      </a:lnTo>
                      <a:lnTo>
                        <a:pt x="1699" y="469"/>
                      </a:lnTo>
                      <a:lnTo>
                        <a:pt x="1706" y="460"/>
                      </a:lnTo>
                      <a:lnTo>
                        <a:pt x="1697" y="464"/>
                      </a:lnTo>
                      <a:lnTo>
                        <a:pt x="1687" y="479"/>
                      </a:lnTo>
                      <a:lnTo>
                        <a:pt x="1678" y="494"/>
                      </a:lnTo>
                      <a:lnTo>
                        <a:pt x="1670" y="511"/>
                      </a:lnTo>
                      <a:lnTo>
                        <a:pt x="1663" y="530"/>
                      </a:lnTo>
                      <a:lnTo>
                        <a:pt x="1656" y="549"/>
                      </a:lnTo>
                      <a:lnTo>
                        <a:pt x="1653" y="569"/>
                      </a:lnTo>
                      <a:lnTo>
                        <a:pt x="1651" y="590"/>
                      </a:lnTo>
                      <a:lnTo>
                        <a:pt x="1649" y="610"/>
                      </a:lnTo>
                      <a:lnTo>
                        <a:pt x="1646" y="609"/>
                      </a:lnTo>
                      <a:lnTo>
                        <a:pt x="1645" y="584"/>
                      </a:lnTo>
                      <a:lnTo>
                        <a:pt x="1647" y="556"/>
                      </a:lnTo>
                      <a:lnTo>
                        <a:pt x="1652" y="531"/>
                      </a:lnTo>
                      <a:lnTo>
                        <a:pt x="1660" y="508"/>
                      </a:lnTo>
                      <a:lnTo>
                        <a:pt x="1651" y="529"/>
                      </a:lnTo>
                      <a:lnTo>
                        <a:pt x="1643" y="552"/>
                      </a:lnTo>
                      <a:lnTo>
                        <a:pt x="1637" y="577"/>
                      </a:lnTo>
                      <a:lnTo>
                        <a:pt x="1636" y="603"/>
                      </a:lnTo>
                      <a:lnTo>
                        <a:pt x="1632" y="603"/>
                      </a:lnTo>
                      <a:lnTo>
                        <a:pt x="1625" y="580"/>
                      </a:lnTo>
                      <a:lnTo>
                        <a:pt x="1625" y="557"/>
                      </a:lnTo>
                      <a:lnTo>
                        <a:pt x="1630" y="536"/>
                      </a:lnTo>
                      <a:lnTo>
                        <a:pt x="1639" y="515"/>
                      </a:lnTo>
                      <a:lnTo>
                        <a:pt x="1649" y="495"/>
                      </a:lnTo>
                      <a:lnTo>
                        <a:pt x="1662" y="476"/>
                      </a:lnTo>
                      <a:lnTo>
                        <a:pt x="1674" y="458"/>
                      </a:lnTo>
                      <a:lnTo>
                        <a:pt x="1684" y="442"/>
                      </a:lnTo>
                      <a:lnTo>
                        <a:pt x="1681" y="445"/>
                      </a:lnTo>
                      <a:lnTo>
                        <a:pt x="1676" y="446"/>
                      </a:lnTo>
                      <a:lnTo>
                        <a:pt x="1671" y="448"/>
                      </a:lnTo>
                      <a:lnTo>
                        <a:pt x="1666" y="450"/>
                      </a:lnTo>
                      <a:lnTo>
                        <a:pt x="1661" y="453"/>
                      </a:lnTo>
                      <a:lnTo>
                        <a:pt x="1656" y="456"/>
                      </a:lnTo>
                      <a:lnTo>
                        <a:pt x="1653" y="458"/>
                      </a:lnTo>
                      <a:lnTo>
                        <a:pt x="1649" y="461"/>
                      </a:lnTo>
                      <a:lnTo>
                        <a:pt x="1649" y="457"/>
                      </a:lnTo>
                      <a:lnTo>
                        <a:pt x="1648" y="455"/>
                      </a:lnTo>
                      <a:lnTo>
                        <a:pt x="1646" y="453"/>
                      </a:lnTo>
                      <a:lnTo>
                        <a:pt x="1644" y="453"/>
                      </a:lnTo>
                      <a:lnTo>
                        <a:pt x="1641" y="460"/>
                      </a:lnTo>
                      <a:lnTo>
                        <a:pt x="1637" y="466"/>
                      </a:lnTo>
                      <a:lnTo>
                        <a:pt x="1632" y="471"/>
                      </a:lnTo>
                      <a:lnTo>
                        <a:pt x="1626" y="476"/>
                      </a:lnTo>
                      <a:lnTo>
                        <a:pt x="1621" y="480"/>
                      </a:lnTo>
                      <a:lnTo>
                        <a:pt x="1615" y="485"/>
                      </a:lnTo>
                      <a:lnTo>
                        <a:pt x="1610" y="491"/>
                      </a:lnTo>
                      <a:lnTo>
                        <a:pt x="1607" y="496"/>
                      </a:lnTo>
                      <a:lnTo>
                        <a:pt x="1603" y="491"/>
                      </a:lnTo>
                      <a:lnTo>
                        <a:pt x="1606" y="488"/>
                      </a:lnTo>
                      <a:lnTo>
                        <a:pt x="1600" y="487"/>
                      </a:lnTo>
                      <a:lnTo>
                        <a:pt x="1598" y="494"/>
                      </a:lnTo>
                      <a:lnTo>
                        <a:pt x="1591" y="498"/>
                      </a:lnTo>
                      <a:lnTo>
                        <a:pt x="1584" y="501"/>
                      </a:lnTo>
                      <a:lnTo>
                        <a:pt x="1584" y="510"/>
                      </a:lnTo>
                      <a:lnTo>
                        <a:pt x="1581" y="512"/>
                      </a:lnTo>
                      <a:lnTo>
                        <a:pt x="1579" y="512"/>
                      </a:lnTo>
                      <a:lnTo>
                        <a:pt x="1576" y="510"/>
                      </a:lnTo>
                      <a:lnTo>
                        <a:pt x="1573" y="510"/>
                      </a:lnTo>
                      <a:lnTo>
                        <a:pt x="1573" y="519"/>
                      </a:lnTo>
                      <a:lnTo>
                        <a:pt x="1573" y="529"/>
                      </a:lnTo>
                      <a:lnTo>
                        <a:pt x="1572" y="538"/>
                      </a:lnTo>
                      <a:lnTo>
                        <a:pt x="1569" y="546"/>
                      </a:lnTo>
                      <a:lnTo>
                        <a:pt x="1561" y="529"/>
                      </a:lnTo>
                      <a:lnTo>
                        <a:pt x="1560" y="540"/>
                      </a:lnTo>
                      <a:lnTo>
                        <a:pt x="1561" y="553"/>
                      </a:lnTo>
                      <a:lnTo>
                        <a:pt x="1561" y="567"/>
                      </a:lnTo>
                      <a:lnTo>
                        <a:pt x="1556" y="579"/>
                      </a:lnTo>
                      <a:lnTo>
                        <a:pt x="1550" y="572"/>
                      </a:lnTo>
                      <a:lnTo>
                        <a:pt x="1550" y="564"/>
                      </a:lnTo>
                      <a:lnTo>
                        <a:pt x="1550" y="556"/>
                      </a:lnTo>
                      <a:lnTo>
                        <a:pt x="1546" y="552"/>
                      </a:lnTo>
                      <a:lnTo>
                        <a:pt x="1546" y="554"/>
                      </a:lnTo>
                      <a:lnTo>
                        <a:pt x="1545" y="555"/>
                      </a:lnTo>
                      <a:lnTo>
                        <a:pt x="1545" y="555"/>
                      </a:lnTo>
                      <a:lnTo>
                        <a:pt x="1543" y="555"/>
                      </a:lnTo>
                      <a:lnTo>
                        <a:pt x="1542" y="555"/>
                      </a:lnTo>
                      <a:lnTo>
                        <a:pt x="1546" y="562"/>
                      </a:lnTo>
                      <a:lnTo>
                        <a:pt x="1546" y="570"/>
                      </a:lnTo>
                      <a:lnTo>
                        <a:pt x="1545" y="575"/>
                      </a:lnTo>
                      <a:lnTo>
                        <a:pt x="1542" y="578"/>
                      </a:lnTo>
                      <a:lnTo>
                        <a:pt x="1538" y="580"/>
                      </a:lnTo>
                      <a:lnTo>
                        <a:pt x="1535" y="575"/>
                      </a:lnTo>
                      <a:lnTo>
                        <a:pt x="1534" y="567"/>
                      </a:lnTo>
                      <a:lnTo>
                        <a:pt x="1534" y="561"/>
                      </a:lnTo>
                      <a:lnTo>
                        <a:pt x="1531" y="557"/>
                      </a:lnTo>
                      <a:lnTo>
                        <a:pt x="1531" y="568"/>
                      </a:lnTo>
                      <a:lnTo>
                        <a:pt x="1531" y="577"/>
                      </a:lnTo>
                      <a:lnTo>
                        <a:pt x="1530" y="586"/>
                      </a:lnTo>
                      <a:lnTo>
                        <a:pt x="1526" y="594"/>
                      </a:lnTo>
                      <a:lnTo>
                        <a:pt x="1520" y="590"/>
                      </a:lnTo>
                      <a:lnTo>
                        <a:pt x="1519" y="584"/>
                      </a:lnTo>
                      <a:lnTo>
                        <a:pt x="1519" y="578"/>
                      </a:lnTo>
                      <a:lnTo>
                        <a:pt x="1519" y="572"/>
                      </a:lnTo>
                      <a:lnTo>
                        <a:pt x="1513" y="572"/>
                      </a:lnTo>
                      <a:lnTo>
                        <a:pt x="1515" y="577"/>
                      </a:lnTo>
                      <a:lnTo>
                        <a:pt x="1516" y="584"/>
                      </a:lnTo>
                      <a:lnTo>
                        <a:pt x="1511" y="590"/>
                      </a:lnTo>
                      <a:lnTo>
                        <a:pt x="1504" y="582"/>
                      </a:lnTo>
                      <a:lnTo>
                        <a:pt x="1503" y="612"/>
                      </a:lnTo>
                      <a:lnTo>
                        <a:pt x="1502" y="612"/>
                      </a:lnTo>
                      <a:lnTo>
                        <a:pt x="1501" y="612"/>
                      </a:lnTo>
                      <a:lnTo>
                        <a:pt x="1500" y="612"/>
                      </a:lnTo>
                      <a:lnTo>
                        <a:pt x="1498" y="610"/>
                      </a:lnTo>
                      <a:lnTo>
                        <a:pt x="1498" y="607"/>
                      </a:lnTo>
                      <a:lnTo>
                        <a:pt x="1497" y="605"/>
                      </a:lnTo>
                      <a:lnTo>
                        <a:pt x="1494" y="602"/>
                      </a:lnTo>
                      <a:lnTo>
                        <a:pt x="1490" y="603"/>
                      </a:lnTo>
                      <a:lnTo>
                        <a:pt x="1490" y="613"/>
                      </a:lnTo>
                      <a:lnTo>
                        <a:pt x="1493" y="622"/>
                      </a:lnTo>
                      <a:lnTo>
                        <a:pt x="1494" y="629"/>
                      </a:lnTo>
                      <a:lnTo>
                        <a:pt x="1487" y="633"/>
                      </a:lnTo>
                      <a:lnTo>
                        <a:pt x="1478" y="618"/>
                      </a:lnTo>
                      <a:lnTo>
                        <a:pt x="1474" y="624"/>
                      </a:lnTo>
                      <a:lnTo>
                        <a:pt x="1477" y="635"/>
                      </a:lnTo>
                      <a:lnTo>
                        <a:pt x="1479" y="644"/>
                      </a:lnTo>
                      <a:lnTo>
                        <a:pt x="1482" y="653"/>
                      </a:lnTo>
                      <a:lnTo>
                        <a:pt x="1487" y="662"/>
                      </a:lnTo>
                      <a:lnTo>
                        <a:pt x="1490" y="670"/>
                      </a:lnTo>
                      <a:lnTo>
                        <a:pt x="1496" y="679"/>
                      </a:lnTo>
                      <a:lnTo>
                        <a:pt x="1502" y="689"/>
                      </a:lnTo>
                      <a:lnTo>
                        <a:pt x="1509" y="698"/>
                      </a:lnTo>
                      <a:lnTo>
                        <a:pt x="1516" y="699"/>
                      </a:lnTo>
                      <a:lnTo>
                        <a:pt x="1517" y="691"/>
                      </a:lnTo>
                      <a:lnTo>
                        <a:pt x="1513" y="685"/>
                      </a:lnTo>
                      <a:lnTo>
                        <a:pt x="1511" y="679"/>
                      </a:lnTo>
                      <a:lnTo>
                        <a:pt x="1511" y="673"/>
                      </a:lnTo>
                      <a:lnTo>
                        <a:pt x="1512" y="673"/>
                      </a:lnTo>
                      <a:lnTo>
                        <a:pt x="1512" y="674"/>
                      </a:lnTo>
                      <a:lnTo>
                        <a:pt x="1512" y="675"/>
                      </a:lnTo>
                      <a:lnTo>
                        <a:pt x="1512" y="676"/>
                      </a:lnTo>
                      <a:lnTo>
                        <a:pt x="1513" y="681"/>
                      </a:lnTo>
                      <a:lnTo>
                        <a:pt x="1517" y="683"/>
                      </a:lnTo>
                      <a:lnTo>
                        <a:pt x="1520" y="683"/>
                      </a:lnTo>
                      <a:lnTo>
                        <a:pt x="1525" y="682"/>
                      </a:lnTo>
                      <a:lnTo>
                        <a:pt x="1528" y="677"/>
                      </a:lnTo>
                      <a:lnTo>
                        <a:pt x="1532" y="673"/>
                      </a:lnTo>
                      <a:lnTo>
                        <a:pt x="1533" y="668"/>
                      </a:lnTo>
                      <a:lnTo>
                        <a:pt x="1531" y="666"/>
                      </a:lnTo>
                      <a:lnTo>
                        <a:pt x="1532" y="662"/>
                      </a:lnTo>
                      <a:lnTo>
                        <a:pt x="1535" y="661"/>
                      </a:lnTo>
                      <a:lnTo>
                        <a:pt x="1538" y="661"/>
                      </a:lnTo>
                      <a:lnTo>
                        <a:pt x="1541" y="661"/>
                      </a:lnTo>
                      <a:lnTo>
                        <a:pt x="1538" y="652"/>
                      </a:lnTo>
                      <a:lnTo>
                        <a:pt x="1538" y="647"/>
                      </a:lnTo>
                      <a:lnTo>
                        <a:pt x="1541" y="647"/>
                      </a:lnTo>
                      <a:lnTo>
                        <a:pt x="1543" y="648"/>
                      </a:lnTo>
                      <a:lnTo>
                        <a:pt x="1547" y="648"/>
                      </a:lnTo>
                      <a:lnTo>
                        <a:pt x="1547" y="647"/>
                      </a:lnTo>
                      <a:lnTo>
                        <a:pt x="1547" y="646"/>
                      </a:lnTo>
                      <a:lnTo>
                        <a:pt x="1547" y="646"/>
                      </a:lnTo>
                      <a:lnTo>
                        <a:pt x="1548" y="645"/>
                      </a:lnTo>
                      <a:lnTo>
                        <a:pt x="1543" y="636"/>
                      </a:lnTo>
                      <a:lnTo>
                        <a:pt x="1541" y="625"/>
                      </a:lnTo>
                      <a:lnTo>
                        <a:pt x="1542" y="615"/>
                      </a:lnTo>
                      <a:lnTo>
                        <a:pt x="1545" y="609"/>
                      </a:lnTo>
                      <a:lnTo>
                        <a:pt x="1560" y="637"/>
                      </a:lnTo>
                      <a:lnTo>
                        <a:pt x="1560" y="630"/>
                      </a:lnTo>
                      <a:lnTo>
                        <a:pt x="1558" y="625"/>
                      </a:lnTo>
                      <a:lnTo>
                        <a:pt x="1557" y="621"/>
                      </a:lnTo>
                      <a:lnTo>
                        <a:pt x="1561" y="616"/>
                      </a:lnTo>
                      <a:lnTo>
                        <a:pt x="1568" y="623"/>
                      </a:lnTo>
                      <a:lnTo>
                        <a:pt x="1568" y="605"/>
                      </a:lnTo>
                      <a:lnTo>
                        <a:pt x="1573" y="606"/>
                      </a:lnTo>
                      <a:lnTo>
                        <a:pt x="1579" y="605"/>
                      </a:lnTo>
                      <a:lnTo>
                        <a:pt x="1585" y="605"/>
                      </a:lnTo>
                      <a:lnTo>
                        <a:pt x="1591" y="608"/>
                      </a:lnTo>
                      <a:lnTo>
                        <a:pt x="1601" y="633"/>
                      </a:lnTo>
                      <a:lnTo>
                        <a:pt x="1601" y="661"/>
                      </a:lnTo>
                      <a:lnTo>
                        <a:pt x="1599" y="690"/>
                      </a:lnTo>
                      <a:lnTo>
                        <a:pt x="1602" y="719"/>
                      </a:lnTo>
                      <a:lnTo>
                        <a:pt x="1599" y="724"/>
                      </a:lnTo>
                      <a:lnTo>
                        <a:pt x="1600" y="731"/>
                      </a:lnTo>
                      <a:lnTo>
                        <a:pt x="1602" y="738"/>
                      </a:lnTo>
                      <a:lnTo>
                        <a:pt x="1602" y="745"/>
                      </a:lnTo>
                      <a:lnTo>
                        <a:pt x="1596" y="746"/>
                      </a:lnTo>
                      <a:lnTo>
                        <a:pt x="1593" y="751"/>
                      </a:lnTo>
                      <a:lnTo>
                        <a:pt x="1590" y="758"/>
                      </a:lnTo>
                      <a:lnTo>
                        <a:pt x="1585" y="762"/>
                      </a:lnTo>
                      <a:lnTo>
                        <a:pt x="1579" y="762"/>
                      </a:lnTo>
                      <a:lnTo>
                        <a:pt x="1572" y="764"/>
                      </a:lnTo>
                      <a:lnTo>
                        <a:pt x="1565" y="765"/>
                      </a:lnTo>
                      <a:lnTo>
                        <a:pt x="1560" y="766"/>
                      </a:lnTo>
                      <a:lnTo>
                        <a:pt x="1553" y="766"/>
                      </a:lnTo>
                      <a:lnTo>
                        <a:pt x="1547" y="765"/>
                      </a:lnTo>
                      <a:lnTo>
                        <a:pt x="1542" y="762"/>
                      </a:lnTo>
                      <a:lnTo>
                        <a:pt x="1538" y="757"/>
                      </a:lnTo>
                      <a:lnTo>
                        <a:pt x="1513" y="749"/>
                      </a:lnTo>
                      <a:lnTo>
                        <a:pt x="1489" y="739"/>
                      </a:lnTo>
                      <a:lnTo>
                        <a:pt x="1467" y="728"/>
                      </a:lnTo>
                      <a:lnTo>
                        <a:pt x="1445" y="715"/>
                      </a:lnTo>
                      <a:lnTo>
                        <a:pt x="1425" y="703"/>
                      </a:lnTo>
                      <a:lnTo>
                        <a:pt x="1403" y="689"/>
                      </a:lnTo>
                      <a:lnTo>
                        <a:pt x="1382" y="676"/>
                      </a:lnTo>
                      <a:lnTo>
                        <a:pt x="1360" y="663"/>
                      </a:lnTo>
                      <a:lnTo>
                        <a:pt x="1350" y="655"/>
                      </a:lnTo>
                      <a:lnTo>
                        <a:pt x="1337" y="648"/>
                      </a:lnTo>
                      <a:lnTo>
                        <a:pt x="1326" y="641"/>
                      </a:lnTo>
                      <a:lnTo>
                        <a:pt x="1312" y="635"/>
                      </a:lnTo>
                      <a:lnTo>
                        <a:pt x="1299" y="628"/>
                      </a:lnTo>
                      <a:lnTo>
                        <a:pt x="1288" y="620"/>
                      </a:lnTo>
                      <a:lnTo>
                        <a:pt x="1276" y="612"/>
                      </a:lnTo>
                      <a:lnTo>
                        <a:pt x="1267" y="602"/>
                      </a:lnTo>
                      <a:lnTo>
                        <a:pt x="1245" y="635"/>
                      </a:lnTo>
                      <a:lnTo>
                        <a:pt x="1300" y="676"/>
                      </a:lnTo>
                      <a:lnTo>
                        <a:pt x="1294" y="684"/>
                      </a:lnTo>
                      <a:lnTo>
                        <a:pt x="1285" y="691"/>
                      </a:lnTo>
                      <a:lnTo>
                        <a:pt x="1280" y="698"/>
                      </a:lnTo>
                      <a:lnTo>
                        <a:pt x="1282" y="705"/>
                      </a:lnTo>
                      <a:lnTo>
                        <a:pt x="1278" y="711"/>
                      </a:lnTo>
                      <a:lnTo>
                        <a:pt x="1278" y="717"/>
                      </a:lnTo>
                      <a:lnTo>
                        <a:pt x="1278" y="724"/>
                      </a:lnTo>
                      <a:lnTo>
                        <a:pt x="1278" y="732"/>
                      </a:lnTo>
                      <a:lnTo>
                        <a:pt x="1263" y="742"/>
                      </a:lnTo>
                      <a:lnTo>
                        <a:pt x="1248" y="751"/>
                      </a:lnTo>
                      <a:lnTo>
                        <a:pt x="1235" y="760"/>
                      </a:lnTo>
                      <a:lnTo>
                        <a:pt x="1220" y="769"/>
                      </a:lnTo>
                      <a:lnTo>
                        <a:pt x="1205" y="779"/>
                      </a:lnTo>
                      <a:lnTo>
                        <a:pt x="1190" y="788"/>
                      </a:lnTo>
                      <a:lnTo>
                        <a:pt x="1173" y="796"/>
                      </a:lnTo>
                      <a:lnTo>
                        <a:pt x="1159" y="804"/>
                      </a:lnTo>
                      <a:lnTo>
                        <a:pt x="1153" y="799"/>
                      </a:lnTo>
                      <a:lnTo>
                        <a:pt x="1148" y="795"/>
                      </a:lnTo>
                      <a:lnTo>
                        <a:pt x="1142" y="790"/>
                      </a:lnTo>
                      <a:lnTo>
                        <a:pt x="1138" y="787"/>
                      </a:lnTo>
                      <a:lnTo>
                        <a:pt x="1133" y="782"/>
                      </a:lnTo>
                      <a:lnTo>
                        <a:pt x="1130" y="777"/>
                      </a:lnTo>
                      <a:lnTo>
                        <a:pt x="1125" y="774"/>
                      </a:lnTo>
                      <a:lnTo>
                        <a:pt x="1120" y="769"/>
                      </a:lnTo>
                      <a:lnTo>
                        <a:pt x="1114" y="754"/>
                      </a:lnTo>
                      <a:lnTo>
                        <a:pt x="1107" y="742"/>
                      </a:lnTo>
                      <a:lnTo>
                        <a:pt x="1100" y="729"/>
                      </a:lnTo>
                      <a:lnTo>
                        <a:pt x="1095" y="716"/>
                      </a:lnTo>
                      <a:lnTo>
                        <a:pt x="1100" y="713"/>
                      </a:lnTo>
                      <a:lnTo>
                        <a:pt x="1102" y="708"/>
                      </a:lnTo>
                      <a:lnTo>
                        <a:pt x="1102" y="703"/>
                      </a:lnTo>
                      <a:lnTo>
                        <a:pt x="1102" y="697"/>
                      </a:lnTo>
                      <a:lnTo>
                        <a:pt x="1095" y="691"/>
                      </a:lnTo>
                      <a:lnTo>
                        <a:pt x="1096" y="691"/>
                      </a:lnTo>
                      <a:lnTo>
                        <a:pt x="1100" y="668"/>
                      </a:lnTo>
                      <a:lnTo>
                        <a:pt x="1102" y="662"/>
                      </a:lnTo>
                      <a:lnTo>
                        <a:pt x="1103" y="655"/>
                      </a:lnTo>
                      <a:lnTo>
                        <a:pt x="1105" y="647"/>
                      </a:lnTo>
                      <a:lnTo>
                        <a:pt x="1107" y="637"/>
                      </a:lnTo>
                      <a:lnTo>
                        <a:pt x="1110" y="617"/>
                      </a:lnTo>
                      <a:lnTo>
                        <a:pt x="1123" y="620"/>
                      </a:lnTo>
                      <a:lnTo>
                        <a:pt x="1134" y="621"/>
                      </a:lnTo>
                      <a:lnTo>
                        <a:pt x="1147" y="623"/>
                      </a:lnTo>
                      <a:lnTo>
                        <a:pt x="1159" y="624"/>
                      </a:lnTo>
                      <a:lnTo>
                        <a:pt x="1171" y="625"/>
                      </a:lnTo>
                      <a:lnTo>
                        <a:pt x="1184" y="625"/>
                      </a:lnTo>
                      <a:lnTo>
                        <a:pt x="1197" y="625"/>
                      </a:lnTo>
                      <a:lnTo>
                        <a:pt x="1209" y="625"/>
                      </a:lnTo>
                      <a:lnTo>
                        <a:pt x="1215" y="621"/>
                      </a:lnTo>
                      <a:lnTo>
                        <a:pt x="1220" y="620"/>
                      </a:lnTo>
                      <a:lnTo>
                        <a:pt x="1224" y="620"/>
                      </a:lnTo>
                      <a:lnTo>
                        <a:pt x="1228" y="622"/>
                      </a:lnTo>
                      <a:lnTo>
                        <a:pt x="1232" y="625"/>
                      </a:lnTo>
                      <a:lnTo>
                        <a:pt x="1236" y="629"/>
                      </a:lnTo>
                      <a:lnTo>
                        <a:pt x="1240" y="632"/>
                      </a:lnTo>
                      <a:lnTo>
                        <a:pt x="1245" y="635"/>
                      </a:lnTo>
                      <a:lnTo>
                        <a:pt x="1267" y="602"/>
                      </a:lnTo>
                      <a:lnTo>
                        <a:pt x="1273" y="594"/>
                      </a:lnTo>
                      <a:lnTo>
                        <a:pt x="1275" y="584"/>
                      </a:lnTo>
                      <a:lnTo>
                        <a:pt x="1275" y="571"/>
                      </a:lnTo>
                      <a:lnTo>
                        <a:pt x="1274" y="560"/>
                      </a:lnTo>
                      <a:lnTo>
                        <a:pt x="1280" y="552"/>
                      </a:lnTo>
                      <a:lnTo>
                        <a:pt x="1282" y="540"/>
                      </a:lnTo>
                      <a:lnTo>
                        <a:pt x="1282" y="529"/>
                      </a:lnTo>
                      <a:lnTo>
                        <a:pt x="1280" y="517"/>
                      </a:lnTo>
                      <a:lnTo>
                        <a:pt x="1275" y="517"/>
                      </a:lnTo>
                      <a:lnTo>
                        <a:pt x="1271" y="519"/>
                      </a:lnTo>
                      <a:lnTo>
                        <a:pt x="1267" y="523"/>
                      </a:lnTo>
                      <a:lnTo>
                        <a:pt x="1261" y="523"/>
                      </a:lnTo>
                      <a:lnTo>
                        <a:pt x="1259" y="519"/>
                      </a:lnTo>
                      <a:lnTo>
                        <a:pt x="1258" y="515"/>
                      </a:lnTo>
                      <a:lnTo>
                        <a:pt x="1254" y="511"/>
                      </a:lnTo>
                      <a:lnTo>
                        <a:pt x="1250" y="512"/>
                      </a:lnTo>
                      <a:lnTo>
                        <a:pt x="1245" y="518"/>
                      </a:lnTo>
                      <a:lnTo>
                        <a:pt x="1239" y="522"/>
                      </a:lnTo>
                      <a:lnTo>
                        <a:pt x="1233" y="523"/>
                      </a:lnTo>
                      <a:lnTo>
                        <a:pt x="1226" y="522"/>
                      </a:lnTo>
                      <a:lnTo>
                        <a:pt x="1221" y="519"/>
                      </a:lnTo>
                      <a:lnTo>
                        <a:pt x="1214" y="517"/>
                      </a:lnTo>
                      <a:lnTo>
                        <a:pt x="1207" y="515"/>
                      </a:lnTo>
                      <a:lnTo>
                        <a:pt x="1200" y="512"/>
                      </a:lnTo>
                      <a:lnTo>
                        <a:pt x="1193" y="510"/>
                      </a:lnTo>
                      <a:lnTo>
                        <a:pt x="1186" y="504"/>
                      </a:lnTo>
                      <a:lnTo>
                        <a:pt x="1179" y="500"/>
                      </a:lnTo>
                      <a:lnTo>
                        <a:pt x="1171" y="502"/>
                      </a:lnTo>
                      <a:lnTo>
                        <a:pt x="1177" y="512"/>
                      </a:lnTo>
                      <a:lnTo>
                        <a:pt x="1187" y="519"/>
                      </a:lnTo>
                      <a:lnTo>
                        <a:pt x="1200" y="523"/>
                      </a:lnTo>
                      <a:lnTo>
                        <a:pt x="1213" y="526"/>
                      </a:lnTo>
                      <a:lnTo>
                        <a:pt x="1224" y="530"/>
                      </a:lnTo>
                      <a:lnTo>
                        <a:pt x="1233" y="537"/>
                      </a:lnTo>
                      <a:lnTo>
                        <a:pt x="1238" y="546"/>
                      </a:lnTo>
                      <a:lnTo>
                        <a:pt x="1236" y="562"/>
                      </a:lnTo>
                      <a:lnTo>
                        <a:pt x="1238" y="567"/>
                      </a:lnTo>
                      <a:lnTo>
                        <a:pt x="1240" y="571"/>
                      </a:lnTo>
                      <a:lnTo>
                        <a:pt x="1243" y="576"/>
                      </a:lnTo>
                      <a:lnTo>
                        <a:pt x="1243" y="580"/>
                      </a:lnTo>
                      <a:lnTo>
                        <a:pt x="1235" y="583"/>
                      </a:lnTo>
                      <a:lnTo>
                        <a:pt x="1225" y="584"/>
                      </a:lnTo>
                      <a:lnTo>
                        <a:pt x="1216" y="582"/>
                      </a:lnTo>
                      <a:lnTo>
                        <a:pt x="1210" y="577"/>
                      </a:lnTo>
                      <a:lnTo>
                        <a:pt x="1215" y="574"/>
                      </a:lnTo>
                      <a:lnTo>
                        <a:pt x="1220" y="568"/>
                      </a:lnTo>
                      <a:lnTo>
                        <a:pt x="1221" y="561"/>
                      </a:lnTo>
                      <a:lnTo>
                        <a:pt x="1217" y="555"/>
                      </a:lnTo>
                      <a:lnTo>
                        <a:pt x="1213" y="554"/>
                      </a:lnTo>
                      <a:lnTo>
                        <a:pt x="1207" y="555"/>
                      </a:lnTo>
                      <a:lnTo>
                        <a:pt x="1202" y="560"/>
                      </a:lnTo>
                      <a:lnTo>
                        <a:pt x="1200" y="565"/>
                      </a:lnTo>
                      <a:lnTo>
                        <a:pt x="1195" y="568"/>
                      </a:lnTo>
                      <a:lnTo>
                        <a:pt x="1190" y="571"/>
                      </a:lnTo>
                      <a:lnTo>
                        <a:pt x="1185" y="574"/>
                      </a:lnTo>
                      <a:lnTo>
                        <a:pt x="1179" y="576"/>
                      </a:lnTo>
                      <a:lnTo>
                        <a:pt x="1173" y="578"/>
                      </a:lnTo>
                      <a:lnTo>
                        <a:pt x="1168" y="580"/>
                      </a:lnTo>
                      <a:lnTo>
                        <a:pt x="1163" y="580"/>
                      </a:lnTo>
                      <a:lnTo>
                        <a:pt x="1157" y="580"/>
                      </a:lnTo>
                      <a:lnTo>
                        <a:pt x="1157" y="562"/>
                      </a:lnTo>
                      <a:lnTo>
                        <a:pt x="1160" y="545"/>
                      </a:lnTo>
                      <a:lnTo>
                        <a:pt x="1162" y="527"/>
                      </a:lnTo>
                      <a:lnTo>
                        <a:pt x="1159" y="511"/>
                      </a:lnTo>
                      <a:lnTo>
                        <a:pt x="1155" y="529"/>
                      </a:lnTo>
                      <a:lnTo>
                        <a:pt x="1154" y="548"/>
                      </a:lnTo>
                      <a:lnTo>
                        <a:pt x="1152" y="567"/>
                      </a:lnTo>
                      <a:lnTo>
                        <a:pt x="1142" y="580"/>
                      </a:lnTo>
                      <a:lnTo>
                        <a:pt x="1139" y="582"/>
                      </a:lnTo>
                      <a:lnTo>
                        <a:pt x="1137" y="582"/>
                      </a:lnTo>
                      <a:lnTo>
                        <a:pt x="1133" y="582"/>
                      </a:lnTo>
                      <a:lnTo>
                        <a:pt x="1131" y="579"/>
                      </a:lnTo>
                      <a:lnTo>
                        <a:pt x="1138" y="561"/>
                      </a:lnTo>
                      <a:lnTo>
                        <a:pt x="1142" y="542"/>
                      </a:lnTo>
                      <a:lnTo>
                        <a:pt x="1144" y="522"/>
                      </a:lnTo>
                      <a:lnTo>
                        <a:pt x="1144" y="502"/>
                      </a:lnTo>
                      <a:lnTo>
                        <a:pt x="1139" y="502"/>
                      </a:lnTo>
                      <a:lnTo>
                        <a:pt x="1134" y="502"/>
                      </a:lnTo>
                      <a:lnTo>
                        <a:pt x="1130" y="503"/>
                      </a:lnTo>
                      <a:lnTo>
                        <a:pt x="1126" y="504"/>
                      </a:lnTo>
                      <a:lnTo>
                        <a:pt x="1122" y="506"/>
                      </a:lnTo>
                      <a:lnTo>
                        <a:pt x="1117" y="506"/>
                      </a:lnTo>
                      <a:lnTo>
                        <a:pt x="1114" y="504"/>
                      </a:lnTo>
                      <a:lnTo>
                        <a:pt x="1109" y="502"/>
                      </a:lnTo>
                      <a:lnTo>
                        <a:pt x="1114" y="479"/>
                      </a:lnTo>
                      <a:lnTo>
                        <a:pt x="1118" y="456"/>
                      </a:lnTo>
                      <a:lnTo>
                        <a:pt x="1124" y="434"/>
                      </a:lnTo>
                      <a:lnTo>
                        <a:pt x="1131" y="411"/>
                      </a:lnTo>
                      <a:lnTo>
                        <a:pt x="1127" y="404"/>
                      </a:lnTo>
                      <a:lnTo>
                        <a:pt x="1120" y="407"/>
                      </a:lnTo>
                      <a:lnTo>
                        <a:pt x="1112" y="410"/>
                      </a:lnTo>
                      <a:lnTo>
                        <a:pt x="1107" y="404"/>
                      </a:lnTo>
                      <a:lnTo>
                        <a:pt x="1104" y="386"/>
                      </a:lnTo>
                      <a:lnTo>
                        <a:pt x="1100" y="367"/>
                      </a:lnTo>
                      <a:lnTo>
                        <a:pt x="1092" y="351"/>
                      </a:lnTo>
                      <a:lnTo>
                        <a:pt x="1084" y="335"/>
                      </a:lnTo>
                      <a:lnTo>
                        <a:pt x="1074" y="319"/>
                      </a:lnTo>
                      <a:lnTo>
                        <a:pt x="1065" y="304"/>
                      </a:lnTo>
                      <a:lnTo>
                        <a:pt x="1057" y="288"/>
                      </a:lnTo>
                      <a:lnTo>
                        <a:pt x="1050" y="273"/>
                      </a:lnTo>
                      <a:lnTo>
                        <a:pt x="1055" y="266"/>
                      </a:lnTo>
                      <a:lnTo>
                        <a:pt x="1062" y="263"/>
                      </a:lnTo>
                      <a:lnTo>
                        <a:pt x="1070" y="261"/>
                      </a:lnTo>
                      <a:lnTo>
                        <a:pt x="1079" y="260"/>
                      </a:lnTo>
                      <a:lnTo>
                        <a:pt x="1087" y="259"/>
                      </a:lnTo>
                      <a:lnTo>
                        <a:pt x="1094" y="256"/>
                      </a:lnTo>
                      <a:lnTo>
                        <a:pt x="1099" y="251"/>
                      </a:lnTo>
                      <a:lnTo>
                        <a:pt x="1101" y="242"/>
                      </a:lnTo>
                      <a:lnTo>
                        <a:pt x="1101" y="244"/>
                      </a:lnTo>
                      <a:lnTo>
                        <a:pt x="1096" y="227"/>
                      </a:lnTo>
                      <a:lnTo>
                        <a:pt x="1101" y="214"/>
                      </a:lnTo>
                      <a:lnTo>
                        <a:pt x="1101" y="203"/>
                      </a:lnTo>
                      <a:lnTo>
                        <a:pt x="1103" y="193"/>
                      </a:lnTo>
                      <a:lnTo>
                        <a:pt x="1114" y="185"/>
                      </a:lnTo>
                      <a:lnTo>
                        <a:pt x="1115" y="173"/>
                      </a:lnTo>
                      <a:lnTo>
                        <a:pt x="1111" y="166"/>
                      </a:lnTo>
                      <a:lnTo>
                        <a:pt x="1104" y="159"/>
                      </a:lnTo>
                      <a:lnTo>
                        <a:pt x="1101" y="149"/>
                      </a:lnTo>
                      <a:lnTo>
                        <a:pt x="1112" y="123"/>
                      </a:lnTo>
                      <a:lnTo>
                        <a:pt x="1118" y="123"/>
                      </a:lnTo>
                      <a:lnTo>
                        <a:pt x="1124" y="122"/>
                      </a:lnTo>
                      <a:lnTo>
                        <a:pt x="1130" y="121"/>
                      </a:lnTo>
                      <a:lnTo>
                        <a:pt x="1135" y="120"/>
                      </a:lnTo>
                      <a:lnTo>
                        <a:pt x="1140" y="117"/>
                      </a:lnTo>
                      <a:lnTo>
                        <a:pt x="1146" y="115"/>
                      </a:lnTo>
                      <a:lnTo>
                        <a:pt x="1152" y="114"/>
                      </a:lnTo>
                      <a:lnTo>
                        <a:pt x="1157" y="112"/>
                      </a:lnTo>
                      <a:lnTo>
                        <a:pt x="1159" y="101"/>
                      </a:lnTo>
                      <a:lnTo>
                        <a:pt x="1152" y="99"/>
                      </a:lnTo>
                      <a:lnTo>
                        <a:pt x="1142" y="98"/>
                      </a:lnTo>
                      <a:lnTo>
                        <a:pt x="1135" y="93"/>
                      </a:lnTo>
                      <a:lnTo>
                        <a:pt x="1129" y="91"/>
                      </a:lnTo>
                      <a:lnTo>
                        <a:pt x="1120" y="91"/>
                      </a:lnTo>
                      <a:lnTo>
                        <a:pt x="1112" y="90"/>
                      </a:lnTo>
                      <a:lnTo>
                        <a:pt x="1107" y="85"/>
                      </a:lnTo>
                      <a:lnTo>
                        <a:pt x="1105" y="73"/>
                      </a:lnTo>
                      <a:lnTo>
                        <a:pt x="1105" y="59"/>
                      </a:lnTo>
                      <a:lnTo>
                        <a:pt x="1104" y="47"/>
                      </a:lnTo>
                      <a:lnTo>
                        <a:pt x="1101" y="37"/>
                      </a:lnTo>
                      <a:lnTo>
                        <a:pt x="1096" y="26"/>
                      </a:lnTo>
                      <a:lnTo>
                        <a:pt x="1089" y="18"/>
                      </a:lnTo>
                      <a:lnTo>
                        <a:pt x="1080" y="13"/>
                      </a:lnTo>
                      <a:lnTo>
                        <a:pt x="1070" y="8"/>
                      </a:lnTo>
                      <a:lnTo>
                        <a:pt x="1058" y="6"/>
                      </a:lnTo>
                      <a:lnTo>
                        <a:pt x="1047" y="3"/>
                      </a:lnTo>
                      <a:lnTo>
                        <a:pt x="1034" y="1"/>
                      </a:lnTo>
                      <a:lnTo>
                        <a:pt x="1024" y="0"/>
                      </a:lnTo>
                      <a:lnTo>
                        <a:pt x="1010" y="1"/>
                      </a:lnTo>
                      <a:lnTo>
                        <a:pt x="997" y="2"/>
                      </a:lnTo>
                      <a:lnTo>
                        <a:pt x="984" y="6"/>
                      </a:lnTo>
                      <a:lnTo>
                        <a:pt x="973" y="9"/>
                      </a:lnTo>
                      <a:lnTo>
                        <a:pt x="963" y="14"/>
                      </a:lnTo>
                      <a:lnTo>
                        <a:pt x="952" y="21"/>
                      </a:lnTo>
                      <a:lnTo>
                        <a:pt x="943" y="28"/>
                      </a:lnTo>
                      <a:lnTo>
                        <a:pt x="935" y="37"/>
                      </a:lnTo>
                      <a:lnTo>
                        <a:pt x="930" y="51"/>
                      </a:lnTo>
                      <a:lnTo>
                        <a:pt x="927" y="66"/>
                      </a:lnTo>
                      <a:lnTo>
                        <a:pt x="926" y="81"/>
                      </a:lnTo>
                      <a:lnTo>
                        <a:pt x="928" y="94"/>
                      </a:lnTo>
                      <a:lnTo>
                        <a:pt x="927" y="99"/>
                      </a:lnTo>
                      <a:lnTo>
                        <a:pt x="925" y="102"/>
                      </a:lnTo>
                      <a:lnTo>
                        <a:pt x="921" y="105"/>
                      </a:lnTo>
                      <a:lnTo>
                        <a:pt x="915" y="106"/>
                      </a:lnTo>
                      <a:lnTo>
                        <a:pt x="911" y="109"/>
                      </a:lnTo>
                      <a:lnTo>
                        <a:pt x="905" y="112"/>
                      </a:lnTo>
                      <a:lnTo>
                        <a:pt x="899" y="115"/>
                      </a:lnTo>
                      <a:lnTo>
                        <a:pt x="895" y="120"/>
                      </a:lnTo>
                      <a:lnTo>
                        <a:pt x="890" y="124"/>
                      </a:lnTo>
                      <a:lnTo>
                        <a:pt x="887" y="129"/>
                      </a:lnTo>
                      <a:lnTo>
                        <a:pt x="885" y="135"/>
                      </a:lnTo>
                      <a:lnTo>
                        <a:pt x="885" y="142"/>
                      </a:lnTo>
                      <a:lnTo>
                        <a:pt x="890" y="144"/>
                      </a:lnTo>
                      <a:lnTo>
                        <a:pt x="895" y="146"/>
                      </a:lnTo>
                      <a:lnTo>
                        <a:pt x="899" y="149"/>
                      </a:lnTo>
                      <a:lnTo>
                        <a:pt x="905" y="151"/>
                      </a:lnTo>
                      <a:lnTo>
                        <a:pt x="910" y="153"/>
                      </a:lnTo>
                      <a:lnTo>
                        <a:pt x="915" y="154"/>
                      </a:lnTo>
                      <a:lnTo>
                        <a:pt x="921" y="155"/>
                      </a:lnTo>
                      <a:lnTo>
                        <a:pt x="927" y="154"/>
                      </a:lnTo>
                      <a:lnTo>
                        <a:pt x="936" y="161"/>
                      </a:lnTo>
                      <a:lnTo>
                        <a:pt x="942" y="172"/>
                      </a:lnTo>
                      <a:lnTo>
                        <a:pt x="945" y="183"/>
                      </a:lnTo>
                      <a:lnTo>
                        <a:pt x="950" y="193"/>
                      </a:lnTo>
                      <a:lnTo>
                        <a:pt x="951" y="200"/>
                      </a:lnTo>
                      <a:lnTo>
                        <a:pt x="951" y="207"/>
                      </a:lnTo>
                      <a:lnTo>
                        <a:pt x="952" y="214"/>
                      </a:lnTo>
                      <a:lnTo>
                        <a:pt x="956" y="220"/>
                      </a:lnTo>
                      <a:lnTo>
                        <a:pt x="1023" y="259"/>
                      </a:lnTo>
                      <a:lnTo>
                        <a:pt x="1029" y="266"/>
                      </a:lnTo>
                      <a:lnTo>
                        <a:pt x="1037" y="275"/>
                      </a:lnTo>
                      <a:lnTo>
                        <a:pt x="1042" y="284"/>
                      </a:lnTo>
                      <a:lnTo>
                        <a:pt x="1042" y="295"/>
                      </a:lnTo>
                      <a:lnTo>
                        <a:pt x="1037" y="303"/>
                      </a:lnTo>
                      <a:lnTo>
                        <a:pt x="1039" y="310"/>
                      </a:lnTo>
                      <a:lnTo>
                        <a:pt x="1044" y="317"/>
                      </a:lnTo>
                      <a:lnTo>
                        <a:pt x="1050" y="321"/>
                      </a:lnTo>
                      <a:lnTo>
                        <a:pt x="1050" y="328"/>
                      </a:lnTo>
                      <a:lnTo>
                        <a:pt x="1049" y="336"/>
                      </a:lnTo>
                      <a:lnTo>
                        <a:pt x="1048" y="344"/>
                      </a:lnTo>
                      <a:lnTo>
                        <a:pt x="1044" y="350"/>
                      </a:lnTo>
                      <a:lnTo>
                        <a:pt x="1036" y="347"/>
                      </a:lnTo>
                      <a:lnTo>
                        <a:pt x="1028" y="336"/>
                      </a:lnTo>
                      <a:lnTo>
                        <a:pt x="1021" y="325"/>
                      </a:lnTo>
                      <a:lnTo>
                        <a:pt x="1013" y="313"/>
                      </a:lnTo>
                      <a:lnTo>
                        <a:pt x="1005" y="302"/>
                      </a:lnTo>
                      <a:lnTo>
                        <a:pt x="997" y="291"/>
                      </a:lnTo>
                      <a:lnTo>
                        <a:pt x="989" y="280"/>
                      </a:lnTo>
                      <a:lnTo>
                        <a:pt x="981" y="268"/>
                      </a:lnTo>
                      <a:lnTo>
                        <a:pt x="973" y="257"/>
                      </a:lnTo>
                      <a:lnTo>
                        <a:pt x="968" y="246"/>
                      </a:lnTo>
                      <a:lnTo>
                        <a:pt x="963" y="237"/>
                      </a:lnTo>
                      <a:lnTo>
                        <a:pt x="956" y="229"/>
                      </a:lnTo>
                      <a:lnTo>
                        <a:pt x="949" y="221"/>
                      </a:lnTo>
                      <a:lnTo>
                        <a:pt x="941" y="229"/>
                      </a:lnTo>
                      <a:lnTo>
                        <a:pt x="931" y="237"/>
                      </a:lnTo>
                      <a:lnTo>
                        <a:pt x="922" y="244"/>
                      </a:lnTo>
                      <a:lnTo>
                        <a:pt x="913" y="251"/>
                      </a:lnTo>
                      <a:lnTo>
                        <a:pt x="903" y="258"/>
                      </a:lnTo>
                      <a:lnTo>
                        <a:pt x="893" y="266"/>
                      </a:lnTo>
                      <a:lnTo>
                        <a:pt x="883" y="273"/>
                      </a:lnTo>
                      <a:lnTo>
                        <a:pt x="873" y="280"/>
                      </a:lnTo>
                      <a:lnTo>
                        <a:pt x="859" y="287"/>
                      </a:lnTo>
                      <a:lnTo>
                        <a:pt x="847" y="295"/>
                      </a:lnTo>
                      <a:lnTo>
                        <a:pt x="838" y="305"/>
                      </a:lnTo>
                      <a:lnTo>
                        <a:pt x="830" y="317"/>
                      </a:lnTo>
                      <a:lnTo>
                        <a:pt x="823" y="329"/>
                      </a:lnTo>
                      <a:lnTo>
                        <a:pt x="819" y="343"/>
                      </a:lnTo>
                      <a:lnTo>
                        <a:pt x="815" y="357"/>
                      </a:lnTo>
                      <a:lnTo>
                        <a:pt x="813" y="372"/>
                      </a:lnTo>
                      <a:lnTo>
                        <a:pt x="813" y="375"/>
                      </a:lnTo>
                      <a:lnTo>
                        <a:pt x="814" y="377"/>
                      </a:lnTo>
                      <a:lnTo>
                        <a:pt x="815" y="378"/>
                      </a:lnTo>
                      <a:lnTo>
                        <a:pt x="813" y="380"/>
                      </a:lnTo>
                      <a:lnTo>
                        <a:pt x="816" y="389"/>
                      </a:lnTo>
                      <a:lnTo>
                        <a:pt x="814" y="398"/>
                      </a:lnTo>
                      <a:lnTo>
                        <a:pt x="812" y="407"/>
                      </a:lnTo>
                      <a:lnTo>
                        <a:pt x="814" y="415"/>
                      </a:lnTo>
                      <a:lnTo>
                        <a:pt x="816" y="435"/>
                      </a:lnTo>
                      <a:lnTo>
                        <a:pt x="819" y="456"/>
                      </a:lnTo>
                      <a:lnTo>
                        <a:pt x="823" y="478"/>
                      </a:lnTo>
                      <a:lnTo>
                        <a:pt x="828" y="500"/>
                      </a:lnTo>
                      <a:lnTo>
                        <a:pt x="832" y="523"/>
                      </a:lnTo>
                      <a:lnTo>
                        <a:pt x="838" y="545"/>
                      </a:lnTo>
                      <a:lnTo>
                        <a:pt x="844" y="567"/>
                      </a:lnTo>
                      <a:lnTo>
                        <a:pt x="848" y="587"/>
                      </a:lnTo>
                      <a:lnTo>
                        <a:pt x="851" y="608"/>
                      </a:lnTo>
                      <a:lnTo>
                        <a:pt x="848" y="628"/>
                      </a:lnTo>
                      <a:lnTo>
                        <a:pt x="840" y="646"/>
                      </a:lnTo>
                      <a:lnTo>
                        <a:pt x="831" y="665"/>
                      </a:lnTo>
                      <a:lnTo>
                        <a:pt x="821" y="682"/>
                      </a:lnTo>
                      <a:lnTo>
                        <a:pt x="812" y="701"/>
                      </a:lnTo>
                      <a:lnTo>
                        <a:pt x="805" y="722"/>
                      </a:lnTo>
                      <a:lnTo>
                        <a:pt x="804" y="745"/>
                      </a:lnTo>
                      <a:lnTo>
                        <a:pt x="793" y="773"/>
                      </a:lnTo>
                      <a:lnTo>
                        <a:pt x="789" y="805"/>
                      </a:lnTo>
                      <a:lnTo>
                        <a:pt x="784" y="836"/>
                      </a:lnTo>
                      <a:lnTo>
                        <a:pt x="770" y="863"/>
                      </a:lnTo>
                      <a:lnTo>
                        <a:pt x="756" y="864"/>
                      </a:lnTo>
                      <a:lnTo>
                        <a:pt x="742" y="865"/>
                      </a:lnTo>
                      <a:lnTo>
                        <a:pt x="730" y="865"/>
                      </a:lnTo>
                      <a:lnTo>
                        <a:pt x="716" y="865"/>
                      </a:lnTo>
                      <a:lnTo>
                        <a:pt x="703" y="864"/>
                      </a:lnTo>
                      <a:lnTo>
                        <a:pt x="691" y="863"/>
                      </a:lnTo>
                      <a:lnTo>
                        <a:pt x="678" y="861"/>
                      </a:lnTo>
                      <a:lnTo>
                        <a:pt x="665" y="860"/>
                      </a:lnTo>
                      <a:lnTo>
                        <a:pt x="653" y="859"/>
                      </a:lnTo>
                      <a:lnTo>
                        <a:pt x="640" y="858"/>
                      </a:lnTo>
                      <a:lnTo>
                        <a:pt x="627" y="857"/>
                      </a:lnTo>
                      <a:lnTo>
                        <a:pt x="615" y="856"/>
                      </a:lnTo>
                      <a:lnTo>
                        <a:pt x="602" y="855"/>
                      </a:lnTo>
                      <a:lnTo>
                        <a:pt x="589" y="855"/>
                      </a:lnTo>
                      <a:lnTo>
                        <a:pt x="575" y="855"/>
                      </a:lnTo>
                      <a:lnTo>
                        <a:pt x="563" y="856"/>
                      </a:lnTo>
                      <a:lnTo>
                        <a:pt x="559" y="858"/>
                      </a:lnTo>
                      <a:lnTo>
                        <a:pt x="556" y="859"/>
                      </a:lnTo>
                      <a:lnTo>
                        <a:pt x="551" y="859"/>
                      </a:lnTo>
                      <a:lnTo>
                        <a:pt x="548" y="857"/>
                      </a:lnTo>
                      <a:lnTo>
                        <a:pt x="549" y="833"/>
                      </a:lnTo>
                      <a:lnTo>
                        <a:pt x="548" y="810"/>
                      </a:lnTo>
                      <a:lnTo>
                        <a:pt x="541" y="790"/>
                      </a:lnTo>
                      <a:lnTo>
                        <a:pt x="526" y="775"/>
                      </a:lnTo>
                      <a:lnTo>
                        <a:pt x="514" y="768"/>
                      </a:lnTo>
                      <a:lnTo>
                        <a:pt x="503" y="762"/>
                      </a:lnTo>
                      <a:lnTo>
                        <a:pt x="490" y="758"/>
                      </a:lnTo>
                      <a:lnTo>
                        <a:pt x="479" y="755"/>
                      </a:lnTo>
                      <a:lnTo>
                        <a:pt x="466" y="754"/>
                      </a:lnTo>
                      <a:lnTo>
                        <a:pt x="452" y="755"/>
                      </a:lnTo>
                      <a:lnTo>
                        <a:pt x="439" y="757"/>
                      </a:lnTo>
                      <a:lnTo>
                        <a:pt x="427" y="759"/>
                      </a:lnTo>
                      <a:lnTo>
                        <a:pt x="414" y="762"/>
                      </a:lnTo>
                      <a:lnTo>
                        <a:pt x="400" y="767"/>
                      </a:lnTo>
                      <a:lnTo>
                        <a:pt x="389" y="772"/>
                      </a:lnTo>
                      <a:lnTo>
                        <a:pt x="376" y="776"/>
                      </a:lnTo>
                      <a:lnTo>
                        <a:pt x="364" y="782"/>
                      </a:lnTo>
                      <a:lnTo>
                        <a:pt x="353" y="788"/>
                      </a:lnTo>
                      <a:lnTo>
                        <a:pt x="343" y="793"/>
                      </a:lnTo>
                      <a:lnTo>
                        <a:pt x="332" y="799"/>
                      </a:lnTo>
                      <a:lnTo>
                        <a:pt x="308" y="819"/>
                      </a:lnTo>
                      <a:lnTo>
                        <a:pt x="286" y="841"/>
                      </a:lnTo>
                      <a:lnTo>
                        <a:pt x="265" y="864"/>
                      </a:lnTo>
                      <a:lnTo>
                        <a:pt x="246" y="888"/>
                      </a:lnTo>
                      <a:lnTo>
                        <a:pt x="227" y="914"/>
                      </a:lnTo>
                      <a:lnTo>
                        <a:pt x="211" y="940"/>
                      </a:lnTo>
                      <a:lnTo>
                        <a:pt x="197" y="967"/>
                      </a:lnTo>
                      <a:lnTo>
                        <a:pt x="186" y="994"/>
                      </a:lnTo>
                      <a:lnTo>
                        <a:pt x="170" y="1033"/>
                      </a:lnTo>
                      <a:lnTo>
                        <a:pt x="156" y="1073"/>
                      </a:lnTo>
                      <a:lnTo>
                        <a:pt x="143" y="1115"/>
                      </a:lnTo>
                      <a:lnTo>
                        <a:pt x="131" y="1155"/>
                      </a:lnTo>
                      <a:lnTo>
                        <a:pt x="118" y="1195"/>
                      </a:lnTo>
                      <a:lnTo>
                        <a:pt x="102" y="1235"/>
                      </a:lnTo>
                      <a:lnTo>
                        <a:pt x="82" y="1270"/>
                      </a:lnTo>
                      <a:lnTo>
                        <a:pt x="57" y="1303"/>
                      </a:lnTo>
                      <a:lnTo>
                        <a:pt x="68" y="1294"/>
                      </a:lnTo>
                      <a:lnTo>
                        <a:pt x="79" y="1285"/>
                      </a:lnTo>
                      <a:lnTo>
                        <a:pt x="88" y="1275"/>
                      </a:lnTo>
                      <a:lnTo>
                        <a:pt x="96" y="1263"/>
                      </a:lnTo>
                      <a:lnTo>
                        <a:pt x="103" y="1251"/>
                      </a:lnTo>
                      <a:lnTo>
                        <a:pt x="110" y="1238"/>
                      </a:lnTo>
                      <a:lnTo>
                        <a:pt x="117" y="1225"/>
                      </a:lnTo>
                      <a:lnTo>
                        <a:pt x="124" y="1214"/>
                      </a:lnTo>
                      <a:lnTo>
                        <a:pt x="132" y="1195"/>
                      </a:lnTo>
                      <a:lnTo>
                        <a:pt x="139" y="1177"/>
                      </a:lnTo>
                      <a:lnTo>
                        <a:pt x="145" y="1159"/>
                      </a:lnTo>
                      <a:lnTo>
                        <a:pt x="151" y="1141"/>
                      </a:lnTo>
                      <a:lnTo>
                        <a:pt x="155" y="1129"/>
                      </a:lnTo>
                      <a:lnTo>
                        <a:pt x="157" y="1116"/>
                      </a:lnTo>
                      <a:lnTo>
                        <a:pt x="160" y="1106"/>
                      </a:lnTo>
                      <a:lnTo>
                        <a:pt x="166" y="1095"/>
                      </a:lnTo>
                      <a:lnTo>
                        <a:pt x="171" y="1087"/>
                      </a:lnTo>
                      <a:lnTo>
                        <a:pt x="174" y="1078"/>
                      </a:lnTo>
                      <a:lnTo>
                        <a:pt x="178" y="1069"/>
                      </a:lnTo>
                      <a:lnTo>
                        <a:pt x="180" y="1062"/>
                      </a:lnTo>
                      <a:lnTo>
                        <a:pt x="186" y="1038"/>
                      </a:lnTo>
                      <a:lnTo>
                        <a:pt x="194" y="1013"/>
                      </a:lnTo>
                      <a:lnTo>
                        <a:pt x="204" y="992"/>
                      </a:lnTo>
                      <a:lnTo>
                        <a:pt x="215" y="969"/>
                      </a:lnTo>
                      <a:lnTo>
                        <a:pt x="227" y="947"/>
                      </a:lnTo>
                      <a:lnTo>
                        <a:pt x="241" y="925"/>
                      </a:lnTo>
                      <a:lnTo>
                        <a:pt x="255" y="904"/>
                      </a:lnTo>
                      <a:lnTo>
                        <a:pt x="271" y="883"/>
                      </a:lnTo>
                      <a:lnTo>
                        <a:pt x="281" y="872"/>
                      </a:lnTo>
                      <a:lnTo>
                        <a:pt x="292" y="861"/>
                      </a:lnTo>
                      <a:lnTo>
                        <a:pt x="303" y="851"/>
                      </a:lnTo>
                      <a:lnTo>
                        <a:pt x="315" y="842"/>
                      </a:lnTo>
                      <a:lnTo>
                        <a:pt x="326" y="833"/>
                      </a:lnTo>
                      <a:lnTo>
                        <a:pt x="339" y="825"/>
                      </a:lnTo>
                      <a:lnTo>
                        <a:pt x="353" y="817"/>
                      </a:lnTo>
                      <a:lnTo>
                        <a:pt x="366" y="810"/>
                      </a:lnTo>
                      <a:lnTo>
                        <a:pt x="358" y="804"/>
                      </a:lnTo>
                      <a:lnTo>
                        <a:pt x="362" y="799"/>
                      </a:lnTo>
                      <a:lnTo>
                        <a:pt x="367" y="795"/>
                      </a:lnTo>
                      <a:lnTo>
                        <a:pt x="373" y="791"/>
                      </a:lnTo>
                      <a:lnTo>
                        <a:pt x="378" y="789"/>
                      </a:lnTo>
                      <a:lnTo>
                        <a:pt x="381" y="789"/>
                      </a:lnTo>
                      <a:lnTo>
                        <a:pt x="383" y="790"/>
                      </a:lnTo>
                      <a:lnTo>
                        <a:pt x="384" y="792"/>
                      </a:lnTo>
                      <a:lnTo>
                        <a:pt x="385" y="796"/>
                      </a:lnTo>
                      <a:lnTo>
                        <a:pt x="399" y="792"/>
                      </a:lnTo>
                      <a:lnTo>
                        <a:pt x="413" y="789"/>
                      </a:lnTo>
                      <a:lnTo>
                        <a:pt x="427" y="785"/>
                      </a:lnTo>
                      <a:lnTo>
                        <a:pt x="441" y="783"/>
                      </a:lnTo>
                      <a:lnTo>
                        <a:pt x="453" y="783"/>
                      </a:lnTo>
                      <a:lnTo>
                        <a:pt x="467" y="785"/>
                      </a:lnTo>
                      <a:lnTo>
                        <a:pt x="480" y="791"/>
                      </a:lnTo>
                      <a:lnTo>
                        <a:pt x="491" y="800"/>
                      </a:lnTo>
                      <a:lnTo>
                        <a:pt x="492" y="804"/>
                      </a:lnTo>
                      <a:lnTo>
                        <a:pt x="494" y="807"/>
                      </a:lnTo>
                      <a:lnTo>
                        <a:pt x="492" y="810"/>
                      </a:lnTo>
                      <a:lnTo>
                        <a:pt x="490" y="812"/>
                      </a:lnTo>
                      <a:lnTo>
                        <a:pt x="480" y="805"/>
                      </a:lnTo>
                      <a:lnTo>
                        <a:pt x="480" y="807"/>
                      </a:lnTo>
                      <a:lnTo>
                        <a:pt x="482" y="810"/>
                      </a:lnTo>
                      <a:lnTo>
                        <a:pt x="485" y="811"/>
                      </a:lnTo>
                      <a:lnTo>
                        <a:pt x="489" y="813"/>
                      </a:lnTo>
                      <a:lnTo>
                        <a:pt x="491" y="818"/>
                      </a:lnTo>
                      <a:lnTo>
                        <a:pt x="495" y="821"/>
                      </a:lnTo>
                      <a:lnTo>
                        <a:pt x="497" y="827"/>
                      </a:lnTo>
                      <a:lnTo>
                        <a:pt x="496" y="833"/>
                      </a:lnTo>
                      <a:lnTo>
                        <a:pt x="490" y="828"/>
                      </a:lnTo>
                      <a:lnTo>
                        <a:pt x="484" y="822"/>
                      </a:lnTo>
                      <a:lnTo>
                        <a:pt x="477" y="818"/>
                      </a:lnTo>
                      <a:lnTo>
                        <a:pt x="472" y="813"/>
                      </a:lnTo>
                      <a:lnTo>
                        <a:pt x="465" y="810"/>
                      </a:lnTo>
                      <a:lnTo>
                        <a:pt x="459" y="807"/>
                      </a:lnTo>
                      <a:lnTo>
                        <a:pt x="452" y="806"/>
                      </a:lnTo>
                      <a:lnTo>
                        <a:pt x="444" y="805"/>
                      </a:lnTo>
                      <a:lnTo>
                        <a:pt x="449" y="808"/>
                      </a:lnTo>
                      <a:lnTo>
                        <a:pt x="454" y="813"/>
                      </a:lnTo>
                      <a:lnTo>
                        <a:pt x="461" y="815"/>
                      </a:lnTo>
                      <a:lnTo>
                        <a:pt x="468" y="819"/>
                      </a:lnTo>
                      <a:lnTo>
                        <a:pt x="474" y="823"/>
                      </a:lnTo>
                      <a:lnTo>
                        <a:pt x="479" y="828"/>
                      </a:lnTo>
                      <a:lnTo>
                        <a:pt x="481" y="834"/>
                      </a:lnTo>
                      <a:lnTo>
                        <a:pt x="481" y="841"/>
                      </a:lnTo>
                      <a:lnTo>
                        <a:pt x="475" y="838"/>
                      </a:lnTo>
                      <a:lnTo>
                        <a:pt x="468" y="835"/>
                      </a:lnTo>
                      <a:lnTo>
                        <a:pt x="461" y="830"/>
                      </a:lnTo>
                      <a:lnTo>
                        <a:pt x="454" y="826"/>
                      </a:lnTo>
                      <a:lnTo>
                        <a:pt x="447" y="822"/>
                      </a:lnTo>
                      <a:lnTo>
                        <a:pt x="439" y="820"/>
                      </a:lnTo>
                      <a:lnTo>
                        <a:pt x="431" y="819"/>
                      </a:lnTo>
                      <a:lnTo>
                        <a:pt x="423" y="819"/>
                      </a:lnTo>
                      <a:lnTo>
                        <a:pt x="444" y="834"/>
                      </a:lnTo>
                      <a:lnTo>
                        <a:pt x="438" y="834"/>
                      </a:lnTo>
                      <a:lnTo>
                        <a:pt x="431" y="834"/>
                      </a:lnTo>
                      <a:lnTo>
                        <a:pt x="424" y="834"/>
                      </a:lnTo>
                      <a:lnTo>
                        <a:pt x="417" y="834"/>
                      </a:lnTo>
                      <a:lnTo>
                        <a:pt x="411" y="834"/>
                      </a:lnTo>
                      <a:lnTo>
                        <a:pt x="404" y="835"/>
                      </a:lnTo>
                      <a:lnTo>
                        <a:pt x="399" y="837"/>
                      </a:lnTo>
                      <a:lnTo>
                        <a:pt x="394" y="841"/>
                      </a:lnTo>
                      <a:lnTo>
                        <a:pt x="401" y="842"/>
                      </a:lnTo>
                      <a:lnTo>
                        <a:pt x="409" y="841"/>
                      </a:lnTo>
                      <a:lnTo>
                        <a:pt x="417" y="841"/>
                      </a:lnTo>
                      <a:lnTo>
                        <a:pt x="426" y="840"/>
                      </a:lnTo>
                      <a:lnTo>
                        <a:pt x="434" y="841"/>
                      </a:lnTo>
                      <a:lnTo>
                        <a:pt x="442" y="843"/>
                      </a:lnTo>
                      <a:lnTo>
                        <a:pt x="447" y="846"/>
                      </a:lnTo>
                      <a:lnTo>
                        <a:pt x="453" y="853"/>
                      </a:lnTo>
                      <a:lnTo>
                        <a:pt x="450" y="856"/>
                      </a:lnTo>
                      <a:lnTo>
                        <a:pt x="429" y="852"/>
                      </a:lnTo>
                      <a:lnTo>
                        <a:pt x="409" y="852"/>
                      </a:lnTo>
                      <a:lnTo>
                        <a:pt x="392" y="857"/>
                      </a:lnTo>
                      <a:lnTo>
                        <a:pt x="376" y="865"/>
                      </a:lnTo>
                      <a:lnTo>
                        <a:pt x="361" y="875"/>
                      </a:lnTo>
                      <a:lnTo>
                        <a:pt x="347" y="887"/>
                      </a:lnTo>
                      <a:lnTo>
                        <a:pt x="333" y="898"/>
                      </a:lnTo>
                      <a:lnTo>
                        <a:pt x="321" y="911"/>
                      </a:lnTo>
                      <a:lnTo>
                        <a:pt x="311" y="920"/>
                      </a:lnTo>
                      <a:lnTo>
                        <a:pt x="303" y="931"/>
                      </a:lnTo>
                      <a:lnTo>
                        <a:pt x="296" y="941"/>
                      </a:lnTo>
                      <a:lnTo>
                        <a:pt x="290" y="952"/>
                      </a:lnTo>
                      <a:lnTo>
                        <a:pt x="283" y="964"/>
                      </a:lnTo>
                      <a:lnTo>
                        <a:pt x="277" y="975"/>
                      </a:lnTo>
                      <a:lnTo>
                        <a:pt x="271" y="986"/>
                      </a:lnTo>
                      <a:lnTo>
                        <a:pt x="264" y="997"/>
                      </a:lnTo>
                      <a:lnTo>
                        <a:pt x="261" y="1002"/>
                      </a:lnTo>
                      <a:lnTo>
                        <a:pt x="257" y="1008"/>
                      </a:lnTo>
                      <a:lnTo>
                        <a:pt x="255" y="1012"/>
                      </a:lnTo>
                      <a:lnTo>
                        <a:pt x="256" y="1019"/>
                      </a:lnTo>
                      <a:lnTo>
                        <a:pt x="263" y="1007"/>
                      </a:lnTo>
                      <a:lnTo>
                        <a:pt x="270" y="995"/>
                      </a:lnTo>
                      <a:lnTo>
                        <a:pt x="275" y="984"/>
                      </a:lnTo>
                      <a:lnTo>
                        <a:pt x="280" y="970"/>
                      </a:lnTo>
                      <a:lnTo>
                        <a:pt x="284" y="964"/>
                      </a:lnTo>
                      <a:lnTo>
                        <a:pt x="287" y="958"/>
                      </a:lnTo>
                      <a:lnTo>
                        <a:pt x="292" y="951"/>
                      </a:lnTo>
                      <a:lnTo>
                        <a:pt x="296" y="944"/>
                      </a:lnTo>
                      <a:lnTo>
                        <a:pt x="302" y="939"/>
                      </a:lnTo>
                      <a:lnTo>
                        <a:pt x="308" y="933"/>
                      </a:lnTo>
                      <a:lnTo>
                        <a:pt x="315" y="928"/>
                      </a:lnTo>
                      <a:lnTo>
                        <a:pt x="322" y="925"/>
                      </a:lnTo>
                      <a:lnTo>
                        <a:pt x="316" y="935"/>
                      </a:lnTo>
                      <a:lnTo>
                        <a:pt x="309" y="944"/>
                      </a:lnTo>
                      <a:lnTo>
                        <a:pt x="303" y="954"/>
                      </a:lnTo>
                      <a:lnTo>
                        <a:pt x="298" y="964"/>
                      </a:lnTo>
                      <a:lnTo>
                        <a:pt x="291" y="973"/>
                      </a:lnTo>
                      <a:lnTo>
                        <a:pt x="286" y="982"/>
                      </a:lnTo>
                      <a:lnTo>
                        <a:pt x="281" y="992"/>
                      </a:lnTo>
                      <a:lnTo>
                        <a:pt x="279" y="1001"/>
                      </a:lnTo>
                      <a:lnTo>
                        <a:pt x="285" y="992"/>
                      </a:lnTo>
                      <a:lnTo>
                        <a:pt x="292" y="981"/>
                      </a:lnTo>
                      <a:lnTo>
                        <a:pt x="300" y="970"/>
                      </a:lnTo>
                      <a:lnTo>
                        <a:pt x="308" y="958"/>
                      </a:lnTo>
                      <a:lnTo>
                        <a:pt x="316" y="948"/>
                      </a:lnTo>
                      <a:lnTo>
                        <a:pt x="324" y="936"/>
                      </a:lnTo>
                      <a:lnTo>
                        <a:pt x="333" y="926"/>
                      </a:lnTo>
                      <a:lnTo>
                        <a:pt x="343" y="916"/>
                      </a:lnTo>
                      <a:lnTo>
                        <a:pt x="346" y="919"/>
                      </a:lnTo>
                      <a:lnTo>
                        <a:pt x="341" y="927"/>
                      </a:lnTo>
                      <a:lnTo>
                        <a:pt x="336" y="934"/>
                      </a:lnTo>
                      <a:lnTo>
                        <a:pt x="331" y="941"/>
                      </a:lnTo>
                      <a:lnTo>
                        <a:pt x="326" y="949"/>
                      </a:lnTo>
                      <a:lnTo>
                        <a:pt x="322" y="956"/>
                      </a:lnTo>
                      <a:lnTo>
                        <a:pt x="317" y="963"/>
                      </a:lnTo>
                      <a:lnTo>
                        <a:pt x="311" y="971"/>
                      </a:lnTo>
                      <a:lnTo>
                        <a:pt x="307" y="979"/>
                      </a:lnTo>
                      <a:lnTo>
                        <a:pt x="296" y="993"/>
                      </a:lnTo>
                      <a:lnTo>
                        <a:pt x="290" y="1009"/>
                      </a:lnTo>
                      <a:lnTo>
                        <a:pt x="284" y="1025"/>
                      </a:lnTo>
                      <a:lnTo>
                        <a:pt x="278" y="1041"/>
                      </a:lnTo>
                      <a:lnTo>
                        <a:pt x="273" y="1058"/>
                      </a:lnTo>
                      <a:lnTo>
                        <a:pt x="269" y="1076"/>
                      </a:lnTo>
                      <a:lnTo>
                        <a:pt x="263" y="1092"/>
                      </a:lnTo>
                      <a:lnTo>
                        <a:pt x="256" y="1107"/>
                      </a:lnTo>
                      <a:lnTo>
                        <a:pt x="260" y="1115"/>
                      </a:lnTo>
                      <a:lnTo>
                        <a:pt x="270" y="1089"/>
                      </a:lnTo>
                      <a:lnTo>
                        <a:pt x="279" y="1065"/>
                      </a:lnTo>
                      <a:lnTo>
                        <a:pt x="288" y="1041"/>
                      </a:lnTo>
                      <a:lnTo>
                        <a:pt x="299" y="1018"/>
                      </a:lnTo>
                      <a:lnTo>
                        <a:pt x="309" y="995"/>
                      </a:lnTo>
                      <a:lnTo>
                        <a:pt x="322" y="973"/>
                      </a:lnTo>
                      <a:lnTo>
                        <a:pt x="336" y="951"/>
                      </a:lnTo>
                      <a:lnTo>
                        <a:pt x="352" y="932"/>
                      </a:lnTo>
                      <a:lnTo>
                        <a:pt x="354" y="929"/>
                      </a:lnTo>
                      <a:lnTo>
                        <a:pt x="358" y="926"/>
                      </a:lnTo>
                      <a:lnTo>
                        <a:pt x="360" y="926"/>
                      </a:lnTo>
                      <a:lnTo>
                        <a:pt x="363" y="928"/>
                      </a:lnTo>
                      <a:lnTo>
                        <a:pt x="353" y="943"/>
                      </a:lnTo>
                      <a:lnTo>
                        <a:pt x="344" y="958"/>
                      </a:lnTo>
                      <a:lnTo>
                        <a:pt x="334" y="973"/>
                      </a:lnTo>
                      <a:lnTo>
                        <a:pt x="325" y="988"/>
                      </a:lnTo>
                      <a:lnTo>
                        <a:pt x="317" y="1004"/>
                      </a:lnTo>
                      <a:lnTo>
                        <a:pt x="310" y="1019"/>
                      </a:lnTo>
                      <a:lnTo>
                        <a:pt x="305" y="1034"/>
                      </a:lnTo>
                      <a:lnTo>
                        <a:pt x="300" y="1049"/>
                      </a:lnTo>
                      <a:lnTo>
                        <a:pt x="296" y="1061"/>
                      </a:lnTo>
                      <a:lnTo>
                        <a:pt x="291" y="1072"/>
                      </a:lnTo>
                      <a:lnTo>
                        <a:pt x="286" y="1085"/>
                      </a:lnTo>
                      <a:lnTo>
                        <a:pt x="288" y="1095"/>
                      </a:lnTo>
                      <a:lnTo>
                        <a:pt x="283" y="1115"/>
                      </a:lnTo>
                      <a:lnTo>
                        <a:pt x="275" y="1134"/>
                      </a:lnTo>
                      <a:lnTo>
                        <a:pt x="267" y="1154"/>
                      </a:lnTo>
                      <a:lnTo>
                        <a:pt x="260" y="1175"/>
                      </a:lnTo>
                      <a:lnTo>
                        <a:pt x="249" y="1185"/>
                      </a:lnTo>
                      <a:lnTo>
                        <a:pt x="242" y="1195"/>
                      </a:lnTo>
                      <a:lnTo>
                        <a:pt x="237" y="1208"/>
                      </a:lnTo>
                      <a:lnTo>
                        <a:pt x="231" y="1220"/>
                      </a:lnTo>
                      <a:lnTo>
                        <a:pt x="226" y="1232"/>
                      </a:lnTo>
                      <a:lnTo>
                        <a:pt x="219" y="1245"/>
                      </a:lnTo>
                      <a:lnTo>
                        <a:pt x="211" y="1255"/>
                      </a:lnTo>
                      <a:lnTo>
                        <a:pt x="201" y="1266"/>
                      </a:lnTo>
                      <a:lnTo>
                        <a:pt x="195" y="1266"/>
                      </a:lnTo>
                      <a:lnTo>
                        <a:pt x="200" y="1254"/>
                      </a:lnTo>
                      <a:lnTo>
                        <a:pt x="208" y="1241"/>
                      </a:lnTo>
                      <a:lnTo>
                        <a:pt x="215" y="1231"/>
                      </a:lnTo>
                      <a:lnTo>
                        <a:pt x="219" y="1221"/>
                      </a:lnTo>
                      <a:lnTo>
                        <a:pt x="217" y="1222"/>
                      </a:lnTo>
                      <a:lnTo>
                        <a:pt x="215" y="1223"/>
                      </a:lnTo>
                      <a:lnTo>
                        <a:pt x="213" y="1223"/>
                      </a:lnTo>
                      <a:lnTo>
                        <a:pt x="212" y="1221"/>
                      </a:lnTo>
                      <a:lnTo>
                        <a:pt x="220" y="1194"/>
                      </a:lnTo>
                      <a:lnTo>
                        <a:pt x="228" y="1167"/>
                      </a:lnTo>
                      <a:lnTo>
                        <a:pt x="237" y="1138"/>
                      </a:lnTo>
                      <a:lnTo>
                        <a:pt x="245" y="1109"/>
                      </a:lnTo>
                      <a:lnTo>
                        <a:pt x="246" y="1101"/>
                      </a:lnTo>
                      <a:lnTo>
                        <a:pt x="249" y="1092"/>
                      </a:lnTo>
                      <a:lnTo>
                        <a:pt x="250" y="1085"/>
                      </a:lnTo>
                      <a:lnTo>
                        <a:pt x="250" y="1078"/>
                      </a:lnTo>
                      <a:lnTo>
                        <a:pt x="239" y="1103"/>
                      </a:lnTo>
                      <a:lnTo>
                        <a:pt x="226" y="1127"/>
                      </a:lnTo>
                      <a:lnTo>
                        <a:pt x="215" y="1153"/>
                      </a:lnTo>
                      <a:lnTo>
                        <a:pt x="203" y="1179"/>
                      </a:lnTo>
                      <a:lnTo>
                        <a:pt x="190" y="1205"/>
                      </a:lnTo>
                      <a:lnTo>
                        <a:pt x="178" y="1229"/>
                      </a:lnTo>
                      <a:lnTo>
                        <a:pt x="164" y="1254"/>
                      </a:lnTo>
                      <a:lnTo>
                        <a:pt x="150" y="1278"/>
                      </a:lnTo>
                      <a:lnTo>
                        <a:pt x="135" y="1303"/>
                      </a:lnTo>
                      <a:lnTo>
                        <a:pt x="119" y="1326"/>
                      </a:lnTo>
                      <a:lnTo>
                        <a:pt x="103" y="1349"/>
                      </a:lnTo>
                      <a:lnTo>
                        <a:pt x="84" y="1370"/>
                      </a:lnTo>
                      <a:lnTo>
                        <a:pt x="66" y="1390"/>
                      </a:lnTo>
                      <a:lnTo>
                        <a:pt x="45" y="1410"/>
                      </a:lnTo>
                      <a:lnTo>
                        <a:pt x="23" y="1428"/>
                      </a:lnTo>
                      <a:lnTo>
                        <a:pt x="0" y="1444"/>
                      </a:lnTo>
                      <a:lnTo>
                        <a:pt x="0" y="1452"/>
                      </a:lnTo>
                      <a:lnTo>
                        <a:pt x="10" y="1448"/>
                      </a:lnTo>
                      <a:lnTo>
                        <a:pt x="19" y="1442"/>
                      </a:lnTo>
                      <a:lnTo>
                        <a:pt x="28" y="1436"/>
                      </a:lnTo>
                      <a:lnTo>
                        <a:pt x="37" y="1429"/>
                      </a:lnTo>
                      <a:lnTo>
                        <a:pt x="46" y="1422"/>
                      </a:lnTo>
                      <a:lnTo>
                        <a:pt x="54" y="1415"/>
                      </a:lnTo>
                      <a:lnTo>
                        <a:pt x="64" y="1408"/>
                      </a:lnTo>
                      <a:lnTo>
                        <a:pt x="72" y="1403"/>
                      </a:lnTo>
                      <a:lnTo>
                        <a:pt x="76" y="1398"/>
                      </a:lnTo>
                      <a:lnTo>
                        <a:pt x="81" y="1392"/>
                      </a:lnTo>
                      <a:lnTo>
                        <a:pt x="87" y="1389"/>
                      </a:lnTo>
                      <a:lnTo>
                        <a:pt x="92" y="1387"/>
                      </a:lnTo>
                      <a:lnTo>
                        <a:pt x="88" y="1394"/>
                      </a:lnTo>
                      <a:lnTo>
                        <a:pt x="82" y="1400"/>
                      </a:lnTo>
                      <a:lnTo>
                        <a:pt x="76" y="1407"/>
                      </a:lnTo>
                      <a:lnTo>
                        <a:pt x="71" y="1413"/>
                      </a:lnTo>
                      <a:lnTo>
                        <a:pt x="64" y="1419"/>
                      </a:lnTo>
                      <a:lnTo>
                        <a:pt x="58" y="1426"/>
                      </a:lnTo>
                      <a:lnTo>
                        <a:pt x="52" y="1432"/>
                      </a:lnTo>
                      <a:lnTo>
                        <a:pt x="46" y="1437"/>
                      </a:lnTo>
                      <a:lnTo>
                        <a:pt x="57" y="1435"/>
                      </a:lnTo>
                      <a:lnTo>
                        <a:pt x="66" y="1430"/>
                      </a:lnTo>
                      <a:lnTo>
                        <a:pt x="74" y="1423"/>
                      </a:lnTo>
                      <a:lnTo>
                        <a:pt x="82" y="1417"/>
                      </a:lnTo>
                      <a:lnTo>
                        <a:pt x="89" y="1408"/>
                      </a:lnTo>
                      <a:lnTo>
                        <a:pt x="97" y="1402"/>
                      </a:lnTo>
                      <a:lnTo>
                        <a:pt x="105" y="1396"/>
                      </a:lnTo>
                      <a:lnTo>
                        <a:pt x="116" y="1394"/>
                      </a:lnTo>
                      <a:lnTo>
                        <a:pt x="121" y="1387"/>
                      </a:lnTo>
                      <a:lnTo>
                        <a:pt x="127" y="1380"/>
                      </a:lnTo>
                      <a:lnTo>
                        <a:pt x="134" y="1373"/>
                      </a:lnTo>
                      <a:lnTo>
                        <a:pt x="141" y="1365"/>
                      </a:lnTo>
                      <a:lnTo>
                        <a:pt x="148" y="1357"/>
                      </a:lnTo>
                      <a:lnTo>
                        <a:pt x="155" y="1349"/>
                      </a:lnTo>
                      <a:lnTo>
                        <a:pt x="160" y="1341"/>
                      </a:lnTo>
                      <a:lnTo>
                        <a:pt x="166" y="1332"/>
                      </a:lnTo>
                      <a:lnTo>
                        <a:pt x="173" y="1326"/>
                      </a:lnTo>
                      <a:lnTo>
                        <a:pt x="180" y="1318"/>
                      </a:lnTo>
                      <a:lnTo>
                        <a:pt x="187" y="1309"/>
                      </a:lnTo>
                      <a:lnTo>
                        <a:pt x="194" y="1306"/>
                      </a:lnTo>
                      <a:lnTo>
                        <a:pt x="187" y="1320"/>
                      </a:lnTo>
                      <a:lnTo>
                        <a:pt x="180" y="1331"/>
                      </a:lnTo>
                      <a:lnTo>
                        <a:pt x="172" y="1343"/>
                      </a:lnTo>
                      <a:lnTo>
                        <a:pt x="163" y="1353"/>
                      </a:lnTo>
                      <a:lnTo>
                        <a:pt x="154" y="1364"/>
                      </a:lnTo>
                      <a:lnTo>
                        <a:pt x="144" y="1374"/>
                      </a:lnTo>
                      <a:lnTo>
                        <a:pt x="135" y="1384"/>
                      </a:lnTo>
                      <a:lnTo>
                        <a:pt x="127" y="1396"/>
                      </a:lnTo>
                      <a:lnTo>
                        <a:pt x="127" y="1407"/>
                      </a:lnTo>
                      <a:lnTo>
                        <a:pt x="126" y="1407"/>
                      </a:lnTo>
                      <a:lnTo>
                        <a:pt x="113" y="1418"/>
                      </a:lnTo>
                      <a:lnTo>
                        <a:pt x="102" y="1428"/>
                      </a:lnTo>
                      <a:lnTo>
                        <a:pt x="89" y="1438"/>
                      </a:lnTo>
                      <a:lnTo>
                        <a:pt x="78" y="1446"/>
                      </a:lnTo>
                      <a:lnTo>
                        <a:pt x="65" y="1456"/>
                      </a:lnTo>
                      <a:lnTo>
                        <a:pt x="52" y="1464"/>
                      </a:lnTo>
                      <a:lnTo>
                        <a:pt x="39" y="1472"/>
                      </a:lnTo>
                      <a:lnTo>
                        <a:pt x="27" y="1480"/>
                      </a:lnTo>
                      <a:lnTo>
                        <a:pt x="24" y="1483"/>
                      </a:lnTo>
                      <a:lnTo>
                        <a:pt x="22" y="1486"/>
                      </a:lnTo>
                      <a:lnTo>
                        <a:pt x="22" y="1489"/>
                      </a:lnTo>
                      <a:lnTo>
                        <a:pt x="26" y="1491"/>
                      </a:lnTo>
                      <a:lnTo>
                        <a:pt x="102" y="1452"/>
                      </a:lnTo>
                      <a:lnTo>
                        <a:pt x="126" y="1434"/>
                      </a:lnTo>
                      <a:lnTo>
                        <a:pt x="149" y="1413"/>
                      </a:lnTo>
                      <a:lnTo>
                        <a:pt x="171" y="1391"/>
                      </a:lnTo>
                      <a:lnTo>
                        <a:pt x="192" y="1368"/>
                      </a:lnTo>
                      <a:lnTo>
                        <a:pt x="210" y="1343"/>
                      </a:lnTo>
                      <a:lnTo>
                        <a:pt x="226" y="1318"/>
                      </a:lnTo>
                      <a:lnTo>
                        <a:pt x="240" y="1291"/>
                      </a:lnTo>
                      <a:lnTo>
                        <a:pt x="250" y="1263"/>
                      </a:lnTo>
                      <a:lnTo>
                        <a:pt x="254" y="1261"/>
                      </a:lnTo>
                      <a:lnTo>
                        <a:pt x="256" y="1261"/>
                      </a:lnTo>
                      <a:lnTo>
                        <a:pt x="258" y="1263"/>
                      </a:lnTo>
                      <a:lnTo>
                        <a:pt x="261" y="1266"/>
                      </a:lnTo>
                      <a:lnTo>
                        <a:pt x="257" y="1294"/>
                      </a:lnTo>
                      <a:lnTo>
                        <a:pt x="257" y="1322"/>
                      </a:lnTo>
                      <a:lnTo>
                        <a:pt x="260" y="1349"/>
                      </a:lnTo>
                      <a:lnTo>
                        <a:pt x="264" y="1375"/>
                      </a:lnTo>
                      <a:lnTo>
                        <a:pt x="270" y="1402"/>
                      </a:lnTo>
                      <a:lnTo>
                        <a:pt x="275" y="1427"/>
                      </a:lnTo>
                      <a:lnTo>
                        <a:pt x="280" y="1453"/>
                      </a:lnTo>
                      <a:lnTo>
                        <a:pt x="285" y="1481"/>
                      </a:lnTo>
                      <a:lnTo>
                        <a:pt x="277" y="1506"/>
                      </a:lnTo>
                      <a:lnTo>
                        <a:pt x="269" y="1532"/>
                      </a:lnTo>
                      <a:lnTo>
                        <a:pt x="260" y="1558"/>
                      </a:lnTo>
                      <a:lnTo>
                        <a:pt x="250" y="1584"/>
                      </a:lnTo>
                      <a:lnTo>
                        <a:pt x="238" y="1607"/>
                      </a:lnTo>
                      <a:lnTo>
                        <a:pt x="224" y="1628"/>
                      </a:lnTo>
                      <a:lnTo>
                        <a:pt x="207" y="1646"/>
                      </a:lnTo>
                      <a:lnTo>
                        <a:pt x="185" y="1660"/>
                      </a:lnTo>
                      <a:lnTo>
                        <a:pt x="173" y="1668"/>
                      </a:lnTo>
                      <a:lnTo>
                        <a:pt x="166" y="1677"/>
                      </a:lnTo>
                      <a:lnTo>
                        <a:pt x="160" y="1688"/>
                      </a:lnTo>
                      <a:lnTo>
                        <a:pt x="158" y="1700"/>
                      </a:lnTo>
                      <a:lnTo>
                        <a:pt x="156" y="1713"/>
                      </a:lnTo>
                      <a:lnTo>
                        <a:pt x="155" y="1726"/>
                      </a:lnTo>
                      <a:lnTo>
                        <a:pt x="154" y="1741"/>
                      </a:lnTo>
                      <a:lnTo>
                        <a:pt x="151" y="1755"/>
                      </a:lnTo>
                      <a:lnTo>
                        <a:pt x="152" y="1777"/>
                      </a:lnTo>
                      <a:lnTo>
                        <a:pt x="148" y="1797"/>
                      </a:lnTo>
                      <a:lnTo>
                        <a:pt x="141" y="1816"/>
                      </a:lnTo>
                      <a:lnTo>
                        <a:pt x="134" y="1835"/>
                      </a:lnTo>
                      <a:lnTo>
                        <a:pt x="129" y="1860"/>
                      </a:lnTo>
                      <a:lnTo>
                        <a:pt x="124" y="1883"/>
                      </a:lnTo>
                      <a:lnTo>
                        <a:pt x="117" y="1906"/>
                      </a:lnTo>
                      <a:lnTo>
                        <a:pt x="109" y="1929"/>
                      </a:lnTo>
                      <a:lnTo>
                        <a:pt x="112" y="1930"/>
                      </a:lnTo>
                      <a:lnTo>
                        <a:pt x="113" y="1929"/>
                      </a:lnTo>
                      <a:lnTo>
                        <a:pt x="116" y="1927"/>
                      </a:lnTo>
                      <a:lnTo>
                        <a:pt x="117" y="1926"/>
                      </a:lnTo>
                      <a:lnTo>
                        <a:pt x="119" y="1929"/>
                      </a:lnTo>
                      <a:lnTo>
                        <a:pt x="118" y="1931"/>
                      </a:lnTo>
                      <a:lnTo>
                        <a:pt x="114" y="1934"/>
                      </a:lnTo>
                      <a:lnTo>
                        <a:pt x="113" y="1937"/>
                      </a:lnTo>
                      <a:lnTo>
                        <a:pt x="117" y="1939"/>
                      </a:lnTo>
                      <a:lnTo>
                        <a:pt x="120" y="1942"/>
                      </a:lnTo>
                      <a:lnTo>
                        <a:pt x="122" y="1944"/>
                      </a:lnTo>
                      <a:lnTo>
                        <a:pt x="121" y="1950"/>
                      </a:lnTo>
                      <a:lnTo>
                        <a:pt x="117" y="1951"/>
                      </a:lnTo>
                      <a:lnTo>
                        <a:pt x="113" y="1949"/>
                      </a:lnTo>
                      <a:lnTo>
                        <a:pt x="110" y="1945"/>
                      </a:lnTo>
                      <a:lnTo>
                        <a:pt x="106" y="1942"/>
                      </a:lnTo>
                      <a:lnTo>
                        <a:pt x="104" y="1949"/>
                      </a:lnTo>
                      <a:lnTo>
                        <a:pt x="101" y="1965"/>
                      </a:lnTo>
                      <a:lnTo>
                        <a:pt x="95" y="1981"/>
                      </a:lnTo>
                      <a:lnTo>
                        <a:pt x="89" y="1997"/>
                      </a:lnTo>
                      <a:lnTo>
                        <a:pt x="82" y="2013"/>
                      </a:lnTo>
                      <a:lnTo>
                        <a:pt x="78" y="2029"/>
                      </a:lnTo>
                      <a:lnTo>
                        <a:pt x="75" y="2045"/>
                      </a:lnTo>
                      <a:lnTo>
                        <a:pt x="78" y="2061"/>
                      </a:lnTo>
                      <a:lnTo>
                        <a:pt x="86" y="2076"/>
                      </a:lnTo>
                      <a:lnTo>
                        <a:pt x="91" y="2091"/>
                      </a:lnTo>
                      <a:lnTo>
                        <a:pt x="89" y="2106"/>
                      </a:lnTo>
                      <a:lnTo>
                        <a:pt x="86" y="2121"/>
                      </a:lnTo>
                      <a:lnTo>
                        <a:pt x="87" y="2135"/>
                      </a:lnTo>
                      <a:lnTo>
                        <a:pt x="91" y="2132"/>
                      </a:lnTo>
                      <a:lnTo>
                        <a:pt x="97" y="2129"/>
                      </a:lnTo>
                      <a:lnTo>
                        <a:pt x="103" y="2127"/>
                      </a:lnTo>
                      <a:lnTo>
                        <a:pt x="107" y="2123"/>
                      </a:lnTo>
                      <a:lnTo>
                        <a:pt x="117" y="2120"/>
                      </a:lnTo>
                      <a:lnTo>
                        <a:pt x="127" y="2120"/>
                      </a:lnTo>
                      <a:lnTo>
                        <a:pt x="134" y="2124"/>
                      </a:lnTo>
                      <a:lnTo>
                        <a:pt x="137" y="2132"/>
                      </a:lnTo>
                      <a:lnTo>
                        <a:pt x="137" y="2142"/>
                      </a:lnTo>
                      <a:lnTo>
                        <a:pt x="133" y="2150"/>
                      </a:lnTo>
                      <a:lnTo>
                        <a:pt x="125" y="2156"/>
                      </a:lnTo>
                      <a:lnTo>
                        <a:pt x="117" y="2161"/>
                      </a:lnTo>
                      <a:lnTo>
                        <a:pt x="125" y="2163"/>
                      </a:lnTo>
                      <a:lnTo>
                        <a:pt x="134" y="2163"/>
                      </a:lnTo>
                      <a:lnTo>
                        <a:pt x="143" y="2164"/>
                      </a:lnTo>
                      <a:lnTo>
                        <a:pt x="149" y="2170"/>
                      </a:lnTo>
                      <a:lnTo>
                        <a:pt x="148" y="2171"/>
                      </a:lnTo>
                      <a:lnTo>
                        <a:pt x="147" y="2172"/>
                      </a:lnTo>
                      <a:lnTo>
                        <a:pt x="144" y="2172"/>
                      </a:lnTo>
                      <a:lnTo>
                        <a:pt x="143" y="2172"/>
                      </a:lnTo>
                      <a:lnTo>
                        <a:pt x="151" y="2182"/>
                      </a:lnTo>
                      <a:lnTo>
                        <a:pt x="149" y="2185"/>
                      </a:lnTo>
                      <a:lnTo>
                        <a:pt x="145" y="2186"/>
                      </a:lnTo>
                      <a:lnTo>
                        <a:pt x="142" y="2187"/>
                      </a:lnTo>
                      <a:lnTo>
                        <a:pt x="142" y="2189"/>
                      </a:lnTo>
                      <a:lnTo>
                        <a:pt x="147" y="2189"/>
                      </a:lnTo>
                      <a:lnTo>
                        <a:pt x="151" y="2190"/>
                      </a:lnTo>
                      <a:lnTo>
                        <a:pt x="154" y="2192"/>
                      </a:lnTo>
                      <a:lnTo>
                        <a:pt x="156" y="2195"/>
                      </a:lnTo>
                      <a:lnTo>
                        <a:pt x="156" y="2197"/>
                      </a:lnTo>
                      <a:lnTo>
                        <a:pt x="156" y="2199"/>
                      </a:lnTo>
                      <a:lnTo>
                        <a:pt x="154" y="2200"/>
                      </a:lnTo>
                      <a:lnTo>
                        <a:pt x="151" y="2200"/>
                      </a:lnTo>
                      <a:lnTo>
                        <a:pt x="149" y="2210"/>
                      </a:lnTo>
                      <a:lnTo>
                        <a:pt x="154" y="2218"/>
                      </a:lnTo>
                      <a:lnTo>
                        <a:pt x="158" y="2226"/>
                      </a:lnTo>
                      <a:lnTo>
                        <a:pt x="158" y="2237"/>
                      </a:lnTo>
                      <a:lnTo>
                        <a:pt x="104" y="2230"/>
                      </a:lnTo>
                      <a:lnTo>
                        <a:pt x="104" y="2239"/>
                      </a:lnTo>
                      <a:lnTo>
                        <a:pt x="111" y="2242"/>
                      </a:lnTo>
                      <a:lnTo>
                        <a:pt x="119" y="2245"/>
                      </a:lnTo>
                      <a:lnTo>
                        <a:pt x="126" y="2246"/>
                      </a:lnTo>
                      <a:lnTo>
                        <a:pt x="135" y="2248"/>
                      </a:lnTo>
                      <a:lnTo>
                        <a:pt x="144" y="2249"/>
                      </a:lnTo>
                      <a:lnTo>
                        <a:pt x="154" y="2249"/>
                      </a:lnTo>
                      <a:lnTo>
                        <a:pt x="162" y="2248"/>
                      </a:lnTo>
                      <a:lnTo>
                        <a:pt x="170" y="2246"/>
                      </a:lnTo>
                      <a:lnTo>
                        <a:pt x="177" y="2242"/>
                      </a:lnTo>
                      <a:lnTo>
                        <a:pt x="184" y="2237"/>
                      </a:lnTo>
                      <a:lnTo>
                        <a:pt x="190" y="2231"/>
                      </a:lnTo>
                      <a:lnTo>
                        <a:pt x="210" y="2227"/>
                      </a:lnTo>
                      <a:lnTo>
                        <a:pt x="230" y="2224"/>
                      </a:lnTo>
                      <a:lnTo>
                        <a:pt x="248" y="2222"/>
                      </a:lnTo>
                      <a:lnTo>
                        <a:pt x="268" y="2220"/>
                      </a:lnTo>
                      <a:lnTo>
                        <a:pt x="288" y="2220"/>
                      </a:lnTo>
                      <a:lnTo>
                        <a:pt x="308" y="2220"/>
                      </a:lnTo>
                      <a:lnTo>
                        <a:pt x="328" y="2220"/>
                      </a:lnTo>
                      <a:lnTo>
                        <a:pt x="347" y="2220"/>
                      </a:lnTo>
                      <a:lnTo>
                        <a:pt x="368" y="2222"/>
                      </a:lnTo>
                      <a:lnTo>
                        <a:pt x="388" y="2223"/>
                      </a:lnTo>
                      <a:lnTo>
                        <a:pt x="408" y="2223"/>
                      </a:lnTo>
                      <a:lnTo>
                        <a:pt x="428" y="2224"/>
                      </a:lnTo>
                      <a:lnTo>
                        <a:pt x="449" y="2224"/>
                      </a:lnTo>
                      <a:lnTo>
                        <a:pt x="468" y="2223"/>
                      </a:lnTo>
                      <a:lnTo>
                        <a:pt x="489" y="2223"/>
                      </a:lnTo>
                      <a:lnTo>
                        <a:pt x="510" y="2220"/>
                      </a:lnTo>
                      <a:lnTo>
                        <a:pt x="522" y="2218"/>
                      </a:lnTo>
                      <a:lnTo>
                        <a:pt x="536" y="2217"/>
                      </a:lnTo>
                      <a:lnTo>
                        <a:pt x="550" y="2216"/>
                      </a:lnTo>
                      <a:lnTo>
                        <a:pt x="563" y="2216"/>
                      </a:lnTo>
                      <a:lnTo>
                        <a:pt x="577" y="2215"/>
                      </a:lnTo>
                      <a:lnTo>
                        <a:pt x="590" y="2215"/>
                      </a:lnTo>
                      <a:lnTo>
                        <a:pt x="604" y="2215"/>
                      </a:lnTo>
                      <a:lnTo>
                        <a:pt x="618" y="2215"/>
                      </a:lnTo>
                      <a:lnTo>
                        <a:pt x="632" y="2215"/>
                      </a:lnTo>
                      <a:lnTo>
                        <a:pt x="646" y="2216"/>
                      </a:lnTo>
                      <a:lnTo>
                        <a:pt x="659" y="2216"/>
                      </a:lnTo>
                      <a:lnTo>
                        <a:pt x="672" y="2217"/>
                      </a:lnTo>
                      <a:lnTo>
                        <a:pt x="686" y="2218"/>
                      </a:lnTo>
                      <a:lnTo>
                        <a:pt x="700" y="2218"/>
                      </a:lnTo>
                      <a:lnTo>
                        <a:pt x="714" y="2219"/>
                      </a:lnTo>
                      <a:lnTo>
                        <a:pt x="727" y="2220"/>
                      </a:lnTo>
                      <a:lnTo>
                        <a:pt x="741" y="2223"/>
                      </a:lnTo>
                      <a:lnTo>
                        <a:pt x="754" y="2224"/>
                      </a:lnTo>
                      <a:lnTo>
                        <a:pt x="767" y="2224"/>
                      </a:lnTo>
                      <a:lnTo>
                        <a:pt x="779" y="2224"/>
                      </a:lnTo>
                      <a:lnTo>
                        <a:pt x="792" y="2223"/>
                      </a:lnTo>
                      <a:lnTo>
                        <a:pt x="804" y="2220"/>
                      </a:lnTo>
                      <a:lnTo>
                        <a:pt x="816" y="2218"/>
                      </a:lnTo>
                      <a:lnTo>
                        <a:pt x="829" y="2216"/>
                      </a:lnTo>
                      <a:lnTo>
                        <a:pt x="840" y="2214"/>
                      </a:lnTo>
                      <a:lnTo>
                        <a:pt x="853" y="2211"/>
                      </a:lnTo>
                      <a:lnTo>
                        <a:pt x="865" y="2210"/>
                      </a:lnTo>
                      <a:lnTo>
                        <a:pt x="877" y="2208"/>
                      </a:lnTo>
                      <a:lnTo>
                        <a:pt x="890" y="2208"/>
                      </a:lnTo>
                      <a:lnTo>
                        <a:pt x="903" y="2208"/>
                      </a:lnTo>
                      <a:lnTo>
                        <a:pt x="915" y="2208"/>
                      </a:lnTo>
                      <a:lnTo>
                        <a:pt x="929" y="2210"/>
                      </a:lnTo>
                      <a:lnTo>
                        <a:pt x="937" y="2212"/>
                      </a:lnTo>
                      <a:lnTo>
                        <a:pt x="945" y="2214"/>
                      </a:lnTo>
                      <a:lnTo>
                        <a:pt x="955" y="2215"/>
                      </a:lnTo>
                      <a:lnTo>
                        <a:pt x="963" y="2216"/>
                      </a:lnTo>
                      <a:lnTo>
                        <a:pt x="971" y="2217"/>
                      </a:lnTo>
                      <a:lnTo>
                        <a:pt x="978" y="2219"/>
                      </a:lnTo>
                      <a:lnTo>
                        <a:pt x="983" y="2223"/>
                      </a:lnTo>
                      <a:lnTo>
                        <a:pt x="988" y="2227"/>
                      </a:lnTo>
                      <a:lnTo>
                        <a:pt x="988" y="2219"/>
                      </a:lnTo>
                      <a:lnTo>
                        <a:pt x="987" y="2212"/>
                      </a:lnTo>
                      <a:lnTo>
                        <a:pt x="983" y="2207"/>
                      </a:lnTo>
                      <a:lnTo>
                        <a:pt x="981" y="2200"/>
                      </a:lnTo>
                      <a:lnTo>
                        <a:pt x="980" y="2189"/>
                      </a:lnTo>
                      <a:lnTo>
                        <a:pt x="978" y="2179"/>
                      </a:lnTo>
                      <a:lnTo>
                        <a:pt x="974" y="2169"/>
                      </a:lnTo>
                      <a:lnTo>
                        <a:pt x="971" y="2158"/>
                      </a:lnTo>
                      <a:lnTo>
                        <a:pt x="965" y="2154"/>
                      </a:lnTo>
                      <a:lnTo>
                        <a:pt x="958" y="2150"/>
                      </a:lnTo>
                      <a:lnTo>
                        <a:pt x="951" y="2147"/>
                      </a:lnTo>
                      <a:lnTo>
                        <a:pt x="944" y="2146"/>
                      </a:lnTo>
                      <a:lnTo>
                        <a:pt x="931" y="2142"/>
                      </a:lnTo>
                      <a:lnTo>
                        <a:pt x="918" y="2140"/>
                      </a:lnTo>
                      <a:lnTo>
                        <a:pt x="904" y="2139"/>
                      </a:lnTo>
                      <a:lnTo>
                        <a:pt x="888" y="2139"/>
                      </a:lnTo>
                      <a:lnTo>
                        <a:pt x="873" y="2140"/>
                      </a:lnTo>
                      <a:lnTo>
                        <a:pt x="857" y="2142"/>
                      </a:lnTo>
                      <a:lnTo>
                        <a:pt x="843" y="2147"/>
                      </a:lnTo>
                      <a:lnTo>
                        <a:pt x="829" y="2152"/>
                      </a:lnTo>
                      <a:lnTo>
                        <a:pt x="807" y="2148"/>
                      </a:lnTo>
                      <a:lnTo>
                        <a:pt x="785" y="2144"/>
                      </a:lnTo>
                      <a:lnTo>
                        <a:pt x="763" y="2143"/>
                      </a:lnTo>
                      <a:lnTo>
                        <a:pt x="742" y="2143"/>
                      </a:lnTo>
                      <a:lnTo>
                        <a:pt x="722" y="2146"/>
                      </a:lnTo>
                      <a:lnTo>
                        <a:pt x="701" y="2147"/>
                      </a:lnTo>
                      <a:lnTo>
                        <a:pt x="679" y="2148"/>
                      </a:lnTo>
                      <a:lnTo>
                        <a:pt x="656" y="2149"/>
                      </a:lnTo>
                      <a:lnTo>
                        <a:pt x="640" y="2154"/>
                      </a:lnTo>
                      <a:lnTo>
                        <a:pt x="623" y="2156"/>
                      </a:lnTo>
                      <a:lnTo>
                        <a:pt x="605" y="2157"/>
                      </a:lnTo>
                      <a:lnTo>
                        <a:pt x="588" y="2157"/>
                      </a:lnTo>
                      <a:lnTo>
                        <a:pt x="571" y="2157"/>
                      </a:lnTo>
                      <a:lnTo>
                        <a:pt x="552" y="2156"/>
                      </a:lnTo>
                      <a:lnTo>
                        <a:pt x="534" y="2155"/>
                      </a:lnTo>
                      <a:lnTo>
                        <a:pt x="515" y="2154"/>
                      </a:lnTo>
                      <a:lnTo>
                        <a:pt x="515" y="2163"/>
                      </a:lnTo>
                      <a:lnTo>
                        <a:pt x="536" y="2166"/>
                      </a:lnTo>
                      <a:lnTo>
                        <a:pt x="558" y="2167"/>
                      </a:lnTo>
                      <a:lnTo>
                        <a:pt x="580" y="2169"/>
                      </a:lnTo>
                      <a:lnTo>
                        <a:pt x="602" y="2169"/>
                      </a:lnTo>
                      <a:lnTo>
                        <a:pt x="624" y="2170"/>
                      </a:lnTo>
                      <a:lnTo>
                        <a:pt x="646" y="2171"/>
                      </a:lnTo>
                      <a:lnTo>
                        <a:pt x="668" y="2173"/>
                      </a:lnTo>
                      <a:lnTo>
                        <a:pt x="688" y="2178"/>
                      </a:lnTo>
                      <a:lnTo>
                        <a:pt x="693" y="2179"/>
                      </a:lnTo>
                      <a:lnTo>
                        <a:pt x="699" y="2179"/>
                      </a:lnTo>
                      <a:lnTo>
                        <a:pt x="704" y="2178"/>
                      </a:lnTo>
                      <a:lnTo>
                        <a:pt x="711" y="2178"/>
                      </a:lnTo>
                      <a:lnTo>
                        <a:pt x="717" y="2178"/>
                      </a:lnTo>
                      <a:lnTo>
                        <a:pt x="723" y="2178"/>
                      </a:lnTo>
                      <a:lnTo>
                        <a:pt x="729" y="2180"/>
                      </a:lnTo>
                      <a:lnTo>
                        <a:pt x="734" y="2182"/>
                      </a:lnTo>
                      <a:lnTo>
                        <a:pt x="718" y="2186"/>
                      </a:lnTo>
                      <a:lnTo>
                        <a:pt x="702" y="2189"/>
                      </a:lnTo>
                      <a:lnTo>
                        <a:pt x="687" y="2192"/>
                      </a:lnTo>
                      <a:lnTo>
                        <a:pt x="671" y="2194"/>
                      </a:lnTo>
                      <a:lnTo>
                        <a:pt x="655" y="2195"/>
                      </a:lnTo>
                      <a:lnTo>
                        <a:pt x="638" y="2196"/>
                      </a:lnTo>
                      <a:lnTo>
                        <a:pt x="621" y="2197"/>
                      </a:lnTo>
                      <a:lnTo>
                        <a:pt x="605" y="2197"/>
                      </a:lnTo>
                      <a:lnTo>
                        <a:pt x="588" y="2199"/>
                      </a:lnTo>
                      <a:lnTo>
                        <a:pt x="572" y="2199"/>
                      </a:lnTo>
                      <a:lnTo>
                        <a:pt x="555" y="2199"/>
                      </a:lnTo>
                      <a:lnTo>
                        <a:pt x="537" y="2200"/>
                      </a:lnTo>
                      <a:lnTo>
                        <a:pt x="520" y="2201"/>
                      </a:lnTo>
                      <a:lnTo>
                        <a:pt x="503" y="2202"/>
                      </a:lnTo>
                      <a:lnTo>
                        <a:pt x="484" y="2204"/>
                      </a:lnTo>
                      <a:lnTo>
                        <a:pt x="467" y="2207"/>
                      </a:lnTo>
                      <a:lnTo>
                        <a:pt x="450" y="2203"/>
                      </a:lnTo>
                      <a:lnTo>
                        <a:pt x="431" y="2201"/>
                      </a:lnTo>
                      <a:lnTo>
                        <a:pt x="412" y="2200"/>
                      </a:lnTo>
                      <a:lnTo>
                        <a:pt x="392" y="2200"/>
                      </a:lnTo>
                      <a:lnTo>
                        <a:pt x="374" y="2201"/>
                      </a:lnTo>
                      <a:lnTo>
                        <a:pt x="355" y="2202"/>
                      </a:lnTo>
                      <a:lnTo>
                        <a:pt x="337" y="2203"/>
                      </a:lnTo>
                      <a:lnTo>
                        <a:pt x="321" y="2203"/>
                      </a:lnTo>
                      <a:lnTo>
                        <a:pt x="302" y="2202"/>
                      </a:lnTo>
                      <a:lnTo>
                        <a:pt x="285" y="2202"/>
                      </a:lnTo>
                      <a:lnTo>
                        <a:pt x="267" y="2203"/>
                      </a:lnTo>
                      <a:lnTo>
                        <a:pt x="248" y="2205"/>
                      </a:lnTo>
                      <a:lnTo>
                        <a:pt x="230" y="2208"/>
                      </a:lnTo>
                      <a:lnTo>
                        <a:pt x="211" y="2210"/>
                      </a:lnTo>
                      <a:lnTo>
                        <a:pt x="194" y="2214"/>
                      </a:lnTo>
                      <a:lnTo>
                        <a:pt x="178" y="2215"/>
                      </a:lnTo>
                      <a:lnTo>
                        <a:pt x="174" y="2202"/>
                      </a:lnTo>
                      <a:lnTo>
                        <a:pt x="171" y="2189"/>
                      </a:lnTo>
                      <a:lnTo>
                        <a:pt x="167" y="2177"/>
                      </a:lnTo>
                      <a:lnTo>
                        <a:pt x="166" y="2164"/>
                      </a:lnTo>
                      <a:lnTo>
                        <a:pt x="156" y="2157"/>
                      </a:lnTo>
                      <a:lnTo>
                        <a:pt x="151" y="2146"/>
                      </a:lnTo>
                      <a:lnTo>
                        <a:pt x="149" y="2132"/>
                      </a:lnTo>
                      <a:lnTo>
                        <a:pt x="142" y="2121"/>
                      </a:lnTo>
                      <a:lnTo>
                        <a:pt x="137" y="2114"/>
                      </a:lnTo>
                      <a:lnTo>
                        <a:pt x="137" y="2105"/>
                      </a:lnTo>
                      <a:lnTo>
                        <a:pt x="140" y="2096"/>
                      </a:lnTo>
                      <a:lnTo>
                        <a:pt x="142" y="2088"/>
                      </a:lnTo>
                      <a:lnTo>
                        <a:pt x="145" y="2082"/>
                      </a:lnTo>
                      <a:lnTo>
                        <a:pt x="149" y="2076"/>
                      </a:lnTo>
                      <a:lnTo>
                        <a:pt x="151" y="2071"/>
                      </a:lnTo>
                      <a:lnTo>
                        <a:pt x="155" y="2066"/>
                      </a:lnTo>
                      <a:lnTo>
                        <a:pt x="155" y="2034"/>
                      </a:lnTo>
                      <a:lnTo>
                        <a:pt x="156" y="2003"/>
                      </a:lnTo>
                      <a:lnTo>
                        <a:pt x="160" y="1971"/>
                      </a:lnTo>
                      <a:lnTo>
                        <a:pt x="166" y="1941"/>
                      </a:lnTo>
                      <a:lnTo>
                        <a:pt x="173" y="1911"/>
                      </a:lnTo>
                      <a:lnTo>
                        <a:pt x="181" y="1881"/>
                      </a:lnTo>
                      <a:lnTo>
                        <a:pt x="190" y="1852"/>
                      </a:lnTo>
                      <a:lnTo>
                        <a:pt x="200" y="1824"/>
                      </a:lnTo>
                      <a:lnTo>
                        <a:pt x="215" y="1805"/>
                      </a:lnTo>
                      <a:lnTo>
                        <a:pt x="228" y="1784"/>
                      </a:lnTo>
                      <a:lnTo>
                        <a:pt x="241" y="1763"/>
                      </a:lnTo>
                      <a:lnTo>
                        <a:pt x="253" y="1742"/>
                      </a:lnTo>
                      <a:lnTo>
                        <a:pt x="265" y="1722"/>
                      </a:lnTo>
                      <a:lnTo>
                        <a:pt x="279" y="1702"/>
                      </a:lnTo>
                      <a:lnTo>
                        <a:pt x="295" y="1685"/>
                      </a:lnTo>
                      <a:lnTo>
                        <a:pt x="315" y="1669"/>
                      </a:lnTo>
                      <a:lnTo>
                        <a:pt x="330" y="1653"/>
                      </a:lnTo>
                      <a:lnTo>
                        <a:pt x="346" y="1638"/>
                      </a:lnTo>
                      <a:lnTo>
                        <a:pt x="364" y="1624"/>
                      </a:lnTo>
                      <a:lnTo>
                        <a:pt x="382" y="1609"/>
                      </a:lnTo>
                      <a:lnTo>
                        <a:pt x="399" y="1595"/>
                      </a:lnTo>
                      <a:lnTo>
                        <a:pt x="415" y="1581"/>
                      </a:lnTo>
                      <a:lnTo>
                        <a:pt x="430" y="1565"/>
                      </a:lnTo>
                      <a:lnTo>
                        <a:pt x="441" y="1549"/>
                      </a:lnTo>
                      <a:lnTo>
                        <a:pt x="459" y="1536"/>
                      </a:lnTo>
                      <a:lnTo>
                        <a:pt x="475" y="1520"/>
                      </a:lnTo>
                      <a:lnTo>
                        <a:pt x="488" y="1503"/>
                      </a:lnTo>
                      <a:lnTo>
                        <a:pt x="498" y="1483"/>
                      </a:lnTo>
                      <a:lnTo>
                        <a:pt x="509" y="1465"/>
                      </a:lnTo>
                      <a:lnTo>
                        <a:pt x="519" y="1446"/>
                      </a:lnTo>
                      <a:lnTo>
                        <a:pt x="530" y="1428"/>
                      </a:lnTo>
                      <a:lnTo>
                        <a:pt x="545" y="1412"/>
                      </a:lnTo>
                      <a:lnTo>
                        <a:pt x="553" y="1412"/>
                      </a:lnTo>
                      <a:lnTo>
                        <a:pt x="566" y="1434"/>
                      </a:lnTo>
                      <a:lnTo>
                        <a:pt x="582" y="1455"/>
                      </a:lnTo>
                      <a:lnTo>
                        <a:pt x="600" y="1473"/>
                      </a:lnTo>
                      <a:lnTo>
                        <a:pt x="619" y="1490"/>
                      </a:lnTo>
                      <a:lnTo>
                        <a:pt x="638" y="1508"/>
                      </a:lnTo>
                      <a:lnTo>
                        <a:pt x="656" y="1526"/>
                      </a:lnTo>
                      <a:lnTo>
                        <a:pt x="673" y="1546"/>
                      </a:lnTo>
                      <a:lnTo>
                        <a:pt x="688" y="1567"/>
                      </a:lnTo>
                      <a:lnTo>
                        <a:pt x="698" y="1588"/>
                      </a:lnTo>
                      <a:lnTo>
                        <a:pt x="707" y="1609"/>
                      </a:lnTo>
                      <a:lnTo>
                        <a:pt x="715" y="1630"/>
                      </a:lnTo>
                      <a:lnTo>
                        <a:pt x="721" y="1653"/>
                      </a:lnTo>
                      <a:lnTo>
                        <a:pt x="729" y="1694"/>
                      </a:lnTo>
                      <a:lnTo>
                        <a:pt x="730" y="1736"/>
                      </a:lnTo>
                      <a:lnTo>
                        <a:pt x="729" y="1777"/>
                      </a:lnTo>
                      <a:lnTo>
                        <a:pt x="726" y="1820"/>
                      </a:lnTo>
                      <a:lnTo>
                        <a:pt x="739" y="1836"/>
                      </a:lnTo>
                      <a:lnTo>
                        <a:pt x="753" y="1851"/>
                      </a:lnTo>
                      <a:lnTo>
                        <a:pt x="767" y="1865"/>
                      </a:lnTo>
                      <a:lnTo>
                        <a:pt x="782" y="1880"/>
                      </a:lnTo>
                      <a:lnTo>
                        <a:pt x="795" y="1893"/>
                      </a:lnTo>
                      <a:lnTo>
                        <a:pt x="808" y="1907"/>
                      </a:lnTo>
                      <a:lnTo>
                        <a:pt x="819" y="1923"/>
                      </a:lnTo>
                      <a:lnTo>
                        <a:pt x="828" y="1939"/>
                      </a:lnTo>
                      <a:lnTo>
                        <a:pt x="835" y="1949"/>
                      </a:lnTo>
                      <a:lnTo>
                        <a:pt x="842" y="1959"/>
                      </a:lnTo>
                      <a:lnTo>
                        <a:pt x="848" y="1968"/>
                      </a:lnTo>
                      <a:lnTo>
                        <a:pt x="854" y="1976"/>
                      </a:lnTo>
                      <a:lnTo>
                        <a:pt x="865" y="1992"/>
                      </a:lnTo>
                      <a:lnTo>
                        <a:pt x="875" y="2010"/>
                      </a:lnTo>
                      <a:lnTo>
                        <a:pt x="884" y="2027"/>
                      </a:lnTo>
                      <a:lnTo>
                        <a:pt x="895" y="2044"/>
                      </a:lnTo>
                      <a:lnTo>
                        <a:pt x="904" y="2061"/>
                      </a:lnTo>
                      <a:lnTo>
                        <a:pt x="913" y="2079"/>
                      </a:lnTo>
                      <a:lnTo>
                        <a:pt x="921" y="2096"/>
                      </a:lnTo>
                      <a:lnTo>
                        <a:pt x="929" y="2112"/>
                      </a:lnTo>
                      <a:lnTo>
                        <a:pt x="934" y="2116"/>
                      </a:lnTo>
                      <a:lnTo>
                        <a:pt x="938" y="2119"/>
                      </a:lnTo>
                      <a:lnTo>
                        <a:pt x="944" y="2124"/>
                      </a:lnTo>
                      <a:lnTo>
                        <a:pt x="949" y="2128"/>
                      </a:lnTo>
                      <a:lnTo>
                        <a:pt x="953" y="2132"/>
                      </a:lnTo>
                      <a:lnTo>
                        <a:pt x="959" y="2136"/>
                      </a:lnTo>
                      <a:lnTo>
                        <a:pt x="964" y="2141"/>
                      </a:lnTo>
                      <a:lnTo>
                        <a:pt x="968" y="2144"/>
                      </a:lnTo>
                      <a:lnTo>
                        <a:pt x="973" y="2150"/>
                      </a:lnTo>
                      <a:lnTo>
                        <a:pt x="976" y="2157"/>
                      </a:lnTo>
                      <a:lnTo>
                        <a:pt x="980" y="2163"/>
                      </a:lnTo>
                      <a:lnTo>
                        <a:pt x="988" y="2165"/>
                      </a:lnTo>
                      <a:lnTo>
                        <a:pt x="986" y="2152"/>
                      </a:lnTo>
                      <a:lnTo>
                        <a:pt x="980" y="2143"/>
                      </a:lnTo>
                      <a:lnTo>
                        <a:pt x="973" y="2135"/>
                      </a:lnTo>
                      <a:lnTo>
                        <a:pt x="966" y="2125"/>
                      </a:lnTo>
                      <a:lnTo>
                        <a:pt x="971" y="2117"/>
                      </a:lnTo>
                      <a:lnTo>
                        <a:pt x="978" y="2120"/>
                      </a:lnTo>
                      <a:lnTo>
                        <a:pt x="983" y="2125"/>
                      </a:lnTo>
                      <a:lnTo>
                        <a:pt x="988" y="2123"/>
                      </a:lnTo>
                      <a:lnTo>
                        <a:pt x="981" y="2113"/>
                      </a:lnTo>
                      <a:lnTo>
                        <a:pt x="975" y="2105"/>
                      </a:lnTo>
                      <a:lnTo>
                        <a:pt x="973" y="2095"/>
                      </a:lnTo>
                      <a:lnTo>
                        <a:pt x="980" y="2085"/>
                      </a:lnTo>
                      <a:lnTo>
                        <a:pt x="980" y="2080"/>
                      </a:lnTo>
                      <a:lnTo>
                        <a:pt x="978" y="2078"/>
                      </a:lnTo>
                      <a:lnTo>
                        <a:pt x="973" y="2078"/>
                      </a:lnTo>
                      <a:lnTo>
                        <a:pt x="970" y="2078"/>
                      </a:lnTo>
                      <a:lnTo>
                        <a:pt x="964" y="2080"/>
                      </a:lnTo>
                      <a:lnTo>
                        <a:pt x="961" y="2083"/>
                      </a:lnTo>
                      <a:lnTo>
                        <a:pt x="959" y="2089"/>
                      </a:lnTo>
                      <a:lnTo>
                        <a:pt x="957" y="2095"/>
                      </a:lnTo>
                      <a:lnTo>
                        <a:pt x="952" y="2097"/>
                      </a:lnTo>
                      <a:lnTo>
                        <a:pt x="945" y="2098"/>
                      </a:lnTo>
                      <a:lnTo>
                        <a:pt x="940" y="2097"/>
                      </a:lnTo>
                      <a:lnTo>
                        <a:pt x="934" y="2095"/>
                      </a:lnTo>
                      <a:lnTo>
                        <a:pt x="930" y="2087"/>
                      </a:lnTo>
                      <a:lnTo>
                        <a:pt x="926" y="2076"/>
                      </a:lnTo>
                      <a:lnTo>
                        <a:pt x="920" y="2066"/>
                      </a:lnTo>
                      <a:lnTo>
                        <a:pt x="913" y="2056"/>
                      </a:lnTo>
                      <a:lnTo>
                        <a:pt x="905" y="2044"/>
                      </a:lnTo>
                      <a:lnTo>
                        <a:pt x="898" y="2033"/>
                      </a:lnTo>
                      <a:lnTo>
                        <a:pt x="891" y="2021"/>
                      </a:lnTo>
                      <a:lnTo>
                        <a:pt x="885" y="2010"/>
                      </a:lnTo>
                      <a:lnTo>
                        <a:pt x="883" y="2003"/>
                      </a:lnTo>
                      <a:lnTo>
                        <a:pt x="878" y="1997"/>
                      </a:lnTo>
                      <a:lnTo>
                        <a:pt x="875" y="1991"/>
                      </a:lnTo>
                      <a:lnTo>
                        <a:pt x="876" y="1984"/>
                      </a:lnTo>
                      <a:lnTo>
                        <a:pt x="883" y="1994"/>
                      </a:lnTo>
                      <a:lnTo>
                        <a:pt x="889" y="2003"/>
                      </a:lnTo>
                      <a:lnTo>
                        <a:pt x="895" y="2011"/>
                      </a:lnTo>
                      <a:lnTo>
                        <a:pt x="902" y="2015"/>
                      </a:lnTo>
                      <a:lnTo>
                        <a:pt x="898" y="1994"/>
                      </a:lnTo>
                      <a:lnTo>
                        <a:pt x="885" y="1975"/>
                      </a:lnTo>
                      <a:lnTo>
                        <a:pt x="873" y="1958"/>
                      </a:lnTo>
                      <a:lnTo>
                        <a:pt x="860" y="1941"/>
                      </a:lnTo>
                      <a:lnTo>
                        <a:pt x="847" y="1924"/>
                      </a:lnTo>
                      <a:lnTo>
                        <a:pt x="836" y="1907"/>
                      </a:lnTo>
                      <a:lnTo>
                        <a:pt x="824" y="1890"/>
                      </a:lnTo>
                      <a:lnTo>
                        <a:pt x="814" y="1873"/>
                      </a:lnTo>
                      <a:lnTo>
                        <a:pt x="804" y="1853"/>
                      </a:lnTo>
                      <a:lnTo>
                        <a:pt x="799" y="1847"/>
                      </a:lnTo>
                      <a:lnTo>
                        <a:pt x="800" y="1840"/>
                      </a:lnTo>
                      <a:lnTo>
                        <a:pt x="806" y="1836"/>
                      </a:lnTo>
                      <a:lnTo>
                        <a:pt x="812" y="1832"/>
                      </a:lnTo>
                      <a:lnTo>
                        <a:pt x="805" y="1822"/>
                      </a:lnTo>
                      <a:lnTo>
                        <a:pt x="799" y="1813"/>
                      </a:lnTo>
                      <a:lnTo>
                        <a:pt x="792" y="1806"/>
                      </a:lnTo>
                      <a:lnTo>
                        <a:pt x="778" y="1807"/>
                      </a:lnTo>
                      <a:lnTo>
                        <a:pt x="778" y="1812"/>
                      </a:lnTo>
                      <a:lnTo>
                        <a:pt x="779" y="1816"/>
                      </a:lnTo>
                      <a:lnTo>
                        <a:pt x="780" y="1820"/>
                      </a:lnTo>
                      <a:lnTo>
                        <a:pt x="783" y="1824"/>
                      </a:lnTo>
                      <a:lnTo>
                        <a:pt x="780" y="1827"/>
                      </a:lnTo>
                      <a:lnTo>
                        <a:pt x="779" y="1827"/>
                      </a:lnTo>
                      <a:lnTo>
                        <a:pt x="777" y="1827"/>
                      </a:lnTo>
                      <a:lnTo>
                        <a:pt x="775" y="1827"/>
                      </a:lnTo>
                      <a:lnTo>
                        <a:pt x="770" y="1822"/>
                      </a:lnTo>
                      <a:lnTo>
                        <a:pt x="764" y="1820"/>
                      </a:lnTo>
                      <a:lnTo>
                        <a:pt x="757" y="1818"/>
                      </a:lnTo>
                      <a:lnTo>
                        <a:pt x="751" y="1817"/>
                      </a:lnTo>
                      <a:lnTo>
                        <a:pt x="745" y="1816"/>
                      </a:lnTo>
                      <a:lnTo>
                        <a:pt x="739" y="1815"/>
                      </a:lnTo>
                      <a:lnTo>
                        <a:pt x="734" y="1812"/>
                      </a:lnTo>
                      <a:lnTo>
                        <a:pt x="731" y="1806"/>
                      </a:lnTo>
                      <a:lnTo>
                        <a:pt x="731" y="1795"/>
                      </a:lnTo>
                      <a:lnTo>
                        <a:pt x="732" y="1786"/>
                      </a:lnTo>
                      <a:lnTo>
                        <a:pt x="734" y="1778"/>
                      </a:lnTo>
                      <a:lnTo>
                        <a:pt x="739" y="1770"/>
                      </a:lnTo>
                      <a:lnTo>
                        <a:pt x="746" y="1775"/>
                      </a:lnTo>
                      <a:lnTo>
                        <a:pt x="748" y="1783"/>
                      </a:lnTo>
                      <a:lnTo>
                        <a:pt x="748" y="1793"/>
                      </a:lnTo>
                      <a:lnTo>
                        <a:pt x="747" y="1804"/>
                      </a:lnTo>
                      <a:lnTo>
                        <a:pt x="753" y="1804"/>
                      </a:lnTo>
                      <a:lnTo>
                        <a:pt x="755" y="1791"/>
                      </a:lnTo>
                      <a:lnTo>
                        <a:pt x="760" y="1778"/>
                      </a:lnTo>
                      <a:lnTo>
                        <a:pt x="767" y="1769"/>
                      </a:lnTo>
                      <a:lnTo>
                        <a:pt x="776" y="1761"/>
                      </a:lnTo>
                      <a:lnTo>
                        <a:pt x="790" y="1768"/>
                      </a:lnTo>
                      <a:lnTo>
                        <a:pt x="801" y="1776"/>
                      </a:lnTo>
                      <a:lnTo>
                        <a:pt x="810" y="1785"/>
                      </a:lnTo>
                      <a:lnTo>
                        <a:pt x="820" y="1797"/>
                      </a:lnTo>
                      <a:lnTo>
                        <a:pt x="827" y="1808"/>
                      </a:lnTo>
                      <a:lnTo>
                        <a:pt x="832" y="1820"/>
                      </a:lnTo>
                      <a:lnTo>
                        <a:pt x="837" y="1832"/>
                      </a:lnTo>
                      <a:lnTo>
                        <a:pt x="842" y="1844"/>
                      </a:lnTo>
                      <a:lnTo>
                        <a:pt x="839" y="1848"/>
                      </a:lnTo>
                      <a:lnTo>
                        <a:pt x="836" y="1851"/>
                      </a:lnTo>
                      <a:lnTo>
                        <a:pt x="834" y="1855"/>
                      </a:lnTo>
                      <a:lnTo>
                        <a:pt x="834" y="1861"/>
                      </a:lnTo>
                      <a:lnTo>
                        <a:pt x="831" y="1861"/>
                      </a:lnTo>
                      <a:lnTo>
                        <a:pt x="830" y="1861"/>
                      </a:lnTo>
                      <a:lnTo>
                        <a:pt x="829" y="1860"/>
                      </a:lnTo>
                      <a:lnTo>
                        <a:pt x="828" y="1858"/>
                      </a:lnTo>
                      <a:lnTo>
                        <a:pt x="835" y="1880"/>
                      </a:lnTo>
                      <a:lnTo>
                        <a:pt x="838" y="1883"/>
                      </a:lnTo>
                      <a:lnTo>
                        <a:pt x="840" y="1885"/>
                      </a:lnTo>
                      <a:lnTo>
                        <a:pt x="843" y="1886"/>
                      </a:lnTo>
                      <a:lnTo>
                        <a:pt x="844" y="1884"/>
                      </a:lnTo>
                      <a:lnTo>
                        <a:pt x="843" y="1883"/>
                      </a:lnTo>
                      <a:lnTo>
                        <a:pt x="845" y="1882"/>
                      </a:lnTo>
                      <a:lnTo>
                        <a:pt x="845" y="1881"/>
                      </a:lnTo>
                      <a:lnTo>
                        <a:pt x="846" y="1878"/>
                      </a:lnTo>
                      <a:lnTo>
                        <a:pt x="847" y="1877"/>
                      </a:lnTo>
                      <a:lnTo>
                        <a:pt x="850" y="1876"/>
                      </a:lnTo>
                      <a:lnTo>
                        <a:pt x="852" y="1876"/>
                      </a:lnTo>
                      <a:lnTo>
                        <a:pt x="854" y="1877"/>
                      </a:lnTo>
                      <a:lnTo>
                        <a:pt x="857" y="1878"/>
                      </a:lnTo>
                      <a:lnTo>
                        <a:pt x="870" y="1905"/>
                      </a:lnTo>
                      <a:lnTo>
                        <a:pt x="885" y="1929"/>
                      </a:lnTo>
                      <a:lnTo>
                        <a:pt x="900" y="1952"/>
                      </a:lnTo>
                      <a:lnTo>
                        <a:pt x="916" y="1974"/>
                      </a:lnTo>
                      <a:lnTo>
                        <a:pt x="933" y="1996"/>
                      </a:lnTo>
                      <a:lnTo>
                        <a:pt x="950" y="2017"/>
                      </a:lnTo>
                      <a:lnTo>
                        <a:pt x="967" y="2037"/>
                      </a:lnTo>
                      <a:lnTo>
                        <a:pt x="986" y="2059"/>
                      </a:lnTo>
                      <a:lnTo>
                        <a:pt x="990" y="2075"/>
                      </a:lnTo>
                      <a:lnTo>
                        <a:pt x="997" y="2093"/>
                      </a:lnTo>
                      <a:lnTo>
                        <a:pt x="1005" y="2109"/>
                      </a:lnTo>
                      <a:lnTo>
                        <a:pt x="1014" y="2123"/>
                      </a:lnTo>
                      <a:lnTo>
                        <a:pt x="1010" y="2128"/>
                      </a:lnTo>
                      <a:lnTo>
                        <a:pt x="1012" y="2134"/>
                      </a:lnTo>
                      <a:lnTo>
                        <a:pt x="1016" y="2140"/>
                      </a:lnTo>
                      <a:lnTo>
                        <a:pt x="1019" y="2146"/>
                      </a:lnTo>
                      <a:lnTo>
                        <a:pt x="1016" y="2150"/>
                      </a:lnTo>
                      <a:lnTo>
                        <a:pt x="1013" y="2154"/>
                      </a:lnTo>
                      <a:lnTo>
                        <a:pt x="1012" y="2156"/>
                      </a:lnTo>
                      <a:lnTo>
                        <a:pt x="1016" y="2161"/>
                      </a:lnTo>
                      <a:lnTo>
                        <a:pt x="1020" y="2161"/>
                      </a:lnTo>
                      <a:lnTo>
                        <a:pt x="1027" y="2161"/>
                      </a:lnTo>
                      <a:lnTo>
                        <a:pt x="1033" y="2159"/>
                      </a:lnTo>
                      <a:lnTo>
                        <a:pt x="1035" y="2154"/>
                      </a:lnTo>
                      <a:lnTo>
                        <a:pt x="1040" y="2154"/>
                      </a:lnTo>
                      <a:lnTo>
                        <a:pt x="1041" y="2157"/>
                      </a:lnTo>
                      <a:lnTo>
                        <a:pt x="1042" y="2161"/>
                      </a:lnTo>
                      <a:lnTo>
                        <a:pt x="1046" y="2163"/>
                      </a:lnTo>
                      <a:lnTo>
                        <a:pt x="1055" y="2163"/>
                      </a:lnTo>
                      <a:lnTo>
                        <a:pt x="1063" y="2164"/>
                      </a:lnTo>
                      <a:lnTo>
                        <a:pt x="1069" y="2169"/>
                      </a:lnTo>
                      <a:lnTo>
                        <a:pt x="1074" y="2173"/>
                      </a:lnTo>
                      <a:lnTo>
                        <a:pt x="1078" y="2180"/>
                      </a:lnTo>
                      <a:lnTo>
                        <a:pt x="1081" y="2187"/>
                      </a:lnTo>
                      <a:lnTo>
                        <a:pt x="1085" y="2193"/>
                      </a:lnTo>
                      <a:lnTo>
                        <a:pt x="1088" y="2200"/>
                      </a:lnTo>
                      <a:lnTo>
                        <a:pt x="1089" y="2211"/>
                      </a:lnTo>
                      <a:lnTo>
                        <a:pt x="1096" y="2220"/>
                      </a:lnTo>
                      <a:lnTo>
                        <a:pt x="1101" y="2231"/>
                      </a:lnTo>
                      <a:lnTo>
                        <a:pt x="1101" y="2242"/>
                      </a:lnTo>
                      <a:lnTo>
                        <a:pt x="1091" y="2240"/>
                      </a:lnTo>
                      <a:lnTo>
                        <a:pt x="1080" y="2239"/>
                      </a:lnTo>
                      <a:lnTo>
                        <a:pt x="1070" y="2237"/>
                      </a:lnTo>
                      <a:lnTo>
                        <a:pt x="1059" y="2234"/>
                      </a:lnTo>
                      <a:lnTo>
                        <a:pt x="1049" y="2232"/>
                      </a:lnTo>
                      <a:lnTo>
                        <a:pt x="1037" y="2231"/>
                      </a:lnTo>
                      <a:lnTo>
                        <a:pt x="1027" y="2230"/>
                      </a:lnTo>
                      <a:lnTo>
                        <a:pt x="1016" y="2230"/>
                      </a:lnTo>
                      <a:lnTo>
                        <a:pt x="1016" y="2240"/>
                      </a:lnTo>
                      <a:lnTo>
                        <a:pt x="1019" y="2242"/>
                      </a:lnTo>
                      <a:lnTo>
                        <a:pt x="1024" y="2245"/>
                      </a:lnTo>
                      <a:lnTo>
                        <a:pt x="1029" y="2245"/>
                      </a:lnTo>
                      <a:lnTo>
                        <a:pt x="1034" y="2243"/>
                      </a:lnTo>
                      <a:lnTo>
                        <a:pt x="1040" y="2245"/>
                      </a:lnTo>
                      <a:lnTo>
                        <a:pt x="1044" y="2247"/>
                      </a:lnTo>
                      <a:lnTo>
                        <a:pt x="1050" y="2250"/>
                      </a:lnTo>
                      <a:lnTo>
                        <a:pt x="1056" y="2253"/>
                      </a:lnTo>
                      <a:lnTo>
                        <a:pt x="1062" y="2254"/>
                      </a:lnTo>
                      <a:lnTo>
                        <a:pt x="1067" y="2255"/>
                      </a:lnTo>
                      <a:lnTo>
                        <a:pt x="1073" y="2254"/>
                      </a:lnTo>
                      <a:lnTo>
                        <a:pt x="1079" y="2252"/>
                      </a:lnTo>
                      <a:lnTo>
                        <a:pt x="1086" y="2256"/>
                      </a:lnTo>
                      <a:lnTo>
                        <a:pt x="1094" y="2257"/>
                      </a:lnTo>
                      <a:lnTo>
                        <a:pt x="1101" y="2256"/>
                      </a:lnTo>
                      <a:lnTo>
                        <a:pt x="1109" y="2254"/>
                      </a:lnTo>
                      <a:lnTo>
                        <a:pt x="1117" y="2252"/>
                      </a:lnTo>
                      <a:lnTo>
                        <a:pt x="1125" y="2249"/>
                      </a:lnTo>
                      <a:lnTo>
                        <a:pt x="1133" y="2249"/>
                      </a:lnTo>
                      <a:lnTo>
                        <a:pt x="1141" y="2253"/>
                      </a:lnTo>
                      <a:lnTo>
                        <a:pt x="1141" y="2257"/>
                      </a:lnTo>
                      <a:lnTo>
                        <a:pt x="1146" y="2257"/>
                      </a:lnTo>
                      <a:lnTo>
                        <a:pt x="1155" y="2242"/>
                      </a:lnTo>
                      <a:lnTo>
                        <a:pt x="1159" y="2225"/>
                      </a:lnTo>
                      <a:lnTo>
                        <a:pt x="1161" y="2207"/>
                      </a:lnTo>
                      <a:lnTo>
                        <a:pt x="1165" y="2189"/>
                      </a:lnTo>
                      <a:lnTo>
                        <a:pt x="1170" y="2184"/>
                      </a:lnTo>
                      <a:lnTo>
                        <a:pt x="1169" y="2174"/>
                      </a:lnTo>
                      <a:lnTo>
                        <a:pt x="1164" y="2165"/>
                      </a:lnTo>
                      <a:lnTo>
                        <a:pt x="1161" y="2156"/>
                      </a:lnTo>
                      <a:lnTo>
                        <a:pt x="1156" y="2152"/>
                      </a:lnTo>
                      <a:lnTo>
                        <a:pt x="1153" y="2149"/>
                      </a:lnTo>
                      <a:lnTo>
                        <a:pt x="1148" y="2146"/>
                      </a:lnTo>
                      <a:lnTo>
                        <a:pt x="1144" y="2142"/>
                      </a:lnTo>
                      <a:lnTo>
                        <a:pt x="1138" y="2140"/>
                      </a:lnTo>
                      <a:lnTo>
                        <a:pt x="1133" y="2137"/>
                      </a:lnTo>
                      <a:lnTo>
                        <a:pt x="1127" y="2136"/>
                      </a:lnTo>
                      <a:lnTo>
                        <a:pt x="1123" y="2135"/>
                      </a:lnTo>
                      <a:lnTo>
                        <a:pt x="1117" y="2140"/>
                      </a:lnTo>
                      <a:lnTo>
                        <a:pt x="1110" y="2141"/>
                      </a:lnTo>
                      <a:lnTo>
                        <a:pt x="1104" y="2142"/>
                      </a:lnTo>
                      <a:lnTo>
                        <a:pt x="1097" y="2141"/>
                      </a:lnTo>
                      <a:lnTo>
                        <a:pt x="1091" y="2140"/>
                      </a:lnTo>
                      <a:lnTo>
                        <a:pt x="1084" y="2139"/>
                      </a:lnTo>
                      <a:lnTo>
                        <a:pt x="1078" y="2137"/>
                      </a:lnTo>
                      <a:lnTo>
                        <a:pt x="1071" y="2139"/>
                      </a:lnTo>
                      <a:lnTo>
                        <a:pt x="1065" y="2137"/>
                      </a:lnTo>
                      <a:lnTo>
                        <a:pt x="1058" y="2136"/>
                      </a:lnTo>
                      <a:lnTo>
                        <a:pt x="1052" y="2136"/>
                      </a:lnTo>
                      <a:lnTo>
                        <a:pt x="1047" y="2135"/>
                      </a:lnTo>
                      <a:lnTo>
                        <a:pt x="1042" y="2135"/>
                      </a:lnTo>
                      <a:lnTo>
                        <a:pt x="1037" y="2133"/>
                      </a:lnTo>
                      <a:lnTo>
                        <a:pt x="1033" y="2128"/>
                      </a:lnTo>
                      <a:lnTo>
                        <a:pt x="1031" y="2123"/>
                      </a:lnTo>
                      <a:lnTo>
                        <a:pt x="1016" y="2110"/>
                      </a:lnTo>
                      <a:lnTo>
                        <a:pt x="1006" y="2094"/>
                      </a:lnTo>
                      <a:lnTo>
                        <a:pt x="1001" y="2076"/>
                      </a:lnTo>
                      <a:lnTo>
                        <a:pt x="997" y="2057"/>
                      </a:lnTo>
                      <a:lnTo>
                        <a:pt x="973" y="2028"/>
                      </a:lnTo>
                      <a:lnTo>
                        <a:pt x="950" y="1999"/>
                      </a:lnTo>
                      <a:lnTo>
                        <a:pt x="927" y="1969"/>
                      </a:lnTo>
                      <a:lnTo>
                        <a:pt x="905" y="1939"/>
                      </a:lnTo>
                      <a:lnTo>
                        <a:pt x="885" y="1907"/>
                      </a:lnTo>
                      <a:lnTo>
                        <a:pt x="869" y="1874"/>
                      </a:lnTo>
                      <a:lnTo>
                        <a:pt x="857" y="1836"/>
                      </a:lnTo>
                      <a:lnTo>
                        <a:pt x="850" y="1795"/>
                      </a:lnTo>
                      <a:lnTo>
                        <a:pt x="839" y="1768"/>
                      </a:lnTo>
                      <a:lnTo>
                        <a:pt x="839" y="1738"/>
                      </a:lnTo>
                      <a:lnTo>
                        <a:pt x="843" y="1708"/>
                      </a:lnTo>
                      <a:lnTo>
                        <a:pt x="848" y="1681"/>
                      </a:lnTo>
                      <a:lnTo>
                        <a:pt x="854" y="1656"/>
                      </a:lnTo>
                      <a:lnTo>
                        <a:pt x="854" y="1632"/>
                      </a:lnTo>
                      <a:lnTo>
                        <a:pt x="851" y="1607"/>
                      </a:lnTo>
                      <a:lnTo>
                        <a:pt x="848" y="1580"/>
                      </a:lnTo>
                      <a:lnTo>
                        <a:pt x="850" y="1580"/>
                      </a:lnTo>
                      <a:lnTo>
                        <a:pt x="847" y="1564"/>
                      </a:lnTo>
                      <a:lnTo>
                        <a:pt x="846" y="1546"/>
                      </a:lnTo>
                      <a:lnTo>
                        <a:pt x="845" y="1526"/>
                      </a:lnTo>
                      <a:lnTo>
                        <a:pt x="843" y="1508"/>
                      </a:lnTo>
                      <a:lnTo>
                        <a:pt x="845" y="1502"/>
                      </a:lnTo>
                      <a:lnTo>
                        <a:pt x="847" y="1497"/>
                      </a:lnTo>
                      <a:lnTo>
                        <a:pt x="851" y="1495"/>
                      </a:lnTo>
                      <a:lnTo>
                        <a:pt x="855" y="1494"/>
                      </a:lnTo>
                      <a:lnTo>
                        <a:pt x="860" y="1496"/>
                      </a:lnTo>
                      <a:lnTo>
                        <a:pt x="866" y="1497"/>
                      </a:lnTo>
                      <a:lnTo>
                        <a:pt x="872" y="1497"/>
                      </a:lnTo>
                      <a:lnTo>
                        <a:pt x="877" y="1497"/>
                      </a:lnTo>
                      <a:lnTo>
                        <a:pt x="884" y="1497"/>
                      </a:lnTo>
                      <a:lnTo>
                        <a:pt x="890" y="1496"/>
                      </a:lnTo>
                      <a:lnTo>
                        <a:pt x="896" y="1495"/>
                      </a:lnTo>
                      <a:lnTo>
                        <a:pt x="902" y="1495"/>
                      </a:lnTo>
                      <a:lnTo>
                        <a:pt x="906" y="1487"/>
                      </a:lnTo>
                      <a:lnTo>
                        <a:pt x="911" y="1478"/>
                      </a:lnTo>
                      <a:lnTo>
                        <a:pt x="916" y="1470"/>
                      </a:lnTo>
                      <a:lnTo>
                        <a:pt x="926" y="1465"/>
                      </a:lnTo>
                      <a:lnTo>
                        <a:pt x="934" y="1470"/>
                      </a:lnTo>
                      <a:lnTo>
                        <a:pt x="943" y="1473"/>
                      </a:lnTo>
                      <a:lnTo>
                        <a:pt x="952" y="1476"/>
                      </a:lnTo>
                      <a:lnTo>
                        <a:pt x="959" y="1482"/>
                      </a:lnTo>
                      <a:lnTo>
                        <a:pt x="966" y="1480"/>
                      </a:lnTo>
                      <a:lnTo>
                        <a:pt x="973" y="1475"/>
                      </a:lnTo>
                      <a:lnTo>
                        <a:pt x="980" y="1470"/>
                      </a:lnTo>
                      <a:lnTo>
                        <a:pt x="987" y="1465"/>
                      </a:lnTo>
                      <a:lnTo>
                        <a:pt x="1001" y="1464"/>
                      </a:lnTo>
                      <a:lnTo>
                        <a:pt x="1016" y="1463"/>
                      </a:lnTo>
                      <a:lnTo>
                        <a:pt x="1031" y="1464"/>
                      </a:lnTo>
                      <a:lnTo>
                        <a:pt x="1044" y="1464"/>
                      </a:lnTo>
                      <a:lnTo>
                        <a:pt x="1059" y="1465"/>
                      </a:lnTo>
                      <a:lnTo>
                        <a:pt x="1074" y="1466"/>
                      </a:lnTo>
                      <a:lnTo>
                        <a:pt x="1088" y="1467"/>
                      </a:lnTo>
                      <a:lnTo>
                        <a:pt x="1102" y="1467"/>
                      </a:lnTo>
                      <a:lnTo>
                        <a:pt x="1170" y="1458"/>
                      </a:lnTo>
                      <a:lnTo>
                        <a:pt x="1177" y="1463"/>
                      </a:lnTo>
                      <a:lnTo>
                        <a:pt x="1184" y="1468"/>
                      </a:lnTo>
                      <a:lnTo>
                        <a:pt x="1188" y="1474"/>
                      </a:lnTo>
                      <a:lnTo>
                        <a:pt x="1193" y="1482"/>
                      </a:lnTo>
                      <a:lnTo>
                        <a:pt x="1193" y="1525"/>
                      </a:lnTo>
                      <a:lnTo>
                        <a:pt x="1191" y="1564"/>
                      </a:lnTo>
                      <a:lnTo>
                        <a:pt x="1187" y="1603"/>
                      </a:lnTo>
                      <a:lnTo>
                        <a:pt x="1185" y="1640"/>
                      </a:lnTo>
                      <a:lnTo>
                        <a:pt x="1182" y="1683"/>
                      </a:lnTo>
                      <a:lnTo>
                        <a:pt x="1185" y="1719"/>
                      </a:lnTo>
                      <a:lnTo>
                        <a:pt x="1187" y="1754"/>
                      </a:lnTo>
                      <a:lnTo>
                        <a:pt x="1183" y="1789"/>
                      </a:lnTo>
                      <a:lnTo>
                        <a:pt x="1178" y="1804"/>
                      </a:lnTo>
                      <a:lnTo>
                        <a:pt x="1176" y="1818"/>
                      </a:lnTo>
                      <a:lnTo>
                        <a:pt x="1175" y="1835"/>
                      </a:lnTo>
                      <a:lnTo>
                        <a:pt x="1175" y="1851"/>
                      </a:lnTo>
                      <a:lnTo>
                        <a:pt x="1182" y="1874"/>
                      </a:lnTo>
                      <a:lnTo>
                        <a:pt x="1182" y="1896"/>
                      </a:lnTo>
                      <a:lnTo>
                        <a:pt x="1179" y="1918"/>
                      </a:lnTo>
                      <a:lnTo>
                        <a:pt x="1179" y="1943"/>
                      </a:lnTo>
                      <a:lnTo>
                        <a:pt x="1175" y="1943"/>
                      </a:lnTo>
                      <a:lnTo>
                        <a:pt x="1175" y="1953"/>
                      </a:lnTo>
                      <a:lnTo>
                        <a:pt x="1175" y="1964"/>
                      </a:lnTo>
                      <a:lnTo>
                        <a:pt x="1173" y="1974"/>
                      </a:lnTo>
                      <a:lnTo>
                        <a:pt x="1171" y="1981"/>
                      </a:lnTo>
                      <a:lnTo>
                        <a:pt x="1169" y="2010"/>
                      </a:lnTo>
                      <a:lnTo>
                        <a:pt x="1163" y="2038"/>
                      </a:lnTo>
                      <a:lnTo>
                        <a:pt x="1157" y="2068"/>
                      </a:lnTo>
                      <a:lnTo>
                        <a:pt x="1156" y="2101"/>
                      </a:lnTo>
                      <a:lnTo>
                        <a:pt x="1161" y="2097"/>
                      </a:lnTo>
                      <a:lnTo>
                        <a:pt x="1165" y="2096"/>
                      </a:lnTo>
                      <a:lnTo>
                        <a:pt x="1170" y="2097"/>
                      </a:lnTo>
                      <a:lnTo>
                        <a:pt x="1175" y="2098"/>
                      </a:lnTo>
                      <a:lnTo>
                        <a:pt x="1179" y="2101"/>
                      </a:lnTo>
                      <a:lnTo>
                        <a:pt x="1184" y="2104"/>
                      </a:lnTo>
                      <a:lnTo>
                        <a:pt x="1190" y="2105"/>
                      </a:lnTo>
                      <a:lnTo>
                        <a:pt x="1194" y="2105"/>
                      </a:lnTo>
                      <a:lnTo>
                        <a:pt x="1193" y="2113"/>
                      </a:lnTo>
                      <a:lnTo>
                        <a:pt x="1190" y="2120"/>
                      </a:lnTo>
                      <a:lnTo>
                        <a:pt x="1185" y="2124"/>
                      </a:lnTo>
                      <a:lnTo>
                        <a:pt x="1179" y="2125"/>
                      </a:lnTo>
                      <a:lnTo>
                        <a:pt x="1173" y="2125"/>
                      </a:lnTo>
                      <a:lnTo>
                        <a:pt x="1168" y="2123"/>
                      </a:lnTo>
                      <a:lnTo>
                        <a:pt x="1162" y="2120"/>
                      </a:lnTo>
                      <a:lnTo>
                        <a:pt x="1157" y="2119"/>
                      </a:lnTo>
                      <a:lnTo>
                        <a:pt x="1154" y="2117"/>
                      </a:lnTo>
                      <a:lnTo>
                        <a:pt x="1157" y="2123"/>
                      </a:lnTo>
                      <a:lnTo>
                        <a:pt x="1161" y="2128"/>
                      </a:lnTo>
                      <a:lnTo>
                        <a:pt x="1163" y="2135"/>
                      </a:lnTo>
                      <a:lnTo>
                        <a:pt x="1167" y="2141"/>
                      </a:lnTo>
                      <a:lnTo>
                        <a:pt x="1170" y="2148"/>
                      </a:lnTo>
                      <a:lnTo>
                        <a:pt x="1175" y="2152"/>
                      </a:lnTo>
                      <a:lnTo>
                        <a:pt x="1180" y="2156"/>
                      </a:lnTo>
                      <a:lnTo>
                        <a:pt x="1188" y="2158"/>
                      </a:lnTo>
                      <a:lnTo>
                        <a:pt x="1187" y="2154"/>
                      </a:lnTo>
                      <a:lnTo>
                        <a:pt x="1187" y="2148"/>
                      </a:lnTo>
                      <a:lnTo>
                        <a:pt x="1190" y="2142"/>
                      </a:lnTo>
                      <a:lnTo>
                        <a:pt x="1194" y="2137"/>
                      </a:lnTo>
                      <a:lnTo>
                        <a:pt x="1198" y="2147"/>
                      </a:lnTo>
                      <a:lnTo>
                        <a:pt x="1202" y="2151"/>
                      </a:lnTo>
                      <a:lnTo>
                        <a:pt x="1208" y="2152"/>
                      </a:lnTo>
                      <a:lnTo>
                        <a:pt x="1214" y="2151"/>
                      </a:lnTo>
                      <a:lnTo>
                        <a:pt x="1221" y="2150"/>
                      </a:lnTo>
                      <a:lnTo>
                        <a:pt x="1229" y="2147"/>
                      </a:lnTo>
                      <a:lnTo>
                        <a:pt x="1236" y="2146"/>
                      </a:lnTo>
                      <a:lnTo>
                        <a:pt x="1244" y="2144"/>
                      </a:lnTo>
                      <a:lnTo>
                        <a:pt x="1240" y="2135"/>
                      </a:lnTo>
                      <a:lnTo>
                        <a:pt x="1237" y="2126"/>
                      </a:lnTo>
                      <a:lnTo>
                        <a:pt x="1232" y="2117"/>
                      </a:lnTo>
                      <a:lnTo>
                        <a:pt x="1230" y="2105"/>
                      </a:lnTo>
                      <a:lnTo>
                        <a:pt x="1224" y="2102"/>
                      </a:lnTo>
                      <a:lnTo>
                        <a:pt x="1218" y="2097"/>
                      </a:lnTo>
                      <a:lnTo>
                        <a:pt x="1212" y="2093"/>
                      </a:lnTo>
                      <a:lnTo>
                        <a:pt x="1203" y="2093"/>
                      </a:lnTo>
                      <a:lnTo>
                        <a:pt x="1212" y="2076"/>
                      </a:lnTo>
                      <a:lnTo>
                        <a:pt x="1214" y="2057"/>
                      </a:lnTo>
                      <a:lnTo>
                        <a:pt x="1213" y="2037"/>
                      </a:lnTo>
                      <a:lnTo>
                        <a:pt x="1216" y="2021"/>
                      </a:lnTo>
                      <a:lnTo>
                        <a:pt x="1217" y="2022"/>
                      </a:lnTo>
                      <a:lnTo>
                        <a:pt x="1221" y="1988"/>
                      </a:lnTo>
                      <a:lnTo>
                        <a:pt x="1223" y="1956"/>
                      </a:lnTo>
                      <a:lnTo>
                        <a:pt x="1228" y="1924"/>
                      </a:lnTo>
                      <a:lnTo>
                        <a:pt x="1239" y="1897"/>
                      </a:lnTo>
                      <a:lnTo>
                        <a:pt x="1239" y="1898"/>
                      </a:lnTo>
                      <a:lnTo>
                        <a:pt x="1251" y="1868"/>
                      </a:lnTo>
                      <a:lnTo>
                        <a:pt x="1258" y="1837"/>
                      </a:lnTo>
                      <a:lnTo>
                        <a:pt x="1261" y="1805"/>
                      </a:lnTo>
                      <a:lnTo>
                        <a:pt x="1266" y="1770"/>
                      </a:lnTo>
                      <a:lnTo>
                        <a:pt x="1275" y="1742"/>
                      </a:lnTo>
                      <a:lnTo>
                        <a:pt x="1284" y="1714"/>
                      </a:lnTo>
                      <a:lnTo>
                        <a:pt x="1294" y="1685"/>
                      </a:lnTo>
                      <a:lnTo>
                        <a:pt x="1305" y="1655"/>
                      </a:lnTo>
                      <a:lnTo>
                        <a:pt x="1315" y="1626"/>
                      </a:lnTo>
                      <a:lnTo>
                        <a:pt x="1323" y="1595"/>
                      </a:lnTo>
                      <a:lnTo>
                        <a:pt x="1331" y="1564"/>
                      </a:lnTo>
                      <a:lnTo>
                        <a:pt x="1338" y="1533"/>
                      </a:lnTo>
                      <a:lnTo>
                        <a:pt x="1354" y="1525"/>
                      </a:lnTo>
                      <a:lnTo>
                        <a:pt x="1371" y="1519"/>
                      </a:lnTo>
                      <a:lnTo>
                        <a:pt x="1386" y="1512"/>
                      </a:lnTo>
                      <a:lnTo>
                        <a:pt x="1402" y="1506"/>
                      </a:lnTo>
                      <a:lnTo>
                        <a:pt x="1417" y="1502"/>
                      </a:lnTo>
                      <a:lnTo>
                        <a:pt x="1432" y="1495"/>
                      </a:lnTo>
                      <a:lnTo>
                        <a:pt x="1445" y="1489"/>
                      </a:lnTo>
                      <a:lnTo>
                        <a:pt x="1460" y="1481"/>
                      </a:lnTo>
                      <a:lnTo>
                        <a:pt x="1466" y="1493"/>
                      </a:lnTo>
                      <a:lnTo>
                        <a:pt x="1474" y="1501"/>
                      </a:lnTo>
                      <a:lnTo>
                        <a:pt x="1486" y="1504"/>
                      </a:lnTo>
                      <a:lnTo>
                        <a:pt x="1497" y="1506"/>
                      </a:lnTo>
                      <a:lnTo>
                        <a:pt x="1510" y="1506"/>
                      </a:lnTo>
                      <a:lnTo>
                        <a:pt x="1523" y="1505"/>
                      </a:lnTo>
                      <a:lnTo>
                        <a:pt x="1535" y="1505"/>
                      </a:lnTo>
                      <a:lnTo>
                        <a:pt x="1546" y="1508"/>
                      </a:lnTo>
                      <a:lnTo>
                        <a:pt x="1557" y="1502"/>
                      </a:lnTo>
                      <a:lnTo>
                        <a:pt x="1569" y="1499"/>
                      </a:lnTo>
                      <a:lnTo>
                        <a:pt x="1581" y="1499"/>
                      </a:lnTo>
                      <a:lnTo>
                        <a:pt x="1595" y="1501"/>
                      </a:lnTo>
                      <a:lnTo>
                        <a:pt x="1608" y="1503"/>
                      </a:lnTo>
                      <a:lnTo>
                        <a:pt x="1622" y="1504"/>
                      </a:lnTo>
                      <a:lnTo>
                        <a:pt x="1634" y="1505"/>
                      </a:lnTo>
                      <a:lnTo>
                        <a:pt x="1647" y="1504"/>
                      </a:lnTo>
                      <a:lnTo>
                        <a:pt x="1661" y="1504"/>
                      </a:lnTo>
                      <a:lnTo>
                        <a:pt x="1674" y="1505"/>
                      </a:lnTo>
                      <a:lnTo>
                        <a:pt x="1686" y="1504"/>
                      </a:lnTo>
                      <a:lnTo>
                        <a:pt x="1699" y="1504"/>
                      </a:lnTo>
                      <a:lnTo>
                        <a:pt x="1712" y="1503"/>
                      </a:lnTo>
                      <a:lnTo>
                        <a:pt x="1724" y="1503"/>
                      </a:lnTo>
                      <a:lnTo>
                        <a:pt x="1737" y="1503"/>
                      </a:lnTo>
                      <a:lnTo>
                        <a:pt x="1750" y="1503"/>
                      </a:lnTo>
                      <a:lnTo>
                        <a:pt x="1765" y="1501"/>
                      </a:lnTo>
                      <a:lnTo>
                        <a:pt x="1781" y="1498"/>
                      </a:lnTo>
                      <a:lnTo>
                        <a:pt x="1798" y="1497"/>
                      </a:lnTo>
                      <a:lnTo>
                        <a:pt x="1814" y="1496"/>
                      </a:lnTo>
                      <a:lnTo>
                        <a:pt x="1832" y="1498"/>
                      </a:lnTo>
                      <a:lnTo>
                        <a:pt x="1847" y="1502"/>
                      </a:lnTo>
                      <a:lnTo>
                        <a:pt x="1862" y="1508"/>
                      </a:lnTo>
                      <a:lnTo>
                        <a:pt x="1874" y="1518"/>
                      </a:lnTo>
                      <a:lnTo>
                        <a:pt x="1879" y="1526"/>
                      </a:lnTo>
                      <a:lnTo>
                        <a:pt x="1886" y="1533"/>
                      </a:lnTo>
                      <a:lnTo>
                        <a:pt x="1893" y="1540"/>
                      </a:lnTo>
                      <a:lnTo>
                        <a:pt x="1898" y="1548"/>
                      </a:lnTo>
                      <a:lnTo>
                        <a:pt x="1905" y="1555"/>
                      </a:lnTo>
                      <a:lnTo>
                        <a:pt x="1910" y="1564"/>
                      </a:lnTo>
                      <a:lnTo>
                        <a:pt x="1912" y="1572"/>
                      </a:lnTo>
                      <a:lnTo>
                        <a:pt x="1912" y="1582"/>
                      </a:lnTo>
                      <a:lnTo>
                        <a:pt x="1910" y="1582"/>
                      </a:lnTo>
                      <a:lnTo>
                        <a:pt x="1915" y="1608"/>
                      </a:lnTo>
                      <a:lnTo>
                        <a:pt x="1915" y="1638"/>
                      </a:lnTo>
                      <a:lnTo>
                        <a:pt x="1915" y="1668"/>
                      </a:lnTo>
                      <a:lnTo>
                        <a:pt x="1917" y="1693"/>
                      </a:lnTo>
                      <a:lnTo>
                        <a:pt x="1916" y="1695"/>
                      </a:lnTo>
                      <a:lnTo>
                        <a:pt x="1915" y="1693"/>
                      </a:lnTo>
                      <a:lnTo>
                        <a:pt x="1915" y="1700"/>
                      </a:lnTo>
                      <a:lnTo>
                        <a:pt x="1915" y="1708"/>
                      </a:lnTo>
                      <a:lnTo>
                        <a:pt x="1913" y="1714"/>
                      </a:lnTo>
                      <a:lnTo>
                        <a:pt x="1910" y="1719"/>
                      </a:lnTo>
                      <a:lnTo>
                        <a:pt x="1912" y="1730"/>
                      </a:lnTo>
                      <a:lnTo>
                        <a:pt x="1913" y="1745"/>
                      </a:lnTo>
                      <a:lnTo>
                        <a:pt x="1917" y="1755"/>
                      </a:lnTo>
                      <a:lnTo>
                        <a:pt x="1931" y="1756"/>
                      </a:lnTo>
                      <a:lnTo>
                        <a:pt x="1936" y="1759"/>
                      </a:lnTo>
                      <a:lnTo>
                        <a:pt x="1942" y="1762"/>
                      </a:lnTo>
                      <a:lnTo>
                        <a:pt x="1946" y="1766"/>
                      </a:lnTo>
                      <a:lnTo>
                        <a:pt x="1946" y="1770"/>
                      </a:lnTo>
                      <a:lnTo>
                        <a:pt x="1940" y="1776"/>
                      </a:lnTo>
                      <a:lnTo>
                        <a:pt x="1935" y="1782"/>
                      </a:lnTo>
                      <a:lnTo>
                        <a:pt x="1929" y="1787"/>
                      </a:lnTo>
                      <a:lnTo>
                        <a:pt x="1925" y="1793"/>
                      </a:lnTo>
                      <a:lnTo>
                        <a:pt x="1920" y="1799"/>
                      </a:lnTo>
                      <a:lnTo>
                        <a:pt x="1915" y="1804"/>
                      </a:lnTo>
                      <a:lnTo>
                        <a:pt x="1908" y="1808"/>
                      </a:lnTo>
                      <a:lnTo>
                        <a:pt x="1900" y="1813"/>
                      </a:lnTo>
                      <a:lnTo>
                        <a:pt x="1891" y="1816"/>
                      </a:lnTo>
                      <a:lnTo>
                        <a:pt x="1882" y="1816"/>
                      </a:lnTo>
                      <a:lnTo>
                        <a:pt x="1875" y="1817"/>
                      </a:lnTo>
                      <a:lnTo>
                        <a:pt x="1872" y="1824"/>
                      </a:lnTo>
                      <a:lnTo>
                        <a:pt x="1891" y="1825"/>
                      </a:lnTo>
                      <a:lnTo>
                        <a:pt x="1897" y="1831"/>
                      </a:lnTo>
                      <a:lnTo>
                        <a:pt x="1903" y="1833"/>
                      </a:lnTo>
                      <a:lnTo>
                        <a:pt x="1909" y="1833"/>
                      </a:lnTo>
                      <a:lnTo>
                        <a:pt x="1915" y="1831"/>
                      </a:lnTo>
                      <a:lnTo>
                        <a:pt x="1920" y="1828"/>
                      </a:lnTo>
                      <a:lnTo>
                        <a:pt x="1926" y="1824"/>
                      </a:lnTo>
                      <a:lnTo>
                        <a:pt x="1932" y="1821"/>
                      </a:lnTo>
                      <a:lnTo>
                        <a:pt x="1939" y="1820"/>
                      </a:lnTo>
                      <a:lnTo>
                        <a:pt x="1947" y="1810"/>
                      </a:lnTo>
                      <a:lnTo>
                        <a:pt x="1951" y="1799"/>
                      </a:lnTo>
                      <a:lnTo>
                        <a:pt x="1955" y="1787"/>
                      </a:lnTo>
                      <a:lnTo>
                        <a:pt x="1959" y="1776"/>
                      </a:lnTo>
                      <a:lnTo>
                        <a:pt x="1965" y="1776"/>
                      </a:lnTo>
                      <a:lnTo>
                        <a:pt x="1969" y="1780"/>
                      </a:lnTo>
                      <a:lnTo>
                        <a:pt x="1971" y="1786"/>
                      </a:lnTo>
                      <a:lnTo>
                        <a:pt x="1974" y="1792"/>
                      </a:lnTo>
                      <a:lnTo>
                        <a:pt x="1973" y="1800"/>
                      </a:lnTo>
                      <a:lnTo>
                        <a:pt x="1971" y="1807"/>
                      </a:lnTo>
                      <a:lnTo>
                        <a:pt x="1968" y="1813"/>
                      </a:lnTo>
                      <a:lnTo>
                        <a:pt x="1963" y="1817"/>
                      </a:lnTo>
                      <a:lnTo>
                        <a:pt x="1963" y="1822"/>
                      </a:lnTo>
                      <a:lnTo>
                        <a:pt x="1963" y="1827"/>
                      </a:lnTo>
                      <a:lnTo>
                        <a:pt x="1963" y="1830"/>
                      </a:lnTo>
                      <a:lnTo>
                        <a:pt x="1966" y="1832"/>
                      </a:lnTo>
                      <a:lnTo>
                        <a:pt x="1966" y="1843"/>
                      </a:lnTo>
                      <a:lnTo>
                        <a:pt x="1969" y="1852"/>
                      </a:lnTo>
                      <a:lnTo>
                        <a:pt x="1970" y="1860"/>
                      </a:lnTo>
                      <a:lnTo>
                        <a:pt x="1966" y="1869"/>
                      </a:lnTo>
                      <a:lnTo>
                        <a:pt x="1961" y="1867"/>
                      </a:lnTo>
                      <a:lnTo>
                        <a:pt x="1954" y="1865"/>
                      </a:lnTo>
                      <a:lnTo>
                        <a:pt x="1948" y="1862"/>
                      </a:lnTo>
                      <a:lnTo>
                        <a:pt x="1940" y="1861"/>
                      </a:lnTo>
                      <a:lnTo>
                        <a:pt x="1933" y="1860"/>
                      </a:lnTo>
                      <a:lnTo>
                        <a:pt x="1925" y="1860"/>
                      </a:lnTo>
                      <a:lnTo>
                        <a:pt x="1918" y="1860"/>
                      </a:lnTo>
                      <a:lnTo>
                        <a:pt x="1910" y="1861"/>
                      </a:lnTo>
                      <a:lnTo>
                        <a:pt x="1904" y="1861"/>
                      </a:lnTo>
                      <a:lnTo>
                        <a:pt x="1898" y="1860"/>
                      </a:lnTo>
                      <a:lnTo>
                        <a:pt x="1893" y="1858"/>
                      </a:lnTo>
                      <a:lnTo>
                        <a:pt x="1887" y="1855"/>
                      </a:lnTo>
                      <a:lnTo>
                        <a:pt x="1882" y="1853"/>
                      </a:lnTo>
                      <a:lnTo>
                        <a:pt x="1876" y="1852"/>
                      </a:lnTo>
                      <a:lnTo>
                        <a:pt x="1872" y="1852"/>
                      </a:lnTo>
                      <a:lnTo>
                        <a:pt x="1866" y="1854"/>
                      </a:lnTo>
                      <a:lnTo>
                        <a:pt x="1870" y="1868"/>
                      </a:lnTo>
                      <a:lnTo>
                        <a:pt x="1875" y="1882"/>
                      </a:lnTo>
                      <a:lnTo>
                        <a:pt x="1883" y="1893"/>
                      </a:lnTo>
                      <a:lnTo>
                        <a:pt x="1893" y="1905"/>
                      </a:lnTo>
                      <a:lnTo>
                        <a:pt x="1902" y="1915"/>
                      </a:lnTo>
                      <a:lnTo>
                        <a:pt x="1912" y="1924"/>
                      </a:lnTo>
                      <a:lnTo>
                        <a:pt x="1923" y="1935"/>
                      </a:lnTo>
                      <a:lnTo>
                        <a:pt x="1932" y="1944"/>
                      </a:lnTo>
                      <a:lnTo>
                        <a:pt x="1956" y="1943"/>
                      </a:lnTo>
                      <a:lnTo>
                        <a:pt x="1959" y="1926"/>
                      </a:lnTo>
                      <a:lnTo>
                        <a:pt x="1962" y="1905"/>
                      </a:lnTo>
                      <a:lnTo>
                        <a:pt x="1969" y="1885"/>
                      </a:lnTo>
                      <a:lnTo>
                        <a:pt x="1981" y="1870"/>
                      </a:lnTo>
                      <a:lnTo>
                        <a:pt x="1986" y="1861"/>
                      </a:lnTo>
                      <a:lnTo>
                        <a:pt x="1985" y="1854"/>
                      </a:lnTo>
                      <a:lnTo>
                        <a:pt x="1981" y="1846"/>
                      </a:lnTo>
                      <a:lnTo>
                        <a:pt x="1981" y="1836"/>
                      </a:lnTo>
                      <a:lnTo>
                        <a:pt x="1979" y="1836"/>
                      </a:lnTo>
                      <a:lnTo>
                        <a:pt x="1979" y="1833"/>
                      </a:lnTo>
                      <a:lnTo>
                        <a:pt x="1980" y="1832"/>
                      </a:lnTo>
                      <a:lnTo>
                        <a:pt x="1980" y="1832"/>
                      </a:lnTo>
                      <a:lnTo>
                        <a:pt x="1980" y="1832"/>
                      </a:lnTo>
                      <a:lnTo>
                        <a:pt x="1981" y="1832"/>
                      </a:lnTo>
                      <a:lnTo>
                        <a:pt x="1981" y="1822"/>
                      </a:lnTo>
                      <a:lnTo>
                        <a:pt x="1984" y="1813"/>
                      </a:lnTo>
                      <a:lnTo>
                        <a:pt x="1988" y="1805"/>
                      </a:lnTo>
                      <a:lnTo>
                        <a:pt x="1993" y="1797"/>
                      </a:lnTo>
                      <a:lnTo>
                        <a:pt x="1995" y="1787"/>
                      </a:lnTo>
                      <a:lnTo>
                        <a:pt x="1994" y="1778"/>
                      </a:lnTo>
                      <a:lnTo>
                        <a:pt x="1991" y="1770"/>
                      </a:lnTo>
                      <a:lnTo>
                        <a:pt x="1987" y="1761"/>
                      </a:lnTo>
                      <a:lnTo>
                        <a:pt x="1995" y="1745"/>
                      </a:lnTo>
                      <a:lnTo>
                        <a:pt x="1994" y="1727"/>
                      </a:lnTo>
                      <a:lnTo>
                        <a:pt x="1989" y="1711"/>
                      </a:lnTo>
                      <a:lnTo>
                        <a:pt x="1989" y="1698"/>
                      </a:lnTo>
                      <a:lnTo>
                        <a:pt x="1980" y="1660"/>
                      </a:lnTo>
                      <a:lnTo>
                        <a:pt x="1974" y="1622"/>
                      </a:lnTo>
                      <a:lnTo>
                        <a:pt x="1970" y="1582"/>
                      </a:lnTo>
                      <a:lnTo>
                        <a:pt x="1966" y="1547"/>
                      </a:lnTo>
                      <a:lnTo>
                        <a:pt x="1969" y="1540"/>
                      </a:lnTo>
                      <a:lnTo>
                        <a:pt x="1970" y="1529"/>
                      </a:lnTo>
                      <a:lnTo>
                        <a:pt x="1970" y="1519"/>
                      </a:lnTo>
                      <a:lnTo>
                        <a:pt x="1970" y="1511"/>
                      </a:lnTo>
                      <a:lnTo>
                        <a:pt x="1970" y="1498"/>
                      </a:lnTo>
                      <a:lnTo>
                        <a:pt x="1966" y="1486"/>
                      </a:lnTo>
                      <a:lnTo>
                        <a:pt x="1963" y="1474"/>
                      </a:lnTo>
                      <a:lnTo>
                        <a:pt x="1958" y="1464"/>
                      </a:lnTo>
                      <a:lnTo>
                        <a:pt x="1951" y="1455"/>
                      </a:lnTo>
                      <a:lnTo>
                        <a:pt x="1944" y="1446"/>
                      </a:lnTo>
                      <a:lnTo>
                        <a:pt x="1936" y="1438"/>
                      </a:lnTo>
                      <a:lnTo>
                        <a:pt x="1928" y="1430"/>
                      </a:lnTo>
                      <a:lnTo>
                        <a:pt x="1915" y="1428"/>
                      </a:lnTo>
                      <a:lnTo>
                        <a:pt x="1902" y="1425"/>
                      </a:lnTo>
                      <a:lnTo>
                        <a:pt x="1889" y="1421"/>
                      </a:lnTo>
                      <a:lnTo>
                        <a:pt x="1875" y="1418"/>
                      </a:lnTo>
                      <a:lnTo>
                        <a:pt x="1863" y="1414"/>
                      </a:lnTo>
                      <a:lnTo>
                        <a:pt x="1850" y="1410"/>
                      </a:lnTo>
                      <a:lnTo>
                        <a:pt x="1838" y="1406"/>
                      </a:lnTo>
                      <a:lnTo>
                        <a:pt x="1826" y="1402"/>
                      </a:lnTo>
                      <a:lnTo>
                        <a:pt x="1813" y="1398"/>
                      </a:lnTo>
                      <a:lnTo>
                        <a:pt x="1800" y="1395"/>
                      </a:lnTo>
                      <a:lnTo>
                        <a:pt x="1788" y="1391"/>
                      </a:lnTo>
                      <a:lnTo>
                        <a:pt x="1774" y="1388"/>
                      </a:lnTo>
                      <a:lnTo>
                        <a:pt x="1761" y="1385"/>
                      </a:lnTo>
                      <a:lnTo>
                        <a:pt x="1747" y="1383"/>
                      </a:lnTo>
                      <a:lnTo>
                        <a:pt x="1734" y="1382"/>
                      </a:lnTo>
                      <a:lnTo>
                        <a:pt x="1720" y="1381"/>
                      </a:lnTo>
                      <a:lnTo>
                        <a:pt x="1719" y="1375"/>
                      </a:lnTo>
                      <a:lnTo>
                        <a:pt x="1721" y="1370"/>
                      </a:lnTo>
                      <a:lnTo>
                        <a:pt x="1724" y="1366"/>
                      </a:lnTo>
                      <a:lnTo>
                        <a:pt x="1726" y="1359"/>
                      </a:lnTo>
                      <a:lnTo>
                        <a:pt x="1735" y="1332"/>
                      </a:lnTo>
                      <a:lnTo>
                        <a:pt x="1739" y="1303"/>
                      </a:lnTo>
                      <a:lnTo>
                        <a:pt x="1739" y="1273"/>
                      </a:lnTo>
                      <a:lnTo>
                        <a:pt x="1734" y="1244"/>
                      </a:lnTo>
                      <a:lnTo>
                        <a:pt x="1737" y="1239"/>
                      </a:lnTo>
                      <a:lnTo>
                        <a:pt x="1735" y="1237"/>
                      </a:lnTo>
                      <a:lnTo>
                        <a:pt x="1732" y="1235"/>
                      </a:lnTo>
                      <a:lnTo>
                        <a:pt x="1736" y="1231"/>
                      </a:lnTo>
                      <a:lnTo>
                        <a:pt x="1736" y="1210"/>
                      </a:lnTo>
                      <a:lnTo>
                        <a:pt x="1740" y="1189"/>
                      </a:lnTo>
                      <a:lnTo>
                        <a:pt x="1745" y="1165"/>
                      </a:lnTo>
                      <a:lnTo>
                        <a:pt x="1744" y="1141"/>
                      </a:lnTo>
                      <a:lnTo>
                        <a:pt x="1739" y="1129"/>
                      </a:lnTo>
                      <a:lnTo>
                        <a:pt x="1735" y="1116"/>
                      </a:lnTo>
                      <a:lnTo>
                        <a:pt x="1729" y="1104"/>
                      </a:lnTo>
                      <a:lnTo>
                        <a:pt x="1724" y="1093"/>
                      </a:lnTo>
                      <a:lnTo>
                        <a:pt x="1719" y="1081"/>
                      </a:lnTo>
                      <a:lnTo>
                        <a:pt x="1714" y="1069"/>
                      </a:lnTo>
                      <a:lnTo>
                        <a:pt x="1711" y="1056"/>
                      </a:lnTo>
                      <a:lnTo>
                        <a:pt x="1708" y="1041"/>
                      </a:lnTo>
                      <a:lnTo>
                        <a:pt x="1707" y="1025"/>
                      </a:lnTo>
                      <a:lnTo>
                        <a:pt x="1702" y="1010"/>
                      </a:lnTo>
                      <a:lnTo>
                        <a:pt x="1697" y="995"/>
                      </a:lnTo>
                      <a:lnTo>
                        <a:pt x="1689" y="981"/>
                      </a:lnTo>
                      <a:lnTo>
                        <a:pt x="1683" y="966"/>
                      </a:lnTo>
                      <a:lnTo>
                        <a:pt x="1678" y="951"/>
                      </a:lnTo>
                      <a:lnTo>
                        <a:pt x="1678" y="934"/>
                      </a:lnTo>
                      <a:lnTo>
                        <a:pt x="1683" y="916"/>
                      </a:lnTo>
                      <a:lnTo>
                        <a:pt x="1684" y="916"/>
                      </a:lnTo>
                      <a:lnTo>
                        <a:pt x="1684" y="896"/>
                      </a:lnTo>
                      <a:lnTo>
                        <a:pt x="1687" y="888"/>
                      </a:lnTo>
                      <a:lnTo>
                        <a:pt x="1687" y="875"/>
                      </a:lnTo>
                      <a:lnTo>
                        <a:pt x="1690" y="864"/>
                      </a:lnTo>
                      <a:lnTo>
                        <a:pt x="1699" y="858"/>
                      </a:lnTo>
                      <a:lnTo>
                        <a:pt x="1772" y="904"/>
                      </a:lnTo>
                      <a:lnTo>
                        <a:pt x="1781" y="909"/>
                      </a:lnTo>
                      <a:lnTo>
                        <a:pt x="1790" y="910"/>
                      </a:lnTo>
                      <a:lnTo>
                        <a:pt x="1798" y="909"/>
                      </a:lnTo>
                      <a:lnTo>
                        <a:pt x="1806" y="906"/>
                      </a:lnTo>
                      <a:lnTo>
                        <a:pt x="1813" y="902"/>
                      </a:lnTo>
                      <a:lnTo>
                        <a:pt x="1821" y="897"/>
                      </a:lnTo>
                      <a:lnTo>
                        <a:pt x="1829" y="894"/>
                      </a:lnTo>
                      <a:lnTo>
                        <a:pt x="1837" y="891"/>
                      </a:lnTo>
                      <a:lnTo>
                        <a:pt x="1838" y="888"/>
                      </a:lnTo>
                      <a:lnTo>
                        <a:pt x="1841" y="883"/>
                      </a:lnTo>
                      <a:lnTo>
                        <a:pt x="1844" y="880"/>
                      </a:lnTo>
                      <a:lnTo>
                        <a:pt x="1849" y="878"/>
                      </a:lnTo>
                      <a:lnTo>
                        <a:pt x="1856" y="882"/>
                      </a:lnTo>
                      <a:lnTo>
                        <a:pt x="1863" y="887"/>
                      </a:lnTo>
                      <a:lnTo>
                        <a:pt x="1866" y="893"/>
                      </a:lnTo>
                      <a:lnTo>
                        <a:pt x="1866" y="901"/>
                      </a:lnTo>
                      <a:lnTo>
                        <a:pt x="1874" y="908"/>
                      </a:lnTo>
                      <a:lnTo>
                        <a:pt x="1882" y="910"/>
                      </a:lnTo>
                      <a:lnTo>
                        <a:pt x="1890" y="908"/>
                      </a:lnTo>
                      <a:lnTo>
                        <a:pt x="1895" y="901"/>
                      </a:lnTo>
                      <a:lnTo>
                        <a:pt x="1898" y="881"/>
                      </a:lnTo>
                      <a:lnTo>
                        <a:pt x="1902" y="861"/>
                      </a:lnTo>
                      <a:lnTo>
                        <a:pt x="1898" y="843"/>
                      </a:lnTo>
                      <a:lnTo>
                        <a:pt x="1885" y="828"/>
                      </a:lnTo>
                      <a:lnTo>
                        <a:pt x="1888" y="825"/>
                      </a:lnTo>
                      <a:lnTo>
                        <a:pt x="1893" y="821"/>
                      </a:lnTo>
                      <a:lnTo>
                        <a:pt x="1896" y="819"/>
                      </a:lnTo>
                      <a:lnTo>
                        <a:pt x="1901" y="819"/>
                      </a:lnTo>
                      <a:lnTo>
                        <a:pt x="1908" y="829"/>
                      </a:lnTo>
                      <a:lnTo>
                        <a:pt x="1916" y="840"/>
                      </a:lnTo>
                      <a:lnTo>
                        <a:pt x="1918" y="851"/>
                      </a:lnTo>
                      <a:lnTo>
                        <a:pt x="1910" y="860"/>
                      </a:lnTo>
                      <a:lnTo>
                        <a:pt x="1913" y="864"/>
                      </a:lnTo>
                      <a:lnTo>
                        <a:pt x="1917" y="866"/>
                      </a:lnTo>
                      <a:lnTo>
                        <a:pt x="1921" y="867"/>
                      </a:lnTo>
                      <a:lnTo>
                        <a:pt x="1926" y="867"/>
                      </a:lnTo>
                      <a:lnTo>
                        <a:pt x="1932" y="868"/>
                      </a:lnTo>
                      <a:lnTo>
                        <a:pt x="1936" y="868"/>
                      </a:lnTo>
                      <a:lnTo>
                        <a:pt x="1941" y="870"/>
                      </a:lnTo>
                      <a:lnTo>
                        <a:pt x="1944" y="872"/>
                      </a:lnTo>
                      <a:lnTo>
                        <a:pt x="1948" y="872"/>
                      </a:lnTo>
                      <a:lnTo>
                        <a:pt x="1953" y="870"/>
                      </a:lnTo>
                      <a:lnTo>
                        <a:pt x="1956" y="867"/>
                      </a:lnTo>
                      <a:lnTo>
                        <a:pt x="1961" y="865"/>
                      </a:lnTo>
                      <a:lnTo>
                        <a:pt x="1966" y="859"/>
                      </a:lnTo>
                      <a:lnTo>
                        <a:pt x="1973" y="852"/>
                      </a:lnTo>
                      <a:lnTo>
                        <a:pt x="1980" y="845"/>
                      </a:lnTo>
                      <a:lnTo>
                        <a:pt x="1986" y="836"/>
                      </a:lnTo>
                      <a:lnTo>
                        <a:pt x="1996" y="833"/>
                      </a:lnTo>
                      <a:lnTo>
                        <a:pt x="2004" y="828"/>
                      </a:lnTo>
                      <a:lnTo>
                        <a:pt x="2011" y="821"/>
                      </a:lnTo>
                      <a:lnTo>
                        <a:pt x="2016" y="813"/>
                      </a:lnTo>
                      <a:lnTo>
                        <a:pt x="2019" y="804"/>
                      </a:lnTo>
                      <a:lnTo>
                        <a:pt x="2022" y="795"/>
                      </a:lnTo>
                      <a:lnTo>
                        <a:pt x="2023" y="784"/>
                      </a:lnTo>
                      <a:lnTo>
                        <a:pt x="2025" y="774"/>
                      </a:lnTo>
                      <a:lnTo>
                        <a:pt x="2016" y="762"/>
                      </a:lnTo>
                      <a:lnTo>
                        <a:pt x="2009" y="751"/>
                      </a:lnTo>
                      <a:lnTo>
                        <a:pt x="2003" y="738"/>
                      </a:lnTo>
                      <a:lnTo>
                        <a:pt x="2000" y="724"/>
                      </a:lnTo>
                      <a:lnTo>
                        <a:pt x="1996" y="711"/>
                      </a:lnTo>
                      <a:lnTo>
                        <a:pt x="1993" y="696"/>
                      </a:lnTo>
                      <a:lnTo>
                        <a:pt x="1987" y="683"/>
                      </a:lnTo>
                      <a:lnTo>
                        <a:pt x="1981" y="669"/>
                      </a:lnTo>
                      <a:lnTo>
                        <a:pt x="1977" y="655"/>
                      </a:lnTo>
                      <a:lnTo>
                        <a:pt x="1972" y="641"/>
                      </a:lnTo>
                      <a:lnTo>
                        <a:pt x="1968" y="627"/>
                      </a:lnTo>
                      <a:lnTo>
                        <a:pt x="1961" y="613"/>
                      </a:lnTo>
                      <a:lnTo>
                        <a:pt x="1958" y="595"/>
                      </a:lnTo>
                      <a:lnTo>
                        <a:pt x="1953" y="579"/>
                      </a:lnTo>
                      <a:lnTo>
                        <a:pt x="1944" y="564"/>
                      </a:lnTo>
                      <a:lnTo>
                        <a:pt x="1936" y="550"/>
                      </a:lnTo>
                      <a:lnTo>
                        <a:pt x="1929" y="536"/>
                      </a:lnTo>
                      <a:lnTo>
                        <a:pt x="1925" y="519"/>
                      </a:lnTo>
                      <a:lnTo>
                        <a:pt x="1926" y="502"/>
                      </a:lnTo>
                      <a:lnTo>
                        <a:pt x="1932" y="481"/>
                      </a:lnTo>
                      <a:lnTo>
                        <a:pt x="1924" y="470"/>
                      </a:lnTo>
                      <a:lnTo>
                        <a:pt x="1916" y="457"/>
                      </a:lnTo>
                      <a:lnTo>
                        <a:pt x="1906" y="445"/>
                      </a:lnTo>
                      <a:lnTo>
                        <a:pt x="1898" y="431"/>
                      </a:lnTo>
                      <a:lnTo>
                        <a:pt x="1890" y="418"/>
                      </a:lnTo>
                      <a:lnTo>
                        <a:pt x="1882" y="404"/>
                      </a:lnTo>
                      <a:lnTo>
                        <a:pt x="1876" y="390"/>
                      </a:lnTo>
                      <a:lnTo>
                        <a:pt x="1871" y="378"/>
                      </a:lnTo>
                      <a:lnTo>
                        <a:pt x="1856" y="374"/>
                      </a:lnTo>
                      <a:lnTo>
                        <a:pt x="1838" y="373"/>
                      </a:lnTo>
                      <a:lnTo>
                        <a:pt x="1821" y="372"/>
                      </a:lnTo>
                      <a:lnTo>
                        <a:pt x="1803" y="373"/>
                      </a:lnTo>
                      <a:lnTo>
                        <a:pt x="1785" y="377"/>
                      </a:lnTo>
                      <a:lnTo>
                        <a:pt x="1768" y="381"/>
                      </a:lnTo>
                      <a:lnTo>
                        <a:pt x="1752" y="387"/>
                      </a:lnTo>
                      <a:lnTo>
                        <a:pt x="1737" y="396"/>
                      </a:lnTo>
                      <a:lnTo>
                        <a:pt x="1737" y="403"/>
                      </a:lnTo>
                      <a:lnTo>
                        <a:pt x="1737" y="410"/>
                      </a:lnTo>
                      <a:lnTo>
                        <a:pt x="1739" y="416"/>
                      </a:lnTo>
                      <a:lnTo>
                        <a:pt x="1744" y="422"/>
                      </a:lnTo>
                      <a:lnTo>
                        <a:pt x="1743" y="430"/>
                      </a:lnTo>
                      <a:lnTo>
                        <a:pt x="1737" y="434"/>
                      </a:lnTo>
                      <a:lnTo>
                        <a:pt x="1729" y="438"/>
                      </a:lnTo>
                      <a:lnTo>
                        <a:pt x="1720" y="442"/>
                      </a:lnTo>
                      <a:lnTo>
                        <a:pt x="1715" y="436"/>
                      </a:lnTo>
                      <a:lnTo>
                        <a:pt x="1712" y="431"/>
                      </a:lnTo>
                      <a:lnTo>
                        <a:pt x="1709" y="424"/>
                      </a:lnTo>
                      <a:lnTo>
                        <a:pt x="1711" y="416"/>
                      </a:lnTo>
                      <a:lnTo>
                        <a:pt x="1719" y="402"/>
                      </a:lnTo>
                      <a:lnTo>
                        <a:pt x="1716" y="385"/>
                      </a:lnTo>
                      <a:lnTo>
                        <a:pt x="1709" y="365"/>
                      </a:lnTo>
                      <a:lnTo>
                        <a:pt x="1711" y="342"/>
                      </a:lnTo>
                      <a:lnTo>
                        <a:pt x="1712" y="334"/>
                      </a:lnTo>
                      <a:lnTo>
                        <a:pt x="1713" y="327"/>
                      </a:lnTo>
                      <a:lnTo>
                        <a:pt x="1717" y="322"/>
                      </a:lnTo>
                      <a:lnTo>
                        <a:pt x="1726" y="322"/>
                      </a:lnTo>
                      <a:lnTo>
                        <a:pt x="1726" y="340"/>
                      </a:lnTo>
                      <a:lnTo>
                        <a:pt x="1726" y="355"/>
                      </a:lnTo>
                      <a:lnTo>
                        <a:pt x="1729" y="369"/>
                      </a:lnTo>
                      <a:lnTo>
                        <a:pt x="1737" y="378"/>
                      </a:lnTo>
                      <a:lnTo>
                        <a:pt x="1751" y="370"/>
                      </a:lnTo>
                      <a:lnTo>
                        <a:pt x="1765" y="364"/>
                      </a:lnTo>
                      <a:lnTo>
                        <a:pt x="1780" y="360"/>
                      </a:lnTo>
                      <a:lnTo>
                        <a:pt x="1796" y="358"/>
                      </a:lnTo>
                      <a:lnTo>
                        <a:pt x="1812" y="357"/>
                      </a:lnTo>
                      <a:lnTo>
                        <a:pt x="1828" y="358"/>
                      </a:lnTo>
                      <a:lnTo>
                        <a:pt x="1843" y="360"/>
                      </a:lnTo>
                      <a:lnTo>
                        <a:pt x="1857" y="364"/>
                      </a:lnTo>
                      <a:lnTo>
                        <a:pt x="1857" y="357"/>
                      </a:lnTo>
                      <a:lnTo>
                        <a:pt x="1858" y="351"/>
                      </a:lnTo>
                      <a:lnTo>
                        <a:pt x="1859" y="347"/>
                      </a:lnTo>
                      <a:lnTo>
                        <a:pt x="1862" y="342"/>
                      </a:lnTo>
                      <a:lnTo>
                        <a:pt x="1874" y="334"/>
                      </a:lnTo>
                      <a:lnTo>
                        <a:pt x="1886" y="325"/>
                      </a:lnTo>
                      <a:lnTo>
                        <a:pt x="1896" y="316"/>
                      </a:lnTo>
                      <a:lnTo>
                        <a:pt x="1906" y="304"/>
                      </a:lnTo>
                      <a:lnTo>
                        <a:pt x="1915" y="294"/>
                      </a:lnTo>
                      <a:lnTo>
                        <a:pt x="1921" y="281"/>
                      </a:lnTo>
                      <a:lnTo>
                        <a:pt x="1927" y="268"/>
                      </a:lnTo>
                      <a:lnTo>
                        <a:pt x="1931" y="253"/>
                      </a:lnTo>
                      <a:lnTo>
                        <a:pt x="1916" y="264"/>
                      </a:lnTo>
                      <a:lnTo>
                        <a:pt x="1901" y="274"/>
                      </a:lnTo>
                      <a:lnTo>
                        <a:pt x="1885" y="283"/>
                      </a:lnTo>
                      <a:lnTo>
                        <a:pt x="1868" y="291"/>
                      </a:lnTo>
                      <a:lnTo>
                        <a:pt x="1852" y="299"/>
                      </a:lnTo>
                      <a:lnTo>
                        <a:pt x="1836" y="309"/>
                      </a:lnTo>
                      <a:lnTo>
                        <a:pt x="1820" y="318"/>
                      </a:lnTo>
                      <a:lnTo>
                        <a:pt x="1805" y="328"/>
                      </a:lnTo>
                      <a:lnTo>
                        <a:pt x="1799" y="328"/>
                      </a:lnTo>
                      <a:lnTo>
                        <a:pt x="1796" y="325"/>
                      </a:lnTo>
                      <a:lnTo>
                        <a:pt x="1796" y="319"/>
                      </a:lnTo>
                      <a:lnTo>
                        <a:pt x="1797" y="314"/>
                      </a:lnTo>
                      <a:lnTo>
                        <a:pt x="1806" y="304"/>
                      </a:lnTo>
                      <a:lnTo>
                        <a:pt x="1815" y="294"/>
                      </a:lnTo>
                      <a:lnTo>
                        <a:pt x="1823" y="283"/>
                      </a:lnTo>
                      <a:lnTo>
                        <a:pt x="1832" y="273"/>
                      </a:lnTo>
                      <a:lnTo>
                        <a:pt x="1838" y="263"/>
                      </a:lnTo>
                      <a:lnTo>
                        <a:pt x="1843" y="250"/>
                      </a:lnTo>
                      <a:lnTo>
                        <a:pt x="1847" y="237"/>
                      </a:lnTo>
                      <a:lnTo>
                        <a:pt x="1849" y="223"/>
                      </a:lnTo>
                      <a:lnTo>
                        <a:pt x="1837" y="236"/>
                      </a:lnTo>
                      <a:lnTo>
                        <a:pt x="1823" y="246"/>
                      </a:lnTo>
                      <a:lnTo>
                        <a:pt x="1807" y="255"/>
                      </a:lnTo>
                      <a:lnTo>
                        <a:pt x="1791" y="263"/>
                      </a:lnTo>
                      <a:lnTo>
                        <a:pt x="1775" y="271"/>
                      </a:lnTo>
                      <a:lnTo>
                        <a:pt x="1760" y="280"/>
                      </a:lnTo>
                      <a:lnTo>
                        <a:pt x="1747" y="290"/>
                      </a:lnTo>
                      <a:lnTo>
                        <a:pt x="1739" y="303"/>
                      </a:lnTo>
                      <a:lnTo>
                        <a:pt x="1735" y="304"/>
                      </a:lnTo>
                      <a:lnTo>
                        <a:pt x="1730" y="305"/>
                      </a:lnTo>
                      <a:lnTo>
                        <a:pt x="1727" y="307"/>
                      </a:lnTo>
                      <a:lnTo>
                        <a:pt x="1722" y="310"/>
                      </a:lnTo>
                      <a:lnTo>
                        <a:pt x="1717" y="311"/>
                      </a:lnTo>
                      <a:lnTo>
                        <a:pt x="1712" y="312"/>
                      </a:lnTo>
                      <a:lnTo>
                        <a:pt x="1707" y="312"/>
                      </a:lnTo>
                      <a:lnTo>
                        <a:pt x="1701" y="311"/>
                      </a:lnTo>
                      <a:lnTo>
                        <a:pt x="1684" y="316"/>
                      </a:lnTo>
                      <a:lnTo>
                        <a:pt x="1667" y="321"/>
                      </a:lnTo>
                      <a:lnTo>
                        <a:pt x="1651" y="327"/>
                      </a:lnTo>
                      <a:lnTo>
                        <a:pt x="1633" y="334"/>
                      </a:lnTo>
                      <a:lnTo>
                        <a:pt x="1617" y="341"/>
                      </a:lnTo>
                      <a:lnTo>
                        <a:pt x="1602" y="349"/>
                      </a:lnTo>
                      <a:lnTo>
                        <a:pt x="1587" y="357"/>
                      </a:lnTo>
                      <a:lnTo>
                        <a:pt x="1573" y="366"/>
                      </a:lnTo>
                      <a:lnTo>
                        <a:pt x="1560" y="372"/>
                      </a:lnTo>
                      <a:lnTo>
                        <a:pt x="1546" y="379"/>
                      </a:lnTo>
                      <a:lnTo>
                        <a:pt x="1532" y="386"/>
                      </a:lnTo>
                      <a:lnTo>
                        <a:pt x="1519" y="394"/>
                      </a:lnTo>
                      <a:lnTo>
                        <a:pt x="1507" y="402"/>
                      </a:lnTo>
                      <a:lnTo>
                        <a:pt x="1494" y="410"/>
                      </a:lnTo>
                      <a:lnTo>
                        <a:pt x="1481" y="419"/>
                      </a:lnTo>
                      <a:lnTo>
                        <a:pt x="1470" y="428"/>
                      </a:lnTo>
                      <a:lnTo>
                        <a:pt x="1458" y="438"/>
                      </a:lnTo>
                      <a:lnTo>
                        <a:pt x="1447" y="447"/>
                      </a:lnTo>
                      <a:lnTo>
                        <a:pt x="1435" y="456"/>
                      </a:lnTo>
                      <a:lnTo>
                        <a:pt x="1424" y="466"/>
                      </a:lnTo>
                      <a:lnTo>
                        <a:pt x="1412" y="476"/>
                      </a:lnTo>
                      <a:lnTo>
                        <a:pt x="1402" y="486"/>
                      </a:lnTo>
                      <a:lnTo>
                        <a:pt x="1390" y="495"/>
                      </a:lnTo>
                      <a:lnTo>
                        <a:pt x="1380" y="504"/>
                      </a:lnTo>
                      <a:lnTo>
                        <a:pt x="1375" y="511"/>
                      </a:lnTo>
                      <a:lnTo>
                        <a:pt x="1376" y="516"/>
                      </a:lnTo>
                      <a:lnTo>
                        <a:pt x="1381" y="519"/>
                      </a:lnTo>
                      <a:lnTo>
                        <a:pt x="1384" y="523"/>
                      </a:lnTo>
                      <a:lnTo>
                        <a:pt x="1348" y="544"/>
                      </a:lnTo>
                      <a:lnTo>
                        <a:pt x="1349" y="552"/>
                      </a:lnTo>
                      <a:lnTo>
                        <a:pt x="1354" y="553"/>
                      </a:lnTo>
                      <a:lnTo>
                        <a:pt x="1361" y="550"/>
                      </a:lnTo>
                      <a:lnTo>
                        <a:pt x="1368" y="553"/>
                      </a:lnTo>
                      <a:lnTo>
                        <a:pt x="1344" y="570"/>
                      </a:lnTo>
                      <a:lnTo>
                        <a:pt x="1344" y="575"/>
                      </a:lnTo>
                      <a:lnTo>
                        <a:pt x="1344" y="577"/>
                      </a:lnTo>
                      <a:lnTo>
                        <a:pt x="1344" y="579"/>
                      </a:lnTo>
                      <a:lnTo>
                        <a:pt x="1346" y="582"/>
                      </a:lnTo>
                      <a:lnTo>
                        <a:pt x="1341" y="589"/>
                      </a:lnTo>
                      <a:lnTo>
                        <a:pt x="1337" y="598"/>
                      </a:lnTo>
                      <a:lnTo>
                        <a:pt x="1336" y="608"/>
                      </a:lnTo>
                      <a:lnTo>
                        <a:pt x="1337" y="617"/>
                      </a:lnTo>
                      <a:lnTo>
                        <a:pt x="1335" y="621"/>
                      </a:lnTo>
                      <a:lnTo>
                        <a:pt x="1333" y="623"/>
                      </a:lnTo>
                      <a:lnTo>
                        <a:pt x="1331" y="625"/>
                      </a:lnTo>
                      <a:lnTo>
                        <a:pt x="1331" y="630"/>
                      </a:lnTo>
                      <a:lnTo>
                        <a:pt x="1341" y="632"/>
                      </a:lnTo>
                      <a:lnTo>
                        <a:pt x="1349" y="637"/>
                      </a:lnTo>
                      <a:lnTo>
                        <a:pt x="1357" y="643"/>
                      </a:lnTo>
                      <a:lnTo>
                        <a:pt x="1365" y="648"/>
                      </a:lnTo>
                      <a:lnTo>
                        <a:pt x="1373" y="654"/>
                      </a:lnTo>
                      <a:lnTo>
                        <a:pt x="1381" y="660"/>
                      </a:lnTo>
                      <a:lnTo>
                        <a:pt x="1389" y="663"/>
                      </a:lnTo>
                      <a:lnTo>
                        <a:pt x="1398" y="666"/>
                      </a:lnTo>
                      <a:lnTo>
                        <a:pt x="1401" y="653"/>
                      </a:lnTo>
                      <a:lnTo>
                        <a:pt x="1404" y="641"/>
                      </a:lnTo>
                      <a:lnTo>
                        <a:pt x="1411" y="632"/>
                      </a:lnTo>
                      <a:lnTo>
                        <a:pt x="1419" y="624"/>
                      </a:lnTo>
                      <a:lnTo>
                        <a:pt x="1420" y="614"/>
                      </a:lnTo>
                      <a:lnTo>
                        <a:pt x="1425" y="603"/>
                      </a:lnTo>
                      <a:lnTo>
                        <a:pt x="1428" y="594"/>
                      </a:lnTo>
                      <a:lnTo>
                        <a:pt x="1429" y="584"/>
                      </a:lnTo>
                      <a:lnTo>
                        <a:pt x="1441" y="577"/>
                      </a:lnTo>
                      <a:lnTo>
                        <a:pt x="1444" y="567"/>
                      </a:lnTo>
                      <a:lnTo>
                        <a:pt x="1449" y="555"/>
                      </a:lnTo>
                      <a:lnTo>
                        <a:pt x="1458" y="548"/>
                      </a:lnTo>
                      <a:lnTo>
                        <a:pt x="1458" y="541"/>
                      </a:lnTo>
                      <a:lnTo>
                        <a:pt x="1462" y="536"/>
                      </a:lnTo>
                      <a:lnTo>
                        <a:pt x="1466" y="530"/>
                      </a:lnTo>
                      <a:lnTo>
                        <a:pt x="1472" y="525"/>
                      </a:lnTo>
                      <a:lnTo>
                        <a:pt x="1479" y="522"/>
                      </a:lnTo>
                      <a:lnTo>
                        <a:pt x="1485" y="517"/>
                      </a:lnTo>
                      <a:lnTo>
                        <a:pt x="1490" y="514"/>
                      </a:lnTo>
                      <a:lnTo>
                        <a:pt x="1495" y="509"/>
                      </a:lnTo>
                      <a:lnTo>
                        <a:pt x="1489" y="510"/>
                      </a:lnTo>
                      <a:lnTo>
                        <a:pt x="1487" y="507"/>
                      </a:lnTo>
                      <a:lnTo>
                        <a:pt x="1487" y="503"/>
                      </a:lnTo>
                      <a:lnTo>
                        <a:pt x="1488" y="500"/>
                      </a:lnTo>
                      <a:lnTo>
                        <a:pt x="1489" y="498"/>
                      </a:lnTo>
                      <a:lnTo>
                        <a:pt x="1490" y="488"/>
                      </a:lnTo>
                      <a:lnTo>
                        <a:pt x="1496" y="483"/>
                      </a:lnTo>
                      <a:lnTo>
                        <a:pt x="1505" y="479"/>
                      </a:lnTo>
                      <a:lnTo>
                        <a:pt x="1513" y="472"/>
                      </a:lnTo>
                      <a:lnTo>
                        <a:pt x="1518" y="468"/>
                      </a:lnTo>
                      <a:lnTo>
                        <a:pt x="1525" y="466"/>
                      </a:lnTo>
                      <a:lnTo>
                        <a:pt x="1531" y="465"/>
                      </a:lnTo>
                      <a:lnTo>
                        <a:pt x="1532" y="461"/>
                      </a:lnTo>
                      <a:lnTo>
                        <a:pt x="1531" y="458"/>
                      </a:lnTo>
                      <a:lnTo>
                        <a:pt x="1530" y="456"/>
                      </a:lnTo>
                      <a:lnTo>
                        <a:pt x="1530" y="453"/>
                      </a:lnTo>
                      <a:lnTo>
                        <a:pt x="1531" y="450"/>
                      </a:lnTo>
                      <a:lnTo>
                        <a:pt x="1538" y="447"/>
                      </a:lnTo>
                      <a:lnTo>
                        <a:pt x="1543" y="442"/>
                      </a:lnTo>
                      <a:lnTo>
                        <a:pt x="1550" y="439"/>
                      </a:lnTo>
                      <a:lnTo>
                        <a:pt x="1556" y="435"/>
                      </a:lnTo>
                      <a:lnTo>
                        <a:pt x="1561" y="431"/>
                      </a:lnTo>
                      <a:lnTo>
                        <a:pt x="1566" y="427"/>
                      </a:lnTo>
                      <a:lnTo>
                        <a:pt x="1571" y="423"/>
                      </a:lnTo>
                      <a:lnTo>
                        <a:pt x="1577" y="418"/>
                      </a:lnTo>
                      <a:lnTo>
                        <a:pt x="1585" y="412"/>
                      </a:lnTo>
                      <a:lnTo>
                        <a:pt x="1593" y="408"/>
                      </a:lnTo>
                      <a:lnTo>
                        <a:pt x="1600" y="404"/>
                      </a:lnTo>
                      <a:lnTo>
                        <a:pt x="1608" y="401"/>
                      </a:lnTo>
                      <a:lnTo>
                        <a:pt x="1616" y="398"/>
                      </a:lnTo>
                      <a:lnTo>
                        <a:pt x="1624" y="395"/>
                      </a:lnTo>
                      <a:lnTo>
                        <a:pt x="1633" y="392"/>
                      </a:lnTo>
                      <a:lnTo>
                        <a:pt x="1641" y="387"/>
                      </a:lnTo>
                      <a:lnTo>
                        <a:pt x="1646" y="381"/>
                      </a:lnTo>
                      <a:lnTo>
                        <a:pt x="1652" y="377"/>
                      </a:lnTo>
                      <a:lnTo>
                        <a:pt x="1659" y="373"/>
                      </a:lnTo>
                      <a:lnTo>
                        <a:pt x="1664" y="369"/>
                      </a:lnTo>
                      <a:lnTo>
                        <a:pt x="1671" y="365"/>
                      </a:lnTo>
                      <a:lnTo>
                        <a:pt x="1677" y="360"/>
                      </a:lnTo>
                      <a:lnTo>
                        <a:pt x="1682" y="355"/>
                      </a:lnTo>
                      <a:lnTo>
                        <a:pt x="1684" y="349"/>
                      </a:lnTo>
                      <a:lnTo>
                        <a:pt x="1675" y="350"/>
                      </a:lnTo>
                      <a:lnTo>
                        <a:pt x="1666" y="352"/>
                      </a:lnTo>
                      <a:lnTo>
                        <a:pt x="1656" y="356"/>
                      </a:lnTo>
                      <a:lnTo>
                        <a:pt x="1647" y="359"/>
                      </a:lnTo>
                      <a:lnTo>
                        <a:pt x="1639" y="363"/>
                      </a:lnTo>
                      <a:lnTo>
                        <a:pt x="1630" y="366"/>
                      </a:lnTo>
                      <a:lnTo>
                        <a:pt x="1621" y="367"/>
                      </a:lnTo>
                      <a:lnTo>
                        <a:pt x="1611" y="367"/>
                      </a:lnTo>
                      <a:lnTo>
                        <a:pt x="1619" y="360"/>
                      </a:lnTo>
                      <a:lnTo>
                        <a:pt x="1629" y="354"/>
                      </a:lnTo>
                      <a:lnTo>
                        <a:pt x="1639" y="348"/>
                      </a:lnTo>
                      <a:lnTo>
                        <a:pt x="1649" y="343"/>
                      </a:lnTo>
                      <a:lnTo>
                        <a:pt x="1660" y="339"/>
                      </a:lnTo>
                      <a:lnTo>
                        <a:pt x="1670" y="334"/>
                      </a:lnTo>
                      <a:lnTo>
                        <a:pt x="1682" y="331"/>
                      </a:lnTo>
                      <a:lnTo>
                        <a:pt x="1693" y="328"/>
                      </a:lnTo>
                      <a:lnTo>
                        <a:pt x="1701" y="332"/>
                      </a:lnTo>
                      <a:lnTo>
                        <a:pt x="1702" y="345"/>
                      </a:lnTo>
                      <a:lnTo>
                        <a:pt x="1699" y="357"/>
                      </a:lnTo>
                      <a:lnTo>
                        <a:pt x="1693" y="367"/>
                      </a:lnTo>
                      <a:lnTo>
                        <a:pt x="1686" y="378"/>
                      </a:lnTo>
                      <a:lnTo>
                        <a:pt x="1679" y="388"/>
                      </a:lnTo>
                      <a:lnTo>
                        <a:pt x="1674" y="398"/>
                      </a:lnTo>
                      <a:lnTo>
                        <a:pt x="1671" y="411"/>
                      </a:lnTo>
                      <a:lnTo>
                        <a:pt x="1672" y="425"/>
                      </a:lnTo>
                      <a:lnTo>
                        <a:pt x="1700" y="422"/>
                      </a:lnTo>
                      <a:lnTo>
                        <a:pt x="1706" y="428"/>
                      </a:lnTo>
                      <a:lnTo>
                        <a:pt x="1709" y="436"/>
                      </a:lnTo>
                      <a:lnTo>
                        <a:pt x="1713" y="443"/>
                      </a:lnTo>
                      <a:lnTo>
                        <a:pt x="1722" y="447"/>
                      </a:lnTo>
                      <a:lnTo>
                        <a:pt x="1730" y="445"/>
                      </a:lnTo>
                      <a:lnTo>
                        <a:pt x="1737" y="449"/>
                      </a:lnTo>
                      <a:lnTo>
                        <a:pt x="1743" y="455"/>
                      </a:lnTo>
                      <a:lnTo>
                        <a:pt x="1749" y="458"/>
                      </a:lnTo>
                      <a:lnTo>
                        <a:pt x="1757" y="483"/>
                      </a:lnTo>
                      <a:lnTo>
                        <a:pt x="1764" y="507"/>
                      </a:lnTo>
                      <a:lnTo>
                        <a:pt x="1769" y="531"/>
                      </a:lnTo>
                      <a:lnTo>
                        <a:pt x="1776" y="554"/>
                      </a:lnTo>
                      <a:lnTo>
                        <a:pt x="1779" y="555"/>
                      </a:lnTo>
                      <a:lnTo>
                        <a:pt x="1779" y="555"/>
                      </a:lnTo>
                      <a:lnTo>
                        <a:pt x="1780" y="554"/>
                      </a:lnTo>
                      <a:lnTo>
                        <a:pt x="1783" y="553"/>
                      </a:lnTo>
                      <a:lnTo>
                        <a:pt x="1789" y="561"/>
                      </a:lnTo>
                      <a:lnTo>
                        <a:pt x="1792" y="571"/>
                      </a:lnTo>
                      <a:lnTo>
                        <a:pt x="1796" y="582"/>
                      </a:lnTo>
                      <a:lnTo>
                        <a:pt x="1800" y="590"/>
                      </a:lnTo>
                      <a:lnTo>
                        <a:pt x="1805" y="599"/>
                      </a:lnTo>
                      <a:lnTo>
                        <a:pt x="1810" y="609"/>
                      </a:lnTo>
                      <a:lnTo>
                        <a:pt x="1812" y="620"/>
                      </a:lnTo>
                      <a:lnTo>
                        <a:pt x="1815" y="630"/>
                      </a:lnTo>
                      <a:lnTo>
                        <a:pt x="1819" y="640"/>
                      </a:lnTo>
                      <a:lnTo>
                        <a:pt x="1822" y="650"/>
                      </a:lnTo>
                      <a:lnTo>
                        <a:pt x="1828" y="658"/>
                      </a:lnTo>
                      <a:lnTo>
                        <a:pt x="1835" y="666"/>
                      </a:lnTo>
                      <a:lnTo>
                        <a:pt x="1838" y="658"/>
                      </a:lnTo>
                      <a:lnTo>
                        <a:pt x="1835" y="647"/>
                      </a:lnTo>
                      <a:lnTo>
                        <a:pt x="1830" y="638"/>
                      </a:lnTo>
                      <a:lnTo>
                        <a:pt x="1833" y="630"/>
                      </a:lnTo>
                      <a:lnTo>
                        <a:pt x="1840" y="632"/>
                      </a:lnTo>
                      <a:lnTo>
                        <a:pt x="1843" y="637"/>
                      </a:lnTo>
                      <a:lnTo>
                        <a:pt x="1847" y="643"/>
                      </a:lnTo>
                      <a:lnTo>
                        <a:pt x="1850" y="647"/>
                      </a:lnTo>
                      <a:lnTo>
                        <a:pt x="1856" y="652"/>
                      </a:lnTo>
                      <a:lnTo>
                        <a:pt x="1860" y="656"/>
                      </a:lnTo>
                      <a:lnTo>
                        <a:pt x="1865" y="659"/>
                      </a:lnTo>
                      <a:lnTo>
                        <a:pt x="1872" y="655"/>
                      </a:lnTo>
                      <a:lnTo>
                        <a:pt x="1862" y="628"/>
                      </a:lnTo>
                      <a:lnTo>
                        <a:pt x="1852" y="628"/>
                      </a:lnTo>
                      <a:lnTo>
                        <a:pt x="1844" y="625"/>
                      </a:lnTo>
                      <a:lnTo>
                        <a:pt x="1840" y="620"/>
                      </a:lnTo>
                      <a:lnTo>
                        <a:pt x="1835" y="613"/>
                      </a:lnTo>
                      <a:lnTo>
                        <a:pt x="1832" y="606"/>
                      </a:lnTo>
                      <a:lnTo>
                        <a:pt x="1829" y="598"/>
                      </a:lnTo>
                      <a:lnTo>
                        <a:pt x="1826" y="590"/>
                      </a:lnTo>
                      <a:lnTo>
                        <a:pt x="1822" y="583"/>
                      </a:lnTo>
                      <a:lnTo>
                        <a:pt x="1817" y="574"/>
                      </a:lnTo>
                      <a:lnTo>
                        <a:pt x="1808" y="564"/>
                      </a:lnTo>
                      <a:lnTo>
                        <a:pt x="1804" y="554"/>
                      </a:lnTo>
                      <a:lnTo>
                        <a:pt x="1807" y="541"/>
                      </a:lnTo>
                      <a:lnTo>
                        <a:pt x="1811" y="539"/>
                      </a:lnTo>
                      <a:lnTo>
                        <a:pt x="1815" y="539"/>
                      </a:lnTo>
                      <a:lnTo>
                        <a:pt x="1819" y="539"/>
                      </a:lnTo>
                      <a:lnTo>
                        <a:pt x="1822" y="541"/>
                      </a:lnTo>
                      <a:lnTo>
                        <a:pt x="1826" y="549"/>
                      </a:lnTo>
                      <a:lnTo>
                        <a:pt x="1829" y="557"/>
                      </a:lnTo>
                      <a:lnTo>
                        <a:pt x="1832" y="565"/>
                      </a:lnTo>
                      <a:lnTo>
                        <a:pt x="1835" y="572"/>
                      </a:lnTo>
                      <a:lnTo>
                        <a:pt x="1840" y="579"/>
                      </a:lnTo>
                      <a:lnTo>
                        <a:pt x="1844" y="585"/>
                      </a:lnTo>
                      <a:lnTo>
                        <a:pt x="1850" y="590"/>
                      </a:lnTo>
                      <a:lnTo>
                        <a:pt x="1857" y="591"/>
                      </a:lnTo>
                      <a:lnTo>
                        <a:pt x="1856" y="584"/>
                      </a:lnTo>
                      <a:lnTo>
                        <a:pt x="1855" y="576"/>
                      </a:lnTo>
                      <a:lnTo>
                        <a:pt x="1852" y="568"/>
                      </a:lnTo>
                      <a:lnTo>
                        <a:pt x="1849" y="560"/>
                      </a:lnTo>
                      <a:lnTo>
                        <a:pt x="1853" y="554"/>
                      </a:lnTo>
                      <a:lnTo>
                        <a:pt x="1853" y="545"/>
                      </a:lnTo>
                      <a:lnTo>
                        <a:pt x="1852" y="536"/>
                      </a:lnTo>
                      <a:lnTo>
                        <a:pt x="1850" y="529"/>
                      </a:lnTo>
                      <a:lnTo>
                        <a:pt x="1856" y="524"/>
                      </a:lnTo>
                      <a:lnTo>
                        <a:pt x="1860" y="518"/>
                      </a:lnTo>
                      <a:lnTo>
                        <a:pt x="1865" y="514"/>
                      </a:lnTo>
                      <a:lnTo>
                        <a:pt x="1872" y="510"/>
                      </a:lnTo>
                      <a:lnTo>
                        <a:pt x="1878" y="515"/>
                      </a:lnTo>
                      <a:lnTo>
                        <a:pt x="1882" y="521"/>
                      </a:lnTo>
                      <a:lnTo>
                        <a:pt x="1886" y="526"/>
                      </a:lnTo>
                      <a:lnTo>
                        <a:pt x="1889" y="533"/>
                      </a:lnTo>
                      <a:lnTo>
                        <a:pt x="1891" y="540"/>
                      </a:lnTo>
                      <a:lnTo>
                        <a:pt x="1896" y="545"/>
                      </a:lnTo>
                      <a:lnTo>
                        <a:pt x="1901" y="549"/>
                      </a:lnTo>
                      <a:lnTo>
                        <a:pt x="1906" y="550"/>
                      </a:lnTo>
                      <a:lnTo>
                        <a:pt x="1908" y="549"/>
                      </a:lnTo>
                      <a:lnTo>
                        <a:pt x="1909" y="548"/>
                      </a:lnTo>
                      <a:lnTo>
                        <a:pt x="1910" y="547"/>
                      </a:lnTo>
                      <a:lnTo>
                        <a:pt x="1912" y="547"/>
                      </a:lnTo>
                      <a:lnTo>
                        <a:pt x="1917" y="555"/>
                      </a:lnTo>
                      <a:lnTo>
                        <a:pt x="1921" y="564"/>
                      </a:lnTo>
                      <a:lnTo>
                        <a:pt x="1924" y="574"/>
                      </a:lnTo>
                      <a:lnTo>
                        <a:pt x="1923" y="583"/>
                      </a:lnTo>
                      <a:lnTo>
                        <a:pt x="1917" y="576"/>
                      </a:lnTo>
                      <a:lnTo>
                        <a:pt x="1910" y="568"/>
                      </a:lnTo>
                      <a:lnTo>
                        <a:pt x="1902" y="562"/>
                      </a:lnTo>
                      <a:lnTo>
                        <a:pt x="1894" y="559"/>
                      </a:lnTo>
                      <a:lnTo>
                        <a:pt x="1900" y="568"/>
                      </a:lnTo>
                      <a:lnTo>
                        <a:pt x="1905" y="578"/>
                      </a:lnTo>
                      <a:lnTo>
                        <a:pt x="1909" y="589"/>
                      </a:lnTo>
                      <a:lnTo>
                        <a:pt x="1913" y="599"/>
                      </a:lnTo>
                      <a:lnTo>
                        <a:pt x="1917" y="610"/>
                      </a:lnTo>
                      <a:lnTo>
                        <a:pt x="1921" y="621"/>
                      </a:lnTo>
                      <a:lnTo>
                        <a:pt x="1926" y="630"/>
                      </a:lnTo>
                      <a:lnTo>
                        <a:pt x="1932" y="639"/>
                      </a:lnTo>
                      <a:lnTo>
                        <a:pt x="1932" y="645"/>
                      </a:lnTo>
                      <a:lnTo>
                        <a:pt x="1928" y="647"/>
                      </a:lnTo>
                      <a:lnTo>
                        <a:pt x="1924" y="647"/>
                      </a:lnTo>
                      <a:lnTo>
                        <a:pt x="1919" y="647"/>
                      </a:lnTo>
                      <a:lnTo>
                        <a:pt x="1909" y="652"/>
                      </a:lnTo>
                      <a:lnTo>
                        <a:pt x="1898" y="656"/>
                      </a:lnTo>
                      <a:lnTo>
                        <a:pt x="1887" y="660"/>
                      </a:lnTo>
                      <a:lnTo>
                        <a:pt x="1875" y="663"/>
                      </a:lnTo>
                      <a:lnTo>
                        <a:pt x="1865" y="667"/>
                      </a:lnTo>
                      <a:lnTo>
                        <a:pt x="1855" y="671"/>
                      </a:lnTo>
                      <a:lnTo>
                        <a:pt x="1845" y="676"/>
                      </a:lnTo>
                      <a:lnTo>
                        <a:pt x="1837" y="681"/>
                      </a:lnTo>
                      <a:lnTo>
                        <a:pt x="1852" y="676"/>
                      </a:lnTo>
                      <a:lnTo>
                        <a:pt x="1866" y="671"/>
                      </a:lnTo>
                      <a:lnTo>
                        <a:pt x="1881" y="667"/>
                      </a:lnTo>
                      <a:lnTo>
                        <a:pt x="1895" y="662"/>
                      </a:lnTo>
                      <a:lnTo>
                        <a:pt x="1910" y="659"/>
                      </a:lnTo>
                      <a:lnTo>
                        <a:pt x="1924" y="655"/>
                      </a:lnTo>
                      <a:lnTo>
                        <a:pt x="1939" y="653"/>
                      </a:lnTo>
                      <a:lnTo>
                        <a:pt x="1953" y="652"/>
                      </a:lnTo>
                      <a:lnTo>
                        <a:pt x="1956" y="654"/>
                      </a:lnTo>
                      <a:lnTo>
                        <a:pt x="1955" y="656"/>
                      </a:lnTo>
                      <a:lnTo>
                        <a:pt x="1953" y="659"/>
                      </a:lnTo>
                      <a:lnTo>
                        <a:pt x="1949" y="660"/>
                      </a:lnTo>
                      <a:lnTo>
                        <a:pt x="1948" y="666"/>
                      </a:lnTo>
                      <a:lnTo>
                        <a:pt x="1950" y="671"/>
                      </a:lnTo>
                      <a:lnTo>
                        <a:pt x="1955" y="676"/>
                      </a:lnTo>
                      <a:lnTo>
                        <a:pt x="1961" y="681"/>
                      </a:lnTo>
                      <a:lnTo>
                        <a:pt x="1964" y="691"/>
                      </a:lnTo>
                      <a:lnTo>
                        <a:pt x="1968" y="701"/>
                      </a:lnTo>
                      <a:lnTo>
                        <a:pt x="1972" y="712"/>
                      </a:lnTo>
                      <a:lnTo>
                        <a:pt x="1977" y="721"/>
                      </a:lnTo>
                      <a:lnTo>
                        <a:pt x="1983" y="730"/>
                      </a:lnTo>
                      <a:lnTo>
                        <a:pt x="1987" y="739"/>
                      </a:lnTo>
                      <a:lnTo>
                        <a:pt x="1992" y="750"/>
                      </a:lnTo>
                      <a:lnTo>
                        <a:pt x="1996" y="759"/>
                      </a:lnTo>
                      <a:lnTo>
                        <a:pt x="1989" y="761"/>
                      </a:lnTo>
                      <a:lnTo>
                        <a:pt x="1984" y="757"/>
                      </a:lnTo>
                      <a:lnTo>
                        <a:pt x="1978" y="752"/>
                      </a:lnTo>
                      <a:lnTo>
                        <a:pt x="1971" y="754"/>
                      </a:lnTo>
                      <a:lnTo>
                        <a:pt x="1985" y="767"/>
                      </a:lnTo>
                      <a:lnTo>
                        <a:pt x="1987" y="769"/>
                      </a:lnTo>
                      <a:lnTo>
                        <a:pt x="1992" y="769"/>
                      </a:lnTo>
                      <a:lnTo>
                        <a:pt x="1995" y="769"/>
                      </a:lnTo>
                      <a:lnTo>
                        <a:pt x="1995" y="772"/>
                      </a:lnTo>
                      <a:lnTo>
                        <a:pt x="1994" y="772"/>
                      </a:lnTo>
                      <a:lnTo>
                        <a:pt x="1995" y="775"/>
                      </a:lnTo>
                      <a:lnTo>
                        <a:pt x="1996" y="781"/>
                      </a:lnTo>
                      <a:lnTo>
                        <a:pt x="1995" y="787"/>
                      </a:lnTo>
                      <a:lnTo>
                        <a:pt x="1992" y="790"/>
                      </a:lnTo>
                      <a:lnTo>
                        <a:pt x="1984" y="790"/>
                      </a:lnTo>
                      <a:lnTo>
                        <a:pt x="1983" y="785"/>
                      </a:lnTo>
                      <a:lnTo>
                        <a:pt x="1980" y="779"/>
                      </a:lnTo>
                      <a:lnTo>
                        <a:pt x="1973" y="775"/>
                      </a:lnTo>
                      <a:lnTo>
                        <a:pt x="1968" y="773"/>
                      </a:lnTo>
                      <a:lnTo>
                        <a:pt x="1962" y="770"/>
                      </a:lnTo>
                      <a:lnTo>
                        <a:pt x="1956" y="770"/>
                      </a:lnTo>
                      <a:lnTo>
                        <a:pt x="1950" y="772"/>
                      </a:lnTo>
                      <a:lnTo>
                        <a:pt x="1944" y="773"/>
                      </a:lnTo>
                      <a:lnTo>
                        <a:pt x="1939" y="775"/>
                      </a:lnTo>
                      <a:lnTo>
                        <a:pt x="1933" y="777"/>
                      </a:lnTo>
                      <a:lnTo>
                        <a:pt x="1928" y="781"/>
                      </a:lnTo>
                      <a:lnTo>
                        <a:pt x="1927" y="787"/>
                      </a:lnTo>
                      <a:lnTo>
                        <a:pt x="1932" y="789"/>
                      </a:lnTo>
                      <a:lnTo>
                        <a:pt x="1938" y="792"/>
                      </a:lnTo>
                      <a:lnTo>
                        <a:pt x="1941" y="798"/>
                      </a:lnTo>
                      <a:lnTo>
                        <a:pt x="1944" y="807"/>
                      </a:lnTo>
                      <a:lnTo>
                        <a:pt x="1947" y="815"/>
                      </a:lnTo>
                      <a:lnTo>
                        <a:pt x="1947" y="825"/>
                      </a:lnTo>
                      <a:lnTo>
                        <a:pt x="1943" y="834"/>
                      </a:lnTo>
                      <a:lnTo>
                        <a:pt x="1939" y="832"/>
                      </a:lnTo>
                      <a:lnTo>
                        <a:pt x="1934" y="830"/>
                      </a:lnTo>
                      <a:lnTo>
                        <a:pt x="1928" y="829"/>
                      </a:lnTo>
                      <a:lnTo>
                        <a:pt x="1924" y="829"/>
                      </a:lnTo>
                      <a:lnTo>
                        <a:pt x="1919" y="828"/>
                      </a:lnTo>
                      <a:lnTo>
                        <a:pt x="1915" y="827"/>
                      </a:lnTo>
                      <a:lnTo>
                        <a:pt x="1911" y="825"/>
                      </a:lnTo>
                      <a:lnTo>
                        <a:pt x="1909" y="820"/>
                      </a:lnTo>
                      <a:lnTo>
                        <a:pt x="1900" y="815"/>
                      </a:lnTo>
                      <a:lnTo>
                        <a:pt x="1897" y="805"/>
                      </a:lnTo>
                      <a:lnTo>
                        <a:pt x="1895" y="795"/>
                      </a:lnTo>
                      <a:lnTo>
                        <a:pt x="1888" y="790"/>
                      </a:lnTo>
                      <a:lnTo>
                        <a:pt x="1888" y="798"/>
                      </a:lnTo>
                      <a:lnTo>
                        <a:pt x="1889" y="805"/>
                      </a:lnTo>
                      <a:lnTo>
                        <a:pt x="1889" y="812"/>
                      </a:lnTo>
                      <a:lnTo>
                        <a:pt x="1885" y="818"/>
                      </a:lnTo>
                      <a:lnTo>
                        <a:pt x="1879" y="810"/>
                      </a:lnTo>
                      <a:lnTo>
                        <a:pt x="1876" y="800"/>
                      </a:lnTo>
                      <a:lnTo>
                        <a:pt x="1874" y="791"/>
                      </a:lnTo>
                      <a:lnTo>
                        <a:pt x="1871" y="782"/>
                      </a:lnTo>
                      <a:lnTo>
                        <a:pt x="1874" y="777"/>
                      </a:lnTo>
                      <a:lnTo>
                        <a:pt x="1879" y="773"/>
                      </a:lnTo>
                      <a:lnTo>
                        <a:pt x="1882" y="768"/>
                      </a:lnTo>
                      <a:lnTo>
                        <a:pt x="1883" y="761"/>
                      </a:lnTo>
                      <a:lnTo>
                        <a:pt x="1870" y="761"/>
                      </a:lnTo>
                      <a:lnTo>
                        <a:pt x="1860" y="766"/>
                      </a:lnTo>
                      <a:lnTo>
                        <a:pt x="1855" y="774"/>
                      </a:lnTo>
                      <a:lnTo>
                        <a:pt x="1851" y="784"/>
                      </a:lnTo>
                      <a:lnTo>
                        <a:pt x="1850" y="796"/>
                      </a:lnTo>
                      <a:lnTo>
                        <a:pt x="1849" y="807"/>
                      </a:lnTo>
                      <a:lnTo>
                        <a:pt x="1848" y="819"/>
                      </a:lnTo>
                      <a:lnTo>
                        <a:pt x="1844" y="828"/>
                      </a:lnTo>
                      <a:lnTo>
                        <a:pt x="1841" y="844"/>
                      </a:lnTo>
                      <a:lnTo>
                        <a:pt x="1838" y="860"/>
                      </a:lnTo>
                      <a:lnTo>
                        <a:pt x="1834" y="875"/>
                      </a:lnTo>
                      <a:lnTo>
                        <a:pt x="1823" y="887"/>
                      </a:lnTo>
                      <a:lnTo>
                        <a:pt x="1822" y="879"/>
                      </a:lnTo>
                      <a:lnTo>
                        <a:pt x="1819" y="871"/>
                      </a:lnTo>
                      <a:lnTo>
                        <a:pt x="1819" y="863"/>
                      </a:lnTo>
                      <a:lnTo>
                        <a:pt x="1823" y="857"/>
                      </a:lnTo>
                      <a:lnTo>
                        <a:pt x="1814" y="851"/>
                      </a:lnTo>
                      <a:lnTo>
                        <a:pt x="1805" y="846"/>
                      </a:lnTo>
                      <a:lnTo>
                        <a:pt x="1795" y="842"/>
                      </a:lnTo>
                      <a:lnTo>
                        <a:pt x="1784" y="837"/>
                      </a:lnTo>
                      <a:lnTo>
                        <a:pt x="1773" y="834"/>
                      </a:lnTo>
                      <a:lnTo>
                        <a:pt x="1762" y="829"/>
                      </a:lnTo>
                      <a:lnTo>
                        <a:pt x="1753" y="825"/>
                      </a:lnTo>
                      <a:lnTo>
                        <a:pt x="1744" y="819"/>
                      </a:lnTo>
                      <a:lnTo>
                        <a:pt x="1737" y="817"/>
                      </a:lnTo>
                      <a:lnTo>
                        <a:pt x="1729" y="813"/>
                      </a:lnTo>
                      <a:lnTo>
                        <a:pt x="1721" y="811"/>
                      </a:lnTo>
                      <a:lnTo>
                        <a:pt x="1714" y="814"/>
                      </a:lnTo>
                      <a:lnTo>
                        <a:pt x="1721" y="820"/>
                      </a:lnTo>
                      <a:lnTo>
                        <a:pt x="1729" y="825"/>
                      </a:lnTo>
                      <a:lnTo>
                        <a:pt x="1737" y="829"/>
                      </a:lnTo>
                      <a:lnTo>
                        <a:pt x="1745" y="833"/>
                      </a:lnTo>
                      <a:lnTo>
                        <a:pt x="1753" y="836"/>
                      </a:lnTo>
                      <a:lnTo>
                        <a:pt x="1761" y="840"/>
                      </a:lnTo>
                      <a:lnTo>
                        <a:pt x="1770" y="843"/>
                      </a:lnTo>
                      <a:lnTo>
                        <a:pt x="1779" y="846"/>
                      </a:lnTo>
                      <a:lnTo>
                        <a:pt x="1787" y="850"/>
                      </a:lnTo>
                      <a:lnTo>
                        <a:pt x="1789" y="852"/>
                      </a:lnTo>
                      <a:lnTo>
                        <a:pt x="1789" y="856"/>
                      </a:lnTo>
                      <a:lnTo>
                        <a:pt x="1785" y="858"/>
                      </a:lnTo>
                      <a:lnTo>
                        <a:pt x="1782" y="861"/>
                      </a:lnTo>
                      <a:lnTo>
                        <a:pt x="1779" y="865"/>
                      </a:lnTo>
                      <a:lnTo>
                        <a:pt x="1776" y="870"/>
                      </a:lnTo>
                      <a:lnTo>
                        <a:pt x="1776" y="874"/>
                      </a:lnTo>
                      <a:lnTo>
                        <a:pt x="1782" y="872"/>
                      </a:lnTo>
                      <a:lnTo>
                        <a:pt x="1787" y="867"/>
                      </a:lnTo>
                      <a:lnTo>
                        <a:pt x="1791" y="863"/>
                      </a:lnTo>
                      <a:lnTo>
                        <a:pt x="1798" y="865"/>
                      </a:lnTo>
                      <a:lnTo>
                        <a:pt x="1798" y="870"/>
                      </a:lnTo>
                      <a:lnTo>
                        <a:pt x="1803" y="873"/>
                      </a:lnTo>
                      <a:lnTo>
                        <a:pt x="1807" y="875"/>
                      </a:lnTo>
                      <a:lnTo>
                        <a:pt x="1812" y="878"/>
                      </a:lnTo>
                      <a:lnTo>
                        <a:pt x="1814" y="883"/>
                      </a:lnTo>
                      <a:lnTo>
                        <a:pt x="1812" y="888"/>
                      </a:lnTo>
                      <a:lnTo>
                        <a:pt x="1807" y="891"/>
                      </a:lnTo>
                      <a:lnTo>
                        <a:pt x="1802" y="891"/>
                      </a:lnTo>
                      <a:lnTo>
                        <a:pt x="1797" y="888"/>
                      </a:lnTo>
                      <a:lnTo>
                        <a:pt x="1795" y="883"/>
                      </a:lnTo>
                      <a:lnTo>
                        <a:pt x="1794" y="879"/>
                      </a:lnTo>
                      <a:lnTo>
                        <a:pt x="1790" y="876"/>
                      </a:lnTo>
                      <a:lnTo>
                        <a:pt x="1788" y="882"/>
                      </a:lnTo>
                      <a:lnTo>
                        <a:pt x="1789" y="887"/>
                      </a:lnTo>
                      <a:lnTo>
                        <a:pt x="1789" y="891"/>
                      </a:lnTo>
                      <a:lnTo>
                        <a:pt x="1785" y="894"/>
                      </a:lnTo>
                      <a:lnTo>
                        <a:pt x="1641" y="820"/>
                      </a:lnTo>
                      <a:lnTo>
                        <a:pt x="1637" y="819"/>
                      </a:lnTo>
                      <a:lnTo>
                        <a:pt x="1636" y="814"/>
                      </a:lnTo>
                      <a:lnTo>
                        <a:pt x="1637" y="811"/>
                      </a:lnTo>
                      <a:lnTo>
                        <a:pt x="1639" y="806"/>
                      </a:lnTo>
                      <a:lnTo>
                        <a:pt x="1655" y="818"/>
                      </a:lnTo>
                      <a:lnTo>
                        <a:pt x="1660" y="821"/>
                      </a:lnTo>
                      <a:lnTo>
                        <a:pt x="1664" y="825"/>
                      </a:lnTo>
                      <a:lnTo>
                        <a:pt x="1669" y="827"/>
                      </a:lnTo>
                      <a:lnTo>
                        <a:pt x="1674" y="829"/>
                      </a:lnTo>
                      <a:lnTo>
                        <a:pt x="1678" y="832"/>
                      </a:lnTo>
                      <a:lnTo>
                        <a:pt x="1683" y="833"/>
                      </a:lnTo>
                      <a:lnTo>
                        <a:pt x="1687" y="834"/>
                      </a:lnTo>
                      <a:lnTo>
                        <a:pt x="1692" y="834"/>
                      </a:lnTo>
                      <a:lnTo>
                        <a:pt x="1693" y="819"/>
                      </a:lnTo>
                      <a:lnTo>
                        <a:pt x="1693" y="804"/>
                      </a:lnTo>
                      <a:lnTo>
                        <a:pt x="1693" y="789"/>
                      </a:lnTo>
                      <a:lnTo>
                        <a:pt x="1697" y="772"/>
                      </a:lnTo>
                      <a:lnTo>
                        <a:pt x="1686" y="734"/>
                      </a:lnTo>
                      <a:lnTo>
                        <a:pt x="1689" y="721"/>
                      </a:lnTo>
                      <a:lnTo>
                        <a:pt x="1692" y="709"/>
                      </a:lnTo>
                      <a:lnTo>
                        <a:pt x="1696" y="697"/>
                      </a:lnTo>
                      <a:lnTo>
                        <a:pt x="1700" y="685"/>
                      </a:lnTo>
                      <a:lnTo>
                        <a:pt x="1696" y="678"/>
                      </a:lnTo>
                      <a:lnTo>
                        <a:pt x="1690" y="674"/>
                      </a:lnTo>
                      <a:lnTo>
                        <a:pt x="1684" y="669"/>
                      </a:lnTo>
                      <a:lnTo>
                        <a:pt x="1682" y="661"/>
                      </a:lnTo>
                      <a:lnTo>
                        <a:pt x="1687" y="665"/>
                      </a:lnTo>
                      <a:lnTo>
                        <a:pt x="1693" y="669"/>
                      </a:lnTo>
                      <a:lnTo>
                        <a:pt x="1700" y="675"/>
                      </a:lnTo>
                      <a:lnTo>
                        <a:pt x="1707" y="681"/>
                      </a:lnTo>
                      <a:lnTo>
                        <a:pt x="1720" y="686"/>
                      </a:lnTo>
                      <a:lnTo>
                        <a:pt x="1730" y="693"/>
                      </a:lnTo>
                      <a:lnTo>
                        <a:pt x="1739" y="703"/>
                      </a:lnTo>
                      <a:lnTo>
                        <a:pt x="1749" y="711"/>
                      </a:lnTo>
                      <a:lnTo>
                        <a:pt x="1757" y="720"/>
                      </a:lnTo>
                      <a:lnTo>
                        <a:pt x="1766" y="727"/>
                      </a:lnTo>
                      <a:lnTo>
                        <a:pt x="1776" y="734"/>
                      </a:lnTo>
                      <a:lnTo>
                        <a:pt x="1789" y="738"/>
                      </a:lnTo>
                      <a:close/>
                    </a:path>
                  </a:pathLst>
                </a:custGeom>
                <a:solidFill>
                  <a:srgbClr val="000000"/>
                </a:solidFill>
                <a:ln w="9525">
                  <a:noFill/>
                  <a:round/>
                  <a:headEnd/>
                  <a:tailEnd/>
                </a:ln>
              </p:spPr>
              <p:txBody>
                <a:bodyPr/>
                <a:lstStyle/>
                <a:p>
                  <a:endParaRPr lang="en-US" sz="2400"/>
                </a:p>
              </p:txBody>
            </p:sp>
            <p:sp>
              <p:nvSpPr>
                <p:cNvPr id="1362106" name="Freeform 186"/>
                <p:cNvSpPr>
                  <a:spLocks/>
                </p:cNvSpPr>
                <p:nvPr/>
              </p:nvSpPr>
              <p:spPr bwMode="auto">
                <a:xfrm>
                  <a:off x="2799" y="1587"/>
                  <a:ext cx="60" cy="41"/>
                </a:xfrm>
                <a:custGeom>
                  <a:avLst/>
                  <a:gdLst/>
                  <a:ahLst/>
                  <a:cxnLst>
                    <a:cxn ang="0">
                      <a:pos x="111" y="8"/>
                    </a:cxn>
                    <a:cxn ang="0">
                      <a:pos x="114" y="17"/>
                    </a:cxn>
                    <a:cxn ang="0">
                      <a:pos x="120" y="27"/>
                    </a:cxn>
                    <a:cxn ang="0">
                      <a:pos x="120" y="39"/>
                    </a:cxn>
                    <a:cxn ang="0">
                      <a:pos x="112" y="48"/>
                    </a:cxn>
                    <a:cxn ang="0">
                      <a:pos x="113" y="49"/>
                    </a:cxn>
                    <a:cxn ang="0">
                      <a:pos x="110" y="51"/>
                    </a:cxn>
                    <a:cxn ang="0">
                      <a:pos x="106" y="54"/>
                    </a:cxn>
                    <a:cxn ang="0">
                      <a:pos x="100" y="54"/>
                    </a:cxn>
                    <a:cxn ang="0">
                      <a:pos x="95" y="55"/>
                    </a:cxn>
                    <a:cxn ang="0">
                      <a:pos x="89" y="55"/>
                    </a:cxn>
                    <a:cxn ang="0">
                      <a:pos x="83" y="55"/>
                    </a:cxn>
                    <a:cxn ang="0">
                      <a:pos x="77" y="56"/>
                    </a:cxn>
                    <a:cxn ang="0">
                      <a:pos x="72" y="58"/>
                    </a:cxn>
                    <a:cxn ang="0">
                      <a:pos x="72" y="64"/>
                    </a:cxn>
                    <a:cxn ang="0">
                      <a:pos x="99" y="68"/>
                    </a:cxn>
                    <a:cxn ang="0">
                      <a:pos x="4" y="80"/>
                    </a:cxn>
                    <a:cxn ang="0">
                      <a:pos x="1" y="68"/>
                    </a:cxn>
                    <a:cxn ang="0">
                      <a:pos x="0" y="54"/>
                    </a:cxn>
                    <a:cxn ang="0">
                      <a:pos x="1" y="40"/>
                    </a:cxn>
                    <a:cxn ang="0">
                      <a:pos x="5" y="27"/>
                    </a:cxn>
                    <a:cxn ang="0">
                      <a:pos x="9" y="24"/>
                    </a:cxn>
                    <a:cxn ang="0">
                      <a:pos x="14" y="20"/>
                    </a:cxn>
                    <a:cxn ang="0">
                      <a:pos x="20" y="17"/>
                    </a:cxn>
                    <a:cxn ang="0">
                      <a:pos x="24" y="13"/>
                    </a:cxn>
                    <a:cxn ang="0">
                      <a:pos x="30" y="10"/>
                    </a:cxn>
                    <a:cxn ang="0">
                      <a:pos x="36" y="8"/>
                    </a:cxn>
                    <a:cxn ang="0">
                      <a:pos x="43" y="7"/>
                    </a:cxn>
                    <a:cxn ang="0">
                      <a:pos x="50" y="7"/>
                    </a:cxn>
                    <a:cxn ang="0">
                      <a:pos x="57" y="3"/>
                    </a:cxn>
                    <a:cxn ang="0">
                      <a:pos x="65" y="1"/>
                    </a:cxn>
                    <a:cxn ang="0">
                      <a:pos x="73" y="0"/>
                    </a:cxn>
                    <a:cxn ang="0">
                      <a:pos x="81" y="0"/>
                    </a:cxn>
                    <a:cxn ang="0">
                      <a:pos x="89" y="1"/>
                    </a:cxn>
                    <a:cxn ang="0">
                      <a:pos x="97" y="2"/>
                    </a:cxn>
                    <a:cxn ang="0">
                      <a:pos x="104" y="5"/>
                    </a:cxn>
                    <a:cxn ang="0">
                      <a:pos x="111" y="8"/>
                    </a:cxn>
                  </a:cxnLst>
                  <a:rect l="0" t="0" r="r" b="b"/>
                  <a:pathLst>
                    <a:path w="120" h="80">
                      <a:moveTo>
                        <a:pt x="111" y="8"/>
                      </a:moveTo>
                      <a:lnTo>
                        <a:pt x="114" y="17"/>
                      </a:lnTo>
                      <a:lnTo>
                        <a:pt x="120" y="27"/>
                      </a:lnTo>
                      <a:lnTo>
                        <a:pt x="120" y="39"/>
                      </a:lnTo>
                      <a:lnTo>
                        <a:pt x="112" y="48"/>
                      </a:lnTo>
                      <a:lnTo>
                        <a:pt x="113" y="49"/>
                      </a:lnTo>
                      <a:lnTo>
                        <a:pt x="110" y="51"/>
                      </a:lnTo>
                      <a:lnTo>
                        <a:pt x="106" y="54"/>
                      </a:lnTo>
                      <a:lnTo>
                        <a:pt x="100" y="54"/>
                      </a:lnTo>
                      <a:lnTo>
                        <a:pt x="95" y="55"/>
                      </a:lnTo>
                      <a:lnTo>
                        <a:pt x="89" y="55"/>
                      </a:lnTo>
                      <a:lnTo>
                        <a:pt x="83" y="55"/>
                      </a:lnTo>
                      <a:lnTo>
                        <a:pt x="77" y="56"/>
                      </a:lnTo>
                      <a:lnTo>
                        <a:pt x="72" y="58"/>
                      </a:lnTo>
                      <a:lnTo>
                        <a:pt x="72" y="64"/>
                      </a:lnTo>
                      <a:lnTo>
                        <a:pt x="99" y="68"/>
                      </a:lnTo>
                      <a:lnTo>
                        <a:pt x="4" y="80"/>
                      </a:lnTo>
                      <a:lnTo>
                        <a:pt x="1" y="68"/>
                      </a:lnTo>
                      <a:lnTo>
                        <a:pt x="0" y="54"/>
                      </a:lnTo>
                      <a:lnTo>
                        <a:pt x="1" y="40"/>
                      </a:lnTo>
                      <a:lnTo>
                        <a:pt x="5" y="27"/>
                      </a:lnTo>
                      <a:lnTo>
                        <a:pt x="9" y="24"/>
                      </a:lnTo>
                      <a:lnTo>
                        <a:pt x="14" y="20"/>
                      </a:lnTo>
                      <a:lnTo>
                        <a:pt x="20" y="17"/>
                      </a:lnTo>
                      <a:lnTo>
                        <a:pt x="24" y="13"/>
                      </a:lnTo>
                      <a:lnTo>
                        <a:pt x="30" y="10"/>
                      </a:lnTo>
                      <a:lnTo>
                        <a:pt x="36" y="8"/>
                      </a:lnTo>
                      <a:lnTo>
                        <a:pt x="43" y="7"/>
                      </a:lnTo>
                      <a:lnTo>
                        <a:pt x="50" y="7"/>
                      </a:lnTo>
                      <a:lnTo>
                        <a:pt x="57" y="3"/>
                      </a:lnTo>
                      <a:lnTo>
                        <a:pt x="65" y="1"/>
                      </a:lnTo>
                      <a:lnTo>
                        <a:pt x="73" y="0"/>
                      </a:lnTo>
                      <a:lnTo>
                        <a:pt x="81" y="0"/>
                      </a:lnTo>
                      <a:lnTo>
                        <a:pt x="89" y="1"/>
                      </a:lnTo>
                      <a:lnTo>
                        <a:pt x="97" y="2"/>
                      </a:lnTo>
                      <a:lnTo>
                        <a:pt x="104" y="5"/>
                      </a:lnTo>
                      <a:lnTo>
                        <a:pt x="111" y="8"/>
                      </a:lnTo>
                      <a:close/>
                    </a:path>
                  </a:pathLst>
                </a:custGeom>
                <a:solidFill>
                  <a:srgbClr val="FFFFFF"/>
                </a:solidFill>
                <a:ln w="9525">
                  <a:noFill/>
                  <a:round/>
                  <a:headEnd/>
                  <a:tailEnd/>
                </a:ln>
              </p:spPr>
              <p:txBody>
                <a:bodyPr/>
                <a:lstStyle/>
                <a:p>
                  <a:endParaRPr lang="en-US" sz="2400"/>
                </a:p>
              </p:txBody>
            </p:sp>
            <p:sp>
              <p:nvSpPr>
                <p:cNvPr id="1362107" name="Freeform 187"/>
                <p:cNvSpPr>
                  <a:spLocks/>
                </p:cNvSpPr>
                <p:nvPr/>
              </p:nvSpPr>
              <p:spPr bwMode="auto">
                <a:xfrm>
                  <a:off x="2809" y="1645"/>
                  <a:ext cx="73" cy="61"/>
                </a:xfrm>
                <a:custGeom>
                  <a:avLst/>
                  <a:gdLst/>
                  <a:ahLst/>
                  <a:cxnLst>
                    <a:cxn ang="0">
                      <a:pos x="107" y="18"/>
                    </a:cxn>
                    <a:cxn ang="0">
                      <a:pos x="114" y="25"/>
                    </a:cxn>
                    <a:cxn ang="0">
                      <a:pos x="109" y="35"/>
                    </a:cxn>
                    <a:cxn ang="0">
                      <a:pos x="108" y="45"/>
                    </a:cxn>
                    <a:cxn ang="0">
                      <a:pos x="121" y="37"/>
                    </a:cxn>
                    <a:cxn ang="0">
                      <a:pos x="129" y="30"/>
                    </a:cxn>
                    <a:cxn ang="0">
                      <a:pos x="136" y="29"/>
                    </a:cxn>
                    <a:cxn ang="0">
                      <a:pos x="142" y="35"/>
                    </a:cxn>
                    <a:cxn ang="0">
                      <a:pos x="144" y="47"/>
                    </a:cxn>
                    <a:cxn ang="0">
                      <a:pos x="137" y="53"/>
                    </a:cxn>
                    <a:cxn ang="0">
                      <a:pos x="127" y="66"/>
                    </a:cxn>
                    <a:cxn ang="0">
                      <a:pos x="119" y="66"/>
                    </a:cxn>
                    <a:cxn ang="0">
                      <a:pos x="124" y="55"/>
                    </a:cxn>
                    <a:cxn ang="0">
                      <a:pos x="114" y="59"/>
                    </a:cxn>
                    <a:cxn ang="0">
                      <a:pos x="102" y="73"/>
                    </a:cxn>
                    <a:cxn ang="0">
                      <a:pos x="107" y="82"/>
                    </a:cxn>
                    <a:cxn ang="0">
                      <a:pos x="120" y="86"/>
                    </a:cxn>
                    <a:cxn ang="0">
                      <a:pos x="124" y="99"/>
                    </a:cxn>
                    <a:cxn ang="0">
                      <a:pos x="129" y="117"/>
                    </a:cxn>
                    <a:cxn ang="0">
                      <a:pos x="108" y="119"/>
                    </a:cxn>
                    <a:cxn ang="0">
                      <a:pos x="87" y="113"/>
                    </a:cxn>
                    <a:cxn ang="0">
                      <a:pos x="70" y="105"/>
                    </a:cxn>
                    <a:cxn ang="0">
                      <a:pos x="56" y="92"/>
                    </a:cxn>
                    <a:cxn ang="0">
                      <a:pos x="49" y="85"/>
                    </a:cxn>
                    <a:cxn ang="0">
                      <a:pos x="44" y="89"/>
                    </a:cxn>
                    <a:cxn ang="0">
                      <a:pos x="64" y="116"/>
                    </a:cxn>
                    <a:cxn ang="0">
                      <a:pos x="52" y="111"/>
                    </a:cxn>
                    <a:cxn ang="0">
                      <a:pos x="37" y="102"/>
                    </a:cxn>
                    <a:cxn ang="0">
                      <a:pos x="22" y="93"/>
                    </a:cxn>
                    <a:cxn ang="0">
                      <a:pos x="8" y="85"/>
                    </a:cxn>
                    <a:cxn ang="0">
                      <a:pos x="1" y="64"/>
                    </a:cxn>
                    <a:cxn ang="0">
                      <a:pos x="2" y="44"/>
                    </a:cxn>
                    <a:cxn ang="0">
                      <a:pos x="14" y="52"/>
                    </a:cxn>
                    <a:cxn ang="0">
                      <a:pos x="27" y="54"/>
                    </a:cxn>
                    <a:cxn ang="0">
                      <a:pos x="29" y="51"/>
                    </a:cxn>
                    <a:cxn ang="0">
                      <a:pos x="29" y="47"/>
                    </a:cxn>
                    <a:cxn ang="0">
                      <a:pos x="18" y="44"/>
                    </a:cxn>
                    <a:cxn ang="0">
                      <a:pos x="11" y="37"/>
                    </a:cxn>
                    <a:cxn ang="0">
                      <a:pos x="9" y="24"/>
                    </a:cxn>
                    <a:cxn ang="0">
                      <a:pos x="7" y="12"/>
                    </a:cxn>
                    <a:cxn ang="0">
                      <a:pos x="9" y="10"/>
                    </a:cxn>
                    <a:cxn ang="0">
                      <a:pos x="11" y="12"/>
                    </a:cxn>
                    <a:cxn ang="0">
                      <a:pos x="16" y="21"/>
                    </a:cxn>
                    <a:cxn ang="0">
                      <a:pos x="26" y="24"/>
                    </a:cxn>
                    <a:cxn ang="0">
                      <a:pos x="39" y="25"/>
                    </a:cxn>
                    <a:cxn ang="0">
                      <a:pos x="51" y="29"/>
                    </a:cxn>
                    <a:cxn ang="0">
                      <a:pos x="63" y="13"/>
                    </a:cxn>
                    <a:cxn ang="0">
                      <a:pos x="79" y="0"/>
                    </a:cxn>
                    <a:cxn ang="0">
                      <a:pos x="97" y="2"/>
                    </a:cxn>
                    <a:cxn ang="0">
                      <a:pos x="113" y="8"/>
                    </a:cxn>
                  </a:cxnLst>
                  <a:rect l="0" t="0" r="r" b="b"/>
                  <a:pathLst>
                    <a:path w="146" h="121">
                      <a:moveTo>
                        <a:pt x="113" y="8"/>
                      </a:moveTo>
                      <a:lnTo>
                        <a:pt x="107" y="18"/>
                      </a:lnTo>
                      <a:lnTo>
                        <a:pt x="112" y="20"/>
                      </a:lnTo>
                      <a:lnTo>
                        <a:pt x="114" y="25"/>
                      </a:lnTo>
                      <a:lnTo>
                        <a:pt x="113" y="31"/>
                      </a:lnTo>
                      <a:lnTo>
                        <a:pt x="109" y="35"/>
                      </a:lnTo>
                      <a:lnTo>
                        <a:pt x="100" y="44"/>
                      </a:lnTo>
                      <a:lnTo>
                        <a:pt x="108" y="45"/>
                      </a:lnTo>
                      <a:lnTo>
                        <a:pt x="115" y="41"/>
                      </a:lnTo>
                      <a:lnTo>
                        <a:pt x="121" y="37"/>
                      </a:lnTo>
                      <a:lnTo>
                        <a:pt x="127" y="33"/>
                      </a:lnTo>
                      <a:lnTo>
                        <a:pt x="129" y="30"/>
                      </a:lnTo>
                      <a:lnTo>
                        <a:pt x="132" y="29"/>
                      </a:lnTo>
                      <a:lnTo>
                        <a:pt x="136" y="29"/>
                      </a:lnTo>
                      <a:lnTo>
                        <a:pt x="138" y="30"/>
                      </a:lnTo>
                      <a:lnTo>
                        <a:pt x="142" y="35"/>
                      </a:lnTo>
                      <a:lnTo>
                        <a:pt x="143" y="40"/>
                      </a:lnTo>
                      <a:lnTo>
                        <a:pt x="144" y="47"/>
                      </a:lnTo>
                      <a:lnTo>
                        <a:pt x="146" y="52"/>
                      </a:lnTo>
                      <a:lnTo>
                        <a:pt x="137" y="53"/>
                      </a:lnTo>
                      <a:lnTo>
                        <a:pt x="132" y="59"/>
                      </a:lnTo>
                      <a:lnTo>
                        <a:pt x="127" y="66"/>
                      </a:lnTo>
                      <a:lnTo>
                        <a:pt x="121" y="70"/>
                      </a:lnTo>
                      <a:lnTo>
                        <a:pt x="119" y="66"/>
                      </a:lnTo>
                      <a:lnTo>
                        <a:pt x="122" y="61"/>
                      </a:lnTo>
                      <a:lnTo>
                        <a:pt x="124" y="55"/>
                      </a:lnTo>
                      <a:lnTo>
                        <a:pt x="120" y="51"/>
                      </a:lnTo>
                      <a:lnTo>
                        <a:pt x="114" y="59"/>
                      </a:lnTo>
                      <a:lnTo>
                        <a:pt x="108" y="66"/>
                      </a:lnTo>
                      <a:lnTo>
                        <a:pt x="102" y="73"/>
                      </a:lnTo>
                      <a:lnTo>
                        <a:pt x="100" y="81"/>
                      </a:lnTo>
                      <a:lnTo>
                        <a:pt x="107" y="82"/>
                      </a:lnTo>
                      <a:lnTo>
                        <a:pt x="113" y="84"/>
                      </a:lnTo>
                      <a:lnTo>
                        <a:pt x="120" y="86"/>
                      </a:lnTo>
                      <a:lnTo>
                        <a:pt x="124" y="91"/>
                      </a:lnTo>
                      <a:lnTo>
                        <a:pt x="124" y="99"/>
                      </a:lnTo>
                      <a:lnTo>
                        <a:pt x="129" y="109"/>
                      </a:lnTo>
                      <a:lnTo>
                        <a:pt x="129" y="117"/>
                      </a:lnTo>
                      <a:lnTo>
                        <a:pt x="117" y="121"/>
                      </a:lnTo>
                      <a:lnTo>
                        <a:pt x="108" y="119"/>
                      </a:lnTo>
                      <a:lnTo>
                        <a:pt x="98" y="116"/>
                      </a:lnTo>
                      <a:lnTo>
                        <a:pt x="87" y="113"/>
                      </a:lnTo>
                      <a:lnTo>
                        <a:pt x="78" y="109"/>
                      </a:lnTo>
                      <a:lnTo>
                        <a:pt x="70" y="105"/>
                      </a:lnTo>
                      <a:lnTo>
                        <a:pt x="62" y="100"/>
                      </a:lnTo>
                      <a:lnTo>
                        <a:pt x="56" y="92"/>
                      </a:lnTo>
                      <a:lnTo>
                        <a:pt x="53" y="84"/>
                      </a:lnTo>
                      <a:lnTo>
                        <a:pt x="49" y="85"/>
                      </a:lnTo>
                      <a:lnTo>
                        <a:pt x="46" y="86"/>
                      </a:lnTo>
                      <a:lnTo>
                        <a:pt x="44" y="89"/>
                      </a:lnTo>
                      <a:lnTo>
                        <a:pt x="44" y="93"/>
                      </a:lnTo>
                      <a:lnTo>
                        <a:pt x="64" y="116"/>
                      </a:lnTo>
                      <a:lnTo>
                        <a:pt x="57" y="114"/>
                      </a:lnTo>
                      <a:lnTo>
                        <a:pt x="52" y="111"/>
                      </a:lnTo>
                      <a:lnTo>
                        <a:pt x="44" y="107"/>
                      </a:lnTo>
                      <a:lnTo>
                        <a:pt x="37" y="102"/>
                      </a:lnTo>
                      <a:lnTo>
                        <a:pt x="29" y="98"/>
                      </a:lnTo>
                      <a:lnTo>
                        <a:pt x="22" y="93"/>
                      </a:lnTo>
                      <a:lnTo>
                        <a:pt x="15" y="90"/>
                      </a:lnTo>
                      <a:lnTo>
                        <a:pt x="8" y="85"/>
                      </a:lnTo>
                      <a:lnTo>
                        <a:pt x="3" y="76"/>
                      </a:lnTo>
                      <a:lnTo>
                        <a:pt x="1" y="64"/>
                      </a:lnTo>
                      <a:lnTo>
                        <a:pt x="0" y="53"/>
                      </a:lnTo>
                      <a:lnTo>
                        <a:pt x="2" y="44"/>
                      </a:lnTo>
                      <a:lnTo>
                        <a:pt x="8" y="46"/>
                      </a:lnTo>
                      <a:lnTo>
                        <a:pt x="14" y="52"/>
                      </a:lnTo>
                      <a:lnTo>
                        <a:pt x="19" y="55"/>
                      </a:lnTo>
                      <a:lnTo>
                        <a:pt x="27" y="54"/>
                      </a:lnTo>
                      <a:lnTo>
                        <a:pt x="29" y="52"/>
                      </a:lnTo>
                      <a:lnTo>
                        <a:pt x="29" y="51"/>
                      </a:lnTo>
                      <a:lnTo>
                        <a:pt x="29" y="48"/>
                      </a:lnTo>
                      <a:lnTo>
                        <a:pt x="29" y="47"/>
                      </a:lnTo>
                      <a:lnTo>
                        <a:pt x="23" y="46"/>
                      </a:lnTo>
                      <a:lnTo>
                        <a:pt x="18" y="44"/>
                      </a:lnTo>
                      <a:lnTo>
                        <a:pt x="15" y="41"/>
                      </a:lnTo>
                      <a:lnTo>
                        <a:pt x="11" y="37"/>
                      </a:lnTo>
                      <a:lnTo>
                        <a:pt x="13" y="29"/>
                      </a:lnTo>
                      <a:lnTo>
                        <a:pt x="9" y="24"/>
                      </a:lnTo>
                      <a:lnTo>
                        <a:pt x="7" y="18"/>
                      </a:lnTo>
                      <a:lnTo>
                        <a:pt x="7" y="12"/>
                      </a:lnTo>
                      <a:lnTo>
                        <a:pt x="8" y="12"/>
                      </a:lnTo>
                      <a:lnTo>
                        <a:pt x="9" y="10"/>
                      </a:lnTo>
                      <a:lnTo>
                        <a:pt x="10" y="10"/>
                      </a:lnTo>
                      <a:lnTo>
                        <a:pt x="11" y="12"/>
                      </a:lnTo>
                      <a:lnTo>
                        <a:pt x="14" y="17"/>
                      </a:lnTo>
                      <a:lnTo>
                        <a:pt x="16" y="21"/>
                      </a:lnTo>
                      <a:lnTo>
                        <a:pt x="21" y="23"/>
                      </a:lnTo>
                      <a:lnTo>
                        <a:pt x="26" y="24"/>
                      </a:lnTo>
                      <a:lnTo>
                        <a:pt x="32" y="25"/>
                      </a:lnTo>
                      <a:lnTo>
                        <a:pt x="39" y="25"/>
                      </a:lnTo>
                      <a:lnTo>
                        <a:pt x="45" y="26"/>
                      </a:lnTo>
                      <a:lnTo>
                        <a:pt x="51" y="29"/>
                      </a:lnTo>
                      <a:lnTo>
                        <a:pt x="56" y="21"/>
                      </a:lnTo>
                      <a:lnTo>
                        <a:pt x="63" y="13"/>
                      </a:lnTo>
                      <a:lnTo>
                        <a:pt x="70" y="6"/>
                      </a:lnTo>
                      <a:lnTo>
                        <a:pt x="79" y="0"/>
                      </a:lnTo>
                      <a:lnTo>
                        <a:pt x="87" y="2"/>
                      </a:lnTo>
                      <a:lnTo>
                        <a:pt x="97" y="2"/>
                      </a:lnTo>
                      <a:lnTo>
                        <a:pt x="105" y="2"/>
                      </a:lnTo>
                      <a:lnTo>
                        <a:pt x="113" y="8"/>
                      </a:lnTo>
                      <a:close/>
                    </a:path>
                  </a:pathLst>
                </a:custGeom>
                <a:solidFill>
                  <a:srgbClr val="FFFFFF"/>
                </a:solidFill>
                <a:ln w="9525">
                  <a:noFill/>
                  <a:round/>
                  <a:headEnd/>
                  <a:tailEnd/>
                </a:ln>
              </p:spPr>
              <p:txBody>
                <a:bodyPr/>
                <a:lstStyle/>
                <a:p>
                  <a:endParaRPr lang="en-US" sz="2400"/>
                </a:p>
              </p:txBody>
            </p:sp>
            <p:sp>
              <p:nvSpPr>
                <p:cNvPr id="1362108" name="Freeform 188"/>
                <p:cNvSpPr>
                  <a:spLocks/>
                </p:cNvSpPr>
                <p:nvPr/>
              </p:nvSpPr>
              <p:spPr bwMode="auto">
                <a:xfrm>
                  <a:off x="2746" y="1699"/>
                  <a:ext cx="154" cy="162"/>
                </a:xfrm>
                <a:custGeom>
                  <a:avLst/>
                  <a:gdLst/>
                  <a:ahLst/>
                  <a:cxnLst>
                    <a:cxn ang="0">
                      <a:pos x="161" y="65"/>
                    </a:cxn>
                    <a:cxn ang="0">
                      <a:pos x="204" y="118"/>
                    </a:cxn>
                    <a:cxn ang="0">
                      <a:pos x="236" y="179"/>
                    </a:cxn>
                    <a:cxn ang="0">
                      <a:pos x="214" y="179"/>
                    </a:cxn>
                    <a:cxn ang="0">
                      <a:pos x="180" y="144"/>
                    </a:cxn>
                    <a:cxn ang="0">
                      <a:pos x="142" y="111"/>
                    </a:cxn>
                    <a:cxn ang="0">
                      <a:pos x="152" y="135"/>
                    </a:cxn>
                    <a:cxn ang="0">
                      <a:pos x="178" y="157"/>
                    </a:cxn>
                    <a:cxn ang="0">
                      <a:pos x="195" y="177"/>
                    </a:cxn>
                    <a:cxn ang="0">
                      <a:pos x="206" y="199"/>
                    </a:cxn>
                    <a:cxn ang="0">
                      <a:pos x="190" y="205"/>
                    </a:cxn>
                    <a:cxn ang="0">
                      <a:pos x="193" y="229"/>
                    </a:cxn>
                    <a:cxn ang="0">
                      <a:pos x="194" y="243"/>
                    </a:cxn>
                    <a:cxn ang="0">
                      <a:pos x="167" y="233"/>
                    </a:cxn>
                    <a:cxn ang="0">
                      <a:pos x="154" y="238"/>
                    </a:cxn>
                    <a:cxn ang="0">
                      <a:pos x="152" y="250"/>
                    </a:cxn>
                    <a:cxn ang="0">
                      <a:pos x="180" y="270"/>
                    </a:cxn>
                    <a:cxn ang="0">
                      <a:pos x="235" y="274"/>
                    </a:cxn>
                    <a:cxn ang="0">
                      <a:pos x="290" y="278"/>
                    </a:cxn>
                    <a:cxn ang="0">
                      <a:pos x="307" y="296"/>
                    </a:cxn>
                    <a:cxn ang="0">
                      <a:pos x="225" y="306"/>
                    </a:cxn>
                    <a:cxn ang="0">
                      <a:pos x="213" y="302"/>
                    </a:cxn>
                    <a:cxn ang="0">
                      <a:pos x="198" y="306"/>
                    </a:cxn>
                    <a:cxn ang="0">
                      <a:pos x="176" y="311"/>
                    </a:cxn>
                    <a:cxn ang="0">
                      <a:pos x="149" y="313"/>
                    </a:cxn>
                    <a:cxn ang="0">
                      <a:pos x="121" y="318"/>
                    </a:cxn>
                    <a:cxn ang="0">
                      <a:pos x="101" y="310"/>
                    </a:cxn>
                    <a:cxn ang="0">
                      <a:pos x="81" y="316"/>
                    </a:cxn>
                    <a:cxn ang="0">
                      <a:pos x="70" y="312"/>
                    </a:cxn>
                    <a:cxn ang="0">
                      <a:pos x="83" y="290"/>
                    </a:cxn>
                    <a:cxn ang="0">
                      <a:pos x="85" y="275"/>
                    </a:cxn>
                    <a:cxn ang="0">
                      <a:pos x="108" y="267"/>
                    </a:cxn>
                    <a:cxn ang="0">
                      <a:pos x="136" y="265"/>
                    </a:cxn>
                    <a:cxn ang="0">
                      <a:pos x="146" y="213"/>
                    </a:cxn>
                    <a:cxn ang="0">
                      <a:pos x="141" y="171"/>
                    </a:cxn>
                    <a:cxn ang="0">
                      <a:pos x="126" y="139"/>
                    </a:cxn>
                    <a:cxn ang="0">
                      <a:pos x="106" y="152"/>
                    </a:cxn>
                    <a:cxn ang="0">
                      <a:pos x="103" y="161"/>
                    </a:cxn>
                    <a:cxn ang="0">
                      <a:pos x="122" y="187"/>
                    </a:cxn>
                    <a:cxn ang="0">
                      <a:pos x="128" y="221"/>
                    </a:cxn>
                    <a:cxn ang="0">
                      <a:pos x="126" y="248"/>
                    </a:cxn>
                    <a:cxn ang="0">
                      <a:pos x="111" y="252"/>
                    </a:cxn>
                    <a:cxn ang="0">
                      <a:pos x="96" y="255"/>
                    </a:cxn>
                    <a:cxn ang="0">
                      <a:pos x="69" y="275"/>
                    </a:cxn>
                    <a:cxn ang="0">
                      <a:pos x="52" y="303"/>
                    </a:cxn>
                    <a:cxn ang="0">
                      <a:pos x="37" y="318"/>
                    </a:cxn>
                    <a:cxn ang="0">
                      <a:pos x="22" y="289"/>
                    </a:cxn>
                    <a:cxn ang="0">
                      <a:pos x="15" y="257"/>
                    </a:cxn>
                    <a:cxn ang="0">
                      <a:pos x="0" y="180"/>
                    </a:cxn>
                    <a:cxn ang="0">
                      <a:pos x="5" y="104"/>
                    </a:cxn>
                    <a:cxn ang="0">
                      <a:pos x="14" y="80"/>
                    </a:cxn>
                    <a:cxn ang="0">
                      <a:pos x="35" y="62"/>
                    </a:cxn>
                    <a:cxn ang="0">
                      <a:pos x="91" y="29"/>
                    </a:cxn>
                    <a:cxn ang="0">
                      <a:pos x="104" y="54"/>
                    </a:cxn>
                    <a:cxn ang="0">
                      <a:pos x="112" y="52"/>
                    </a:cxn>
                    <a:cxn ang="0">
                      <a:pos x="110" y="45"/>
                    </a:cxn>
                    <a:cxn ang="0">
                      <a:pos x="106" y="30"/>
                    </a:cxn>
                    <a:cxn ang="0">
                      <a:pos x="110" y="6"/>
                    </a:cxn>
                    <a:cxn ang="0">
                      <a:pos x="126" y="15"/>
                    </a:cxn>
                  </a:cxnLst>
                  <a:rect l="0" t="0" r="r" b="b"/>
                  <a:pathLst>
                    <a:path w="309" h="325">
                      <a:moveTo>
                        <a:pt x="134" y="30"/>
                      </a:moveTo>
                      <a:lnTo>
                        <a:pt x="146" y="47"/>
                      </a:lnTo>
                      <a:lnTo>
                        <a:pt x="161" y="65"/>
                      </a:lnTo>
                      <a:lnTo>
                        <a:pt x="175" y="82"/>
                      </a:lnTo>
                      <a:lnTo>
                        <a:pt x="190" y="99"/>
                      </a:lnTo>
                      <a:lnTo>
                        <a:pt x="204" y="118"/>
                      </a:lnTo>
                      <a:lnTo>
                        <a:pt x="217" y="137"/>
                      </a:lnTo>
                      <a:lnTo>
                        <a:pt x="227" y="157"/>
                      </a:lnTo>
                      <a:lnTo>
                        <a:pt x="236" y="179"/>
                      </a:lnTo>
                      <a:lnTo>
                        <a:pt x="236" y="203"/>
                      </a:lnTo>
                      <a:lnTo>
                        <a:pt x="225" y="190"/>
                      </a:lnTo>
                      <a:lnTo>
                        <a:pt x="214" y="179"/>
                      </a:lnTo>
                      <a:lnTo>
                        <a:pt x="203" y="167"/>
                      </a:lnTo>
                      <a:lnTo>
                        <a:pt x="191" y="154"/>
                      </a:lnTo>
                      <a:lnTo>
                        <a:pt x="180" y="144"/>
                      </a:lnTo>
                      <a:lnTo>
                        <a:pt x="168" y="133"/>
                      </a:lnTo>
                      <a:lnTo>
                        <a:pt x="156" y="121"/>
                      </a:lnTo>
                      <a:lnTo>
                        <a:pt x="142" y="111"/>
                      </a:lnTo>
                      <a:lnTo>
                        <a:pt x="142" y="120"/>
                      </a:lnTo>
                      <a:lnTo>
                        <a:pt x="146" y="128"/>
                      </a:lnTo>
                      <a:lnTo>
                        <a:pt x="152" y="135"/>
                      </a:lnTo>
                      <a:lnTo>
                        <a:pt x="160" y="143"/>
                      </a:lnTo>
                      <a:lnTo>
                        <a:pt x="168" y="150"/>
                      </a:lnTo>
                      <a:lnTo>
                        <a:pt x="178" y="157"/>
                      </a:lnTo>
                      <a:lnTo>
                        <a:pt x="184" y="165"/>
                      </a:lnTo>
                      <a:lnTo>
                        <a:pt x="189" y="173"/>
                      </a:lnTo>
                      <a:lnTo>
                        <a:pt x="195" y="177"/>
                      </a:lnTo>
                      <a:lnTo>
                        <a:pt x="201" y="184"/>
                      </a:lnTo>
                      <a:lnTo>
                        <a:pt x="205" y="191"/>
                      </a:lnTo>
                      <a:lnTo>
                        <a:pt x="206" y="199"/>
                      </a:lnTo>
                      <a:lnTo>
                        <a:pt x="201" y="203"/>
                      </a:lnTo>
                      <a:lnTo>
                        <a:pt x="195" y="204"/>
                      </a:lnTo>
                      <a:lnTo>
                        <a:pt x="190" y="205"/>
                      </a:lnTo>
                      <a:lnTo>
                        <a:pt x="184" y="209"/>
                      </a:lnTo>
                      <a:lnTo>
                        <a:pt x="187" y="220"/>
                      </a:lnTo>
                      <a:lnTo>
                        <a:pt x="193" y="229"/>
                      </a:lnTo>
                      <a:lnTo>
                        <a:pt x="198" y="237"/>
                      </a:lnTo>
                      <a:lnTo>
                        <a:pt x="201" y="250"/>
                      </a:lnTo>
                      <a:lnTo>
                        <a:pt x="194" y="243"/>
                      </a:lnTo>
                      <a:lnTo>
                        <a:pt x="186" y="240"/>
                      </a:lnTo>
                      <a:lnTo>
                        <a:pt x="175" y="236"/>
                      </a:lnTo>
                      <a:lnTo>
                        <a:pt x="167" y="233"/>
                      </a:lnTo>
                      <a:lnTo>
                        <a:pt x="164" y="237"/>
                      </a:lnTo>
                      <a:lnTo>
                        <a:pt x="159" y="238"/>
                      </a:lnTo>
                      <a:lnTo>
                        <a:pt x="154" y="238"/>
                      </a:lnTo>
                      <a:lnTo>
                        <a:pt x="151" y="235"/>
                      </a:lnTo>
                      <a:lnTo>
                        <a:pt x="149" y="243"/>
                      </a:lnTo>
                      <a:lnTo>
                        <a:pt x="152" y="250"/>
                      </a:lnTo>
                      <a:lnTo>
                        <a:pt x="157" y="258"/>
                      </a:lnTo>
                      <a:lnTo>
                        <a:pt x="161" y="265"/>
                      </a:lnTo>
                      <a:lnTo>
                        <a:pt x="180" y="270"/>
                      </a:lnTo>
                      <a:lnTo>
                        <a:pt x="198" y="272"/>
                      </a:lnTo>
                      <a:lnTo>
                        <a:pt x="217" y="274"/>
                      </a:lnTo>
                      <a:lnTo>
                        <a:pt x="235" y="274"/>
                      </a:lnTo>
                      <a:lnTo>
                        <a:pt x="254" y="275"/>
                      </a:lnTo>
                      <a:lnTo>
                        <a:pt x="271" y="276"/>
                      </a:lnTo>
                      <a:lnTo>
                        <a:pt x="290" y="278"/>
                      </a:lnTo>
                      <a:lnTo>
                        <a:pt x="309" y="280"/>
                      </a:lnTo>
                      <a:lnTo>
                        <a:pt x="308" y="296"/>
                      </a:lnTo>
                      <a:lnTo>
                        <a:pt x="307" y="296"/>
                      </a:lnTo>
                      <a:lnTo>
                        <a:pt x="305" y="309"/>
                      </a:lnTo>
                      <a:lnTo>
                        <a:pt x="228" y="311"/>
                      </a:lnTo>
                      <a:lnTo>
                        <a:pt x="225" y="306"/>
                      </a:lnTo>
                      <a:lnTo>
                        <a:pt x="221" y="303"/>
                      </a:lnTo>
                      <a:lnTo>
                        <a:pt x="218" y="302"/>
                      </a:lnTo>
                      <a:lnTo>
                        <a:pt x="213" y="302"/>
                      </a:lnTo>
                      <a:lnTo>
                        <a:pt x="207" y="303"/>
                      </a:lnTo>
                      <a:lnTo>
                        <a:pt x="203" y="304"/>
                      </a:lnTo>
                      <a:lnTo>
                        <a:pt x="198" y="306"/>
                      </a:lnTo>
                      <a:lnTo>
                        <a:pt x="194" y="309"/>
                      </a:lnTo>
                      <a:lnTo>
                        <a:pt x="184" y="310"/>
                      </a:lnTo>
                      <a:lnTo>
                        <a:pt x="176" y="311"/>
                      </a:lnTo>
                      <a:lnTo>
                        <a:pt x="167" y="312"/>
                      </a:lnTo>
                      <a:lnTo>
                        <a:pt x="158" y="312"/>
                      </a:lnTo>
                      <a:lnTo>
                        <a:pt x="149" y="313"/>
                      </a:lnTo>
                      <a:lnTo>
                        <a:pt x="140" y="313"/>
                      </a:lnTo>
                      <a:lnTo>
                        <a:pt x="130" y="316"/>
                      </a:lnTo>
                      <a:lnTo>
                        <a:pt x="121" y="318"/>
                      </a:lnTo>
                      <a:lnTo>
                        <a:pt x="115" y="313"/>
                      </a:lnTo>
                      <a:lnTo>
                        <a:pt x="108" y="311"/>
                      </a:lnTo>
                      <a:lnTo>
                        <a:pt x="101" y="310"/>
                      </a:lnTo>
                      <a:lnTo>
                        <a:pt x="95" y="311"/>
                      </a:lnTo>
                      <a:lnTo>
                        <a:pt x="88" y="312"/>
                      </a:lnTo>
                      <a:lnTo>
                        <a:pt x="81" y="316"/>
                      </a:lnTo>
                      <a:lnTo>
                        <a:pt x="75" y="318"/>
                      </a:lnTo>
                      <a:lnTo>
                        <a:pt x="69" y="321"/>
                      </a:lnTo>
                      <a:lnTo>
                        <a:pt x="70" y="312"/>
                      </a:lnTo>
                      <a:lnTo>
                        <a:pt x="75" y="305"/>
                      </a:lnTo>
                      <a:lnTo>
                        <a:pt x="80" y="298"/>
                      </a:lnTo>
                      <a:lnTo>
                        <a:pt x="83" y="290"/>
                      </a:lnTo>
                      <a:lnTo>
                        <a:pt x="74" y="287"/>
                      </a:lnTo>
                      <a:lnTo>
                        <a:pt x="80" y="280"/>
                      </a:lnTo>
                      <a:lnTo>
                        <a:pt x="85" y="275"/>
                      </a:lnTo>
                      <a:lnTo>
                        <a:pt x="92" y="272"/>
                      </a:lnTo>
                      <a:lnTo>
                        <a:pt x="100" y="268"/>
                      </a:lnTo>
                      <a:lnTo>
                        <a:pt x="108" y="267"/>
                      </a:lnTo>
                      <a:lnTo>
                        <a:pt x="118" y="266"/>
                      </a:lnTo>
                      <a:lnTo>
                        <a:pt x="127" y="265"/>
                      </a:lnTo>
                      <a:lnTo>
                        <a:pt x="136" y="265"/>
                      </a:lnTo>
                      <a:lnTo>
                        <a:pt x="145" y="249"/>
                      </a:lnTo>
                      <a:lnTo>
                        <a:pt x="148" y="232"/>
                      </a:lnTo>
                      <a:lnTo>
                        <a:pt x="146" y="213"/>
                      </a:lnTo>
                      <a:lnTo>
                        <a:pt x="148" y="197"/>
                      </a:lnTo>
                      <a:lnTo>
                        <a:pt x="144" y="183"/>
                      </a:lnTo>
                      <a:lnTo>
                        <a:pt x="141" y="171"/>
                      </a:lnTo>
                      <a:lnTo>
                        <a:pt x="136" y="157"/>
                      </a:lnTo>
                      <a:lnTo>
                        <a:pt x="133" y="145"/>
                      </a:lnTo>
                      <a:lnTo>
                        <a:pt x="126" y="139"/>
                      </a:lnTo>
                      <a:lnTo>
                        <a:pt x="121" y="157"/>
                      </a:lnTo>
                      <a:lnTo>
                        <a:pt x="113" y="156"/>
                      </a:lnTo>
                      <a:lnTo>
                        <a:pt x="106" y="152"/>
                      </a:lnTo>
                      <a:lnTo>
                        <a:pt x="100" y="150"/>
                      </a:lnTo>
                      <a:lnTo>
                        <a:pt x="93" y="152"/>
                      </a:lnTo>
                      <a:lnTo>
                        <a:pt x="103" y="161"/>
                      </a:lnTo>
                      <a:lnTo>
                        <a:pt x="111" y="169"/>
                      </a:lnTo>
                      <a:lnTo>
                        <a:pt x="118" y="179"/>
                      </a:lnTo>
                      <a:lnTo>
                        <a:pt x="122" y="187"/>
                      </a:lnTo>
                      <a:lnTo>
                        <a:pt x="126" y="197"/>
                      </a:lnTo>
                      <a:lnTo>
                        <a:pt x="128" y="209"/>
                      </a:lnTo>
                      <a:lnTo>
                        <a:pt x="128" y="221"/>
                      </a:lnTo>
                      <a:lnTo>
                        <a:pt x="127" y="236"/>
                      </a:lnTo>
                      <a:lnTo>
                        <a:pt x="128" y="243"/>
                      </a:lnTo>
                      <a:lnTo>
                        <a:pt x="126" y="248"/>
                      </a:lnTo>
                      <a:lnTo>
                        <a:pt x="122" y="250"/>
                      </a:lnTo>
                      <a:lnTo>
                        <a:pt x="116" y="251"/>
                      </a:lnTo>
                      <a:lnTo>
                        <a:pt x="111" y="252"/>
                      </a:lnTo>
                      <a:lnTo>
                        <a:pt x="105" y="252"/>
                      </a:lnTo>
                      <a:lnTo>
                        <a:pt x="100" y="253"/>
                      </a:lnTo>
                      <a:lnTo>
                        <a:pt x="96" y="255"/>
                      </a:lnTo>
                      <a:lnTo>
                        <a:pt x="85" y="260"/>
                      </a:lnTo>
                      <a:lnTo>
                        <a:pt x="77" y="267"/>
                      </a:lnTo>
                      <a:lnTo>
                        <a:pt x="69" y="275"/>
                      </a:lnTo>
                      <a:lnTo>
                        <a:pt x="62" y="283"/>
                      </a:lnTo>
                      <a:lnTo>
                        <a:pt x="57" y="293"/>
                      </a:lnTo>
                      <a:lnTo>
                        <a:pt x="52" y="303"/>
                      </a:lnTo>
                      <a:lnTo>
                        <a:pt x="48" y="313"/>
                      </a:lnTo>
                      <a:lnTo>
                        <a:pt x="46" y="325"/>
                      </a:lnTo>
                      <a:lnTo>
                        <a:pt x="37" y="318"/>
                      </a:lnTo>
                      <a:lnTo>
                        <a:pt x="30" y="309"/>
                      </a:lnTo>
                      <a:lnTo>
                        <a:pt x="24" y="300"/>
                      </a:lnTo>
                      <a:lnTo>
                        <a:pt x="22" y="289"/>
                      </a:lnTo>
                      <a:lnTo>
                        <a:pt x="20" y="279"/>
                      </a:lnTo>
                      <a:lnTo>
                        <a:pt x="17" y="267"/>
                      </a:lnTo>
                      <a:lnTo>
                        <a:pt x="15" y="257"/>
                      </a:lnTo>
                      <a:lnTo>
                        <a:pt x="12" y="245"/>
                      </a:lnTo>
                      <a:lnTo>
                        <a:pt x="1" y="217"/>
                      </a:lnTo>
                      <a:lnTo>
                        <a:pt x="0" y="180"/>
                      </a:lnTo>
                      <a:lnTo>
                        <a:pt x="1" y="141"/>
                      </a:lnTo>
                      <a:lnTo>
                        <a:pt x="2" y="104"/>
                      </a:lnTo>
                      <a:lnTo>
                        <a:pt x="5" y="104"/>
                      </a:lnTo>
                      <a:lnTo>
                        <a:pt x="6" y="95"/>
                      </a:lnTo>
                      <a:lnTo>
                        <a:pt x="9" y="86"/>
                      </a:lnTo>
                      <a:lnTo>
                        <a:pt x="14" y="80"/>
                      </a:lnTo>
                      <a:lnTo>
                        <a:pt x="20" y="73"/>
                      </a:lnTo>
                      <a:lnTo>
                        <a:pt x="27" y="68"/>
                      </a:lnTo>
                      <a:lnTo>
                        <a:pt x="35" y="62"/>
                      </a:lnTo>
                      <a:lnTo>
                        <a:pt x="42" y="58"/>
                      </a:lnTo>
                      <a:lnTo>
                        <a:pt x="48" y="53"/>
                      </a:lnTo>
                      <a:lnTo>
                        <a:pt x="91" y="29"/>
                      </a:lnTo>
                      <a:lnTo>
                        <a:pt x="97" y="37"/>
                      </a:lnTo>
                      <a:lnTo>
                        <a:pt x="100" y="46"/>
                      </a:lnTo>
                      <a:lnTo>
                        <a:pt x="104" y="54"/>
                      </a:lnTo>
                      <a:lnTo>
                        <a:pt x="111" y="58"/>
                      </a:lnTo>
                      <a:lnTo>
                        <a:pt x="112" y="55"/>
                      </a:lnTo>
                      <a:lnTo>
                        <a:pt x="112" y="52"/>
                      </a:lnTo>
                      <a:lnTo>
                        <a:pt x="112" y="48"/>
                      </a:lnTo>
                      <a:lnTo>
                        <a:pt x="112" y="45"/>
                      </a:lnTo>
                      <a:lnTo>
                        <a:pt x="110" y="45"/>
                      </a:lnTo>
                      <a:lnTo>
                        <a:pt x="108" y="39"/>
                      </a:lnTo>
                      <a:lnTo>
                        <a:pt x="107" y="33"/>
                      </a:lnTo>
                      <a:lnTo>
                        <a:pt x="106" y="30"/>
                      </a:lnTo>
                      <a:lnTo>
                        <a:pt x="103" y="24"/>
                      </a:lnTo>
                      <a:lnTo>
                        <a:pt x="105" y="15"/>
                      </a:lnTo>
                      <a:lnTo>
                        <a:pt x="110" y="6"/>
                      </a:lnTo>
                      <a:lnTo>
                        <a:pt x="118" y="0"/>
                      </a:lnTo>
                      <a:lnTo>
                        <a:pt x="123" y="7"/>
                      </a:lnTo>
                      <a:lnTo>
                        <a:pt x="126" y="15"/>
                      </a:lnTo>
                      <a:lnTo>
                        <a:pt x="129" y="23"/>
                      </a:lnTo>
                      <a:lnTo>
                        <a:pt x="134" y="30"/>
                      </a:lnTo>
                      <a:close/>
                    </a:path>
                  </a:pathLst>
                </a:custGeom>
                <a:solidFill>
                  <a:srgbClr val="FFFFFF"/>
                </a:solidFill>
                <a:ln w="9525">
                  <a:noFill/>
                  <a:round/>
                  <a:headEnd/>
                  <a:tailEnd/>
                </a:ln>
              </p:spPr>
              <p:txBody>
                <a:bodyPr/>
                <a:lstStyle/>
                <a:p>
                  <a:endParaRPr lang="en-US" sz="2400"/>
                </a:p>
              </p:txBody>
            </p:sp>
            <p:sp>
              <p:nvSpPr>
                <p:cNvPr id="1362109" name="Freeform 189"/>
                <p:cNvSpPr>
                  <a:spLocks/>
                </p:cNvSpPr>
                <p:nvPr/>
              </p:nvSpPr>
              <p:spPr bwMode="auto">
                <a:xfrm>
                  <a:off x="3195" y="1716"/>
                  <a:ext cx="40" cy="51"/>
                </a:xfrm>
                <a:custGeom>
                  <a:avLst/>
                  <a:gdLst/>
                  <a:ahLst/>
                  <a:cxnLst>
                    <a:cxn ang="0">
                      <a:pos x="79" y="0"/>
                    </a:cxn>
                    <a:cxn ang="0">
                      <a:pos x="71" y="9"/>
                    </a:cxn>
                    <a:cxn ang="0">
                      <a:pos x="66" y="19"/>
                    </a:cxn>
                    <a:cxn ang="0">
                      <a:pos x="61" y="31"/>
                    </a:cxn>
                    <a:cxn ang="0">
                      <a:pos x="56" y="42"/>
                    </a:cxn>
                    <a:cxn ang="0">
                      <a:pos x="52" y="54"/>
                    </a:cxn>
                    <a:cxn ang="0">
                      <a:pos x="47" y="64"/>
                    </a:cxn>
                    <a:cxn ang="0">
                      <a:pos x="39" y="73"/>
                    </a:cxn>
                    <a:cxn ang="0">
                      <a:pos x="30" y="81"/>
                    </a:cxn>
                    <a:cxn ang="0">
                      <a:pos x="30" y="91"/>
                    </a:cxn>
                    <a:cxn ang="0">
                      <a:pos x="24" y="95"/>
                    </a:cxn>
                    <a:cxn ang="0">
                      <a:pos x="17" y="98"/>
                    </a:cxn>
                    <a:cxn ang="0">
                      <a:pos x="10" y="101"/>
                    </a:cxn>
                    <a:cxn ang="0">
                      <a:pos x="6" y="100"/>
                    </a:cxn>
                    <a:cxn ang="0">
                      <a:pos x="2" y="95"/>
                    </a:cxn>
                    <a:cxn ang="0">
                      <a:pos x="1" y="89"/>
                    </a:cxn>
                    <a:cxn ang="0">
                      <a:pos x="0" y="83"/>
                    </a:cxn>
                    <a:cxn ang="0">
                      <a:pos x="0" y="79"/>
                    </a:cxn>
                    <a:cxn ang="0">
                      <a:pos x="6" y="79"/>
                    </a:cxn>
                    <a:cxn ang="0">
                      <a:pos x="9" y="81"/>
                    </a:cxn>
                    <a:cxn ang="0">
                      <a:pos x="14" y="85"/>
                    </a:cxn>
                    <a:cxn ang="0">
                      <a:pos x="20" y="85"/>
                    </a:cxn>
                    <a:cxn ang="0">
                      <a:pos x="26" y="72"/>
                    </a:cxn>
                    <a:cxn ang="0">
                      <a:pos x="36" y="61"/>
                    </a:cxn>
                    <a:cxn ang="0">
                      <a:pos x="44" y="48"/>
                    </a:cxn>
                    <a:cxn ang="0">
                      <a:pos x="50" y="32"/>
                    </a:cxn>
                    <a:cxn ang="0">
                      <a:pos x="58" y="23"/>
                    </a:cxn>
                    <a:cxn ang="0">
                      <a:pos x="65" y="13"/>
                    </a:cxn>
                    <a:cxn ang="0">
                      <a:pos x="70" y="4"/>
                    </a:cxn>
                    <a:cxn ang="0">
                      <a:pos x="79" y="0"/>
                    </a:cxn>
                  </a:cxnLst>
                  <a:rect l="0" t="0" r="r" b="b"/>
                  <a:pathLst>
                    <a:path w="79" h="101">
                      <a:moveTo>
                        <a:pt x="79" y="0"/>
                      </a:moveTo>
                      <a:lnTo>
                        <a:pt x="71" y="9"/>
                      </a:lnTo>
                      <a:lnTo>
                        <a:pt x="66" y="19"/>
                      </a:lnTo>
                      <a:lnTo>
                        <a:pt x="61" y="31"/>
                      </a:lnTo>
                      <a:lnTo>
                        <a:pt x="56" y="42"/>
                      </a:lnTo>
                      <a:lnTo>
                        <a:pt x="52" y="54"/>
                      </a:lnTo>
                      <a:lnTo>
                        <a:pt x="47" y="64"/>
                      </a:lnTo>
                      <a:lnTo>
                        <a:pt x="39" y="73"/>
                      </a:lnTo>
                      <a:lnTo>
                        <a:pt x="30" y="81"/>
                      </a:lnTo>
                      <a:lnTo>
                        <a:pt x="30" y="91"/>
                      </a:lnTo>
                      <a:lnTo>
                        <a:pt x="24" y="95"/>
                      </a:lnTo>
                      <a:lnTo>
                        <a:pt x="17" y="98"/>
                      </a:lnTo>
                      <a:lnTo>
                        <a:pt x="10" y="101"/>
                      </a:lnTo>
                      <a:lnTo>
                        <a:pt x="6" y="100"/>
                      </a:lnTo>
                      <a:lnTo>
                        <a:pt x="2" y="95"/>
                      </a:lnTo>
                      <a:lnTo>
                        <a:pt x="1" y="89"/>
                      </a:lnTo>
                      <a:lnTo>
                        <a:pt x="0" y="83"/>
                      </a:lnTo>
                      <a:lnTo>
                        <a:pt x="0" y="79"/>
                      </a:lnTo>
                      <a:lnTo>
                        <a:pt x="6" y="79"/>
                      </a:lnTo>
                      <a:lnTo>
                        <a:pt x="9" y="81"/>
                      </a:lnTo>
                      <a:lnTo>
                        <a:pt x="14" y="85"/>
                      </a:lnTo>
                      <a:lnTo>
                        <a:pt x="20" y="85"/>
                      </a:lnTo>
                      <a:lnTo>
                        <a:pt x="26" y="72"/>
                      </a:lnTo>
                      <a:lnTo>
                        <a:pt x="36" y="61"/>
                      </a:lnTo>
                      <a:lnTo>
                        <a:pt x="44" y="48"/>
                      </a:lnTo>
                      <a:lnTo>
                        <a:pt x="50" y="32"/>
                      </a:lnTo>
                      <a:lnTo>
                        <a:pt x="58" y="23"/>
                      </a:lnTo>
                      <a:lnTo>
                        <a:pt x="65" y="13"/>
                      </a:lnTo>
                      <a:lnTo>
                        <a:pt x="70" y="4"/>
                      </a:lnTo>
                      <a:lnTo>
                        <a:pt x="79" y="0"/>
                      </a:lnTo>
                      <a:close/>
                    </a:path>
                  </a:pathLst>
                </a:custGeom>
                <a:solidFill>
                  <a:srgbClr val="FFFFFF"/>
                </a:solidFill>
                <a:ln w="9525">
                  <a:noFill/>
                  <a:round/>
                  <a:headEnd/>
                  <a:tailEnd/>
                </a:ln>
              </p:spPr>
              <p:txBody>
                <a:bodyPr/>
                <a:lstStyle/>
                <a:p>
                  <a:endParaRPr lang="en-US" sz="2400"/>
                </a:p>
              </p:txBody>
            </p:sp>
            <p:sp>
              <p:nvSpPr>
                <p:cNvPr id="1362110" name="Freeform 190"/>
                <p:cNvSpPr>
                  <a:spLocks/>
                </p:cNvSpPr>
                <p:nvPr/>
              </p:nvSpPr>
              <p:spPr bwMode="auto">
                <a:xfrm>
                  <a:off x="3247" y="1735"/>
                  <a:ext cx="13" cy="16"/>
                </a:xfrm>
                <a:custGeom>
                  <a:avLst/>
                  <a:gdLst/>
                  <a:ahLst/>
                  <a:cxnLst>
                    <a:cxn ang="0">
                      <a:pos x="25" y="0"/>
                    </a:cxn>
                    <a:cxn ang="0">
                      <a:pos x="21" y="9"/>
                    </a:cxn>
                    <a:cxn ang="0">
                      <a:pos x="15" y="17"/>
                    </a:cxn>
                    <a:cxn ang="0">
                      <a:pos x="8" y="26"/>
                    </a:cxn>
                    <a:cxn ang="0">
                      <a:pos x="1" y="33"/>
                    </a:cxn>
                    <a:cxn ang="0">
                      <a:pos x="0" y="25"/>
                    </a:cxn>
                    <a:cxn ang="0">
                      <a:pos x="3" y="18"/>
                    </a:cxn>
                    <a:cxn ang="0">
                      <a:pos x="8" y="12"/>
                    </a:cxn>
                    <a:cxn ang="0">
                      <a:pos x="11" y="6"/>
                    </a:cxn>
                    <a:cxn ang="0">
                      <a:pos x="15" y="4"/>
                    </a:cxn>
                    <a:cxn ang="0">
                      <a:pos x="18" y="2"/>
                    </a:cxn>
                    <a:cxn ang="0">
                      <a:pos x="22" y="0"/>
                    </a:cxn>
                    <a:cxn ang="0">
                      <a:pos x="25" y="0"/>
                    </a:cxn>
                  </a:cxnLst>
                  <a:rect l="0" t="0" r="r" b="b"/>
                  <a:pathLst>
                    <a:path w="25" h="33">
                      <a:moveTo>
                        <a:pt x="25" y="0"/>
                      </a:moveTo>
                      <a:lnTo>
                        <a:pt x="21" y="9"/>
                      </a:lnTo>
                      <a:lnTo>
                        <a:pt x="15" y="17"/>
                      </a:lnTo>
                      <a:lnTo>
                        <a:pt x="8" y="26"/>
                      </a:lnTo>
                      <a:lnTo>
                        <a:pt x="1" y="33"/>
                      </a:lnTo>
                      <a:lnTo>
                        <a:pt x="0" y="25"/>
                      </a:lnTo>
                      <a:lnTo>
                        <a:pt x="3" y="18"/>
                      </a:lnTo>
                      <a:lnTo>
                        <a:pt x="8" y="12"/>
                      </a:lnTo>
                      <a:lnTo>
                        <a:pt x="11" y="6"/>
                      </a:lnTo>
                      <a:lnTo>
                        <a:pt x="15" y="4"/>
                      </a:lnTo>
                      <a:lnTo>
                        <a:pt x="18" y="2"/>
                      </a:lnTo>
                      <a:lnTo>
                        <a:pt x="22" y="0"/>
                      </a:lnTo>
                      <a:lnTo>
                        <a:pt x="25" y="0"/>
                      </a:lnTo>
                      <a:close/>
                    </a:path>
                  </a:pathLst>
                </a:custGeom>
                <a:solidFill>
                  <a:srgbClr val="FFFFFF"/>
                </a:solidFill>
                <a:ln w="9525">
                  <a:noFill/>
                  <a:round/>
                  <a:headEnd/>
                  <a:tailEnd/>
                </a:ln>
              </p:spPr>
              <p:txBody>
                <a:bodyPr/>
                <a:lstStyle/>
                <a:p>
                  <a:endParaRPr lang="en-US" sz="2400"/>
                </a:p>
              </p:txBody>
            </p:sp>
            <p:sp>
              <p:nvSpPr>
                <p:cNvPr id="1362111" name="Freeform 191"/>
                <p:cNvSpPr>
                  <a:spLocks/>
                </p:cNvSpPr>
                <p:nvPr/>
              </p:nvSpPr>
              <p:spPr bwMode="auto">
                <a:xfrm>
                  <a:off x="2804" y="1735"/>
                  <a:ext cx="20" cy="8"/>
                </a:xfrm>
                <a:custGeom>
                  <a:avLst/>
                  <a:gdLst/>
                  <a:ahLst/>
                  <a:cxnLst>
                    <a:cxn ang="0">
                      <a:pos x="40" y="16"/>
                    </a:cxn>
                    <a:cxn ang="0">
                      <a:pos x="35" y="16"/>
                    </a:cxn>
                    <a:cxn ang="0">
                      <a:pos x="30" y="15"/>
                    </a:cxn>
                    <a:cxn ang="0">
                      <a:pos x="24" y="15"/>
                    </a:cxn>
                    <a:cxn ang="0">
                      <a:pos x="18" y="13"/>
                    </a:cxn>
                    <a:cxn ang="0">
                      <a:pos x="13" y="13"/>
                    </a:cxn>
                    <a:cxn ang="0">
                      <a:pos x="8" y="11"/>
                    </a:cxn>
                    <a:cxn ang="0">
                      <a:pos x="3" y="9"/>
                    </a:cxn>
                    <a:cxn ang="0">
                      <a:pos x="0" y="5"/>
                    </a:cxn>
                    <a:cxn ang="0">
                      <a:pos x="2" y="0"/>
                    </a:cxn>
                    <a:cxn ang="0">
                      <a:pos x="7" y="2"/>
                    </a:cxn>
                    <a:cxn ang="0">
                      <a:pos x="12" y="2"/>
                    </a:cxn>
                    <a:cxn ang="0">
                      <a:pos x="19" y="3"/>
                    </a:cxn>
                    <a:cxn ang="0">
                      <a:pos x="26" y="4"/>
                    </a:cxn>
                    <a:cxn ang="0">
                      <a:pos x="32" y="5"/>
                    </a:cxn>
                    <a:cxn ang="0">
                      <a:pos x="36" y="8"/>
                    </a:cxn>
                    <a:cxn ang="0">
                      <a:pos x="40" y="11"/>
                    </a:cxn>
                    <a:cxn ang="0">
                      <a:pos x="40" y="16"/>
                    </a:cxn>
                  </a:cxnLst>
                  <a:rect l="0" t="0" r="r" b="b"/>
                  <a:pathLst>
                    <a:path w="40" h="16">
                      <a:moveTo>
                        <a:pt x="40" y="16"/>
                      </a:moveTo>
                      <a:lnTo>
                        <a:pt x="35" y="16"/>
                      </a:lnTo>
                      <a:lnTo>
                        <a:pt x="30" y="15"/>
                      </a:lnTo>
                      <a:lnTo>
                        <a:pt x="24" y="15"/>
                      </a:lnTo>
                      <a:lnTo>
                        <a:pt x="18" y="13"/>
                      </a:lnTo>
                      <a:lnTo>
                        <a:pt x="13" y="13"/>
                      </a:lnTo>
                      <a:lnTo>
                        <a:pt x="8" y="11"/>
                      </a:lnTo>
                      <a:lnTo>
                        <a:pt x="3" y="9"/>
                      </a:lnTo>
                      <a:lnTo>
                        <a:pt x="0" y="5"/>
                      </a:lnTo>
                      <a:lnTo>
                        <a:pt x="2" y="0"/>
                      </a:lnTo>
                      <a:lnTo>
                        <a:pt x="7" y="2"/>
                      </a:lnTo>
                      <a:lnTo>
                        <a:pt x="12" y="2"/>
                      </a:lnTo>
                      <a:lnTo>
                        <a:pt x="19" y="3"/>
                      </a:lnTo>
                      <a:lnTo>
                        <a:pt x="26" y="4"/>
                      </a:lnTo>
                      <a:lnTo>
                        <a:pt x="32" y="5"/>
                      </a:lnTo>
                      <a:lnTo>
                        <a:pt x="36" y="8"/>
                      </a:lnTo>
                      <a:lnTo>
                        <a:pt x="40" y="11"/>
                      </a:lnTo>
                      <a:lnTo>
                        <a:pt x="40" y="16"/>
                      </a:lnTo>
                      <a:close/>
                    </a:path>
                  </a:pathLst>
                </a:custGeom>
                <a:solidFill>
                  <a:srgbClr val="000000"/>
                </a:solidFill>
                <a:ln w="9525">
                  <a:noFill/>
                  <a:round/>
                  <a:headEnd/>
                  <a:tailEnd/>
                </a:ln>
              </p:spPr>
              <p:txBody>
                <a:bodyPr/>
                <a:lstStyle/>
                <a:p>
                  <a:endParaRPr lang="en-US" sz="2400"/>
                </a:p>
              </p:txBody>
            </p:sp>
            <p:sp>
              <p:nvSpPr>
                <p:cNvPr id="1362112" name="Freeform 192"/>
                <p:cNvSpPr>
                  <a:spLocks/>
                </p:cNvSpPr>
                <p:nvPr/>
              </p:nvSpPr>
              <p:spPr bwMode="auto">
                <a:xfrm>
                  <a:off x="2761" y="1746"/>
                  <a:ext cx="38" cy="23"/>
                </a:xfrm>
                <a:custGeom>
                  <a:avLst/>
                  <a:gdLst/>
                  <a:ahLst/>
                  <a:cxnLst>
                    <a:cxn ang="0">
                      <a:pos x="76" y="30"/>
                    </a:cxn>
                    <a:cxn ang="0">
                      <a:pos x="76" y="37"/>
                    </a:cxn>
                    <a:cxn ang="0">
                      <a:pos x="73" y="37"/>
                    </a:cxn>
                    <a:cxn ang="0">
                      <a:pos x="69" y="35"/>
                    </a:cxn>
                    <a:cxn ang="0">
                      <a:pos x="67" y="31"/>
                    </a:cxn>
                    <a:cxn ang="0">
                      <a:pos x="62" y="29"/>
                    </a:cxn>
                    <a:cxn ang="0">
                      <a:pos x="59" y="35"/>
                    </a:cxn>
                    <a:cxn ang="0">
                      <a:pos x="62" y="40"/>
                    </a:cxn>
                    <a:cxn ang="0">
                      <a:pos x="68" y="42"/>
                    </a:cxn>
                    <a:cxn ang="0">
                      <a:pos x="69" y="45"/>
                    </a:cxn>
                    <a:cxn ang="0">
                      <a:pos x="65" y="46"/>
                    </a:cxn>
                    <a:cxn ang="0">
                      <a:pos x="60" y="46"/>
                    </a:cxn>
                    <a:cxn ang="0">
                      <a:pos x="54" y="45"/>
                    </a:cxn>
                    <a:cxn ang="0">
                      <a:pos x="50" y="44"/>
                    </a:cxn>
                    <a:cxn ang="0">
                      <a:pos x="43" y="43"/>
                    </a:cxn>
                    <a:cxn ang="0">
                      <a:pos x="37" y="42"/>
                    </a:cxn>
                    <a:cxn ang="0">
                      <a:pos x="31" y="42"/>
                    </a:cxn>
                    <a:cxn ang="0">
                      <a:pos x="26" y="43"/>
                    </a:cxn>
                    <a:cxn ang="0">
                      <a:pos x="0" y="38"/>
                    </a:cxn>
                    <a:cxn ang="0">
                      <a:pos x="5" y="33"/>
                    </a:cxn>
                    <a:cxn ang="0">
                      <a:pos x="11" y="30"/>
                    </a:cxn>
                    <a:cxn ang="0">
                      <a:pos x="19" y="29"/>
                    </a:cxn>
                    <a:cxn ang="0">
                      <a:pos x="26" y="30"/>
                    </a:cxn>
                    <a:cxn ang="0">
                      <a:pos x="34" y="31"/>
                    </a:cxn>
                    <a:cxn ang="0">
                      <a:pos x="42" y="33"/>
                    </a:cxn>
                    <a:cxn ang="0">
                      <a:pos x="49" y="34"/>
                    </a:cxn>
                    <a:cxn ang="0">
                      <a:pos x="54" y="31"/>
                    </a:cxn>
                    <a:cxn ang="0">
                      <a:pos x="54" y="26"/>
                    </a:cxn>
                    <a:cxn ang="0">
                      <a:pos x="52" y="22"/>
                    </a:cxn>
                    <a:cxn ang="0">
                      <a:pos x="49" y="19"/>
                    </a:cxn>
                    <a:cxn ang="0">
                      <a:pos x="43" y="15"/>
                    </a:cxn>
                    <a:cxn ang="0">
                      <a:pos x="37" y="14"/>
                    </a:cxn>
                    <a:cxn ang="0">
                      <a:pos x="30" y="13"/>
                    </a:cxn>
                    <a:cxn ang="0">
                      <a:pos x="23" y="12"/>
                    </a:cxn>
                    <a:cxn ang="0">
                      <a:pos x="17" y="11"/>
                    </a:cxn>
                    <a:cxn ang="0">
                      <a:pos x="15" y="10"/>
                    </a:cxn>
                    <a:cxn ang="0">
                      <a:pos x="13" y="8"/>
                    </a:cxn>
                    <a:cxn ang="0">
                      <a:pos x="12" y="6"/>
                    </a:cxn>
                    <a:cxn ang="0">
                      <a:pos x="12" y="2"/>
                    </a:cxn>
                    <a:cxn ang="0">
                      <a:pos x="17" y="0"/>
                    </a:cxn>
                    <a:cxn ang="0">
                      <a:pos x="23" y="0"/>
                    </a:cxn>
                    <a:cxn ang="0">
                      <a:pos x="30" y="0"/>
                    </a:cxn>
                    <a:cxn ang="0">
                      <a:pos x="36" y="2"/>
                    </a:cxn>
                    <a:cxn ang="0">
                      <a:pos x="42" y="3"/>
                    </a:cxn>
                    <a:cxn ang="0">
                      <a:pos x="46" y="5"/>
                    </a:cxn>
                    <a:cxn ang="0">
                      <a:pos x="51" y="7"/>
                    </a:cxn>
                    <a:cxn ang="0">
                      <a:pos x="54" y="11"/>
                    </a:cxn>
                    <a:cxn ang="0">
                      <a:pos x="76" y="30"/>
                    </a:cxn>
                  </a:cxnLst>
                  <a:rect l="0" t="0" r="r" b="b"/>
                  <a:pathLst>
                    <a:path w="76" h="46">
                      <a:moveTo>
                        <a:pt x="76" y="30"/>
                      </a:moveTo>
                      <a:lnTo>
                        <a:pt x="76" y="37"/>
                      </a:lnTo>
                      <a:lnTo>
                        <a:pt x="73" y="37"/>
                      </a:lnTo>
                      <a:lnTo>
                        <a:pt x="69" y="35"/>
                      </a:lnTo>
                      <a:lnTo>
                        <a:pt x="67" y="31"/>
                      </a:lnTo>
                      <a:lnTo>
                        <a:pt x="62" y="29"/>
                      </a:lnTo>
                      <a:lnTo>
                        <a:pt x="59" y="35"/>
                      </a:lnTo>
                      <a:lnTo>
                        <a:pt x="62" y="40"/>
                      </a:lnTo>
                      <a:lnTo>
                        <a:pt x="68" y="42"/>
                      </a:lnTo>
                      <a:lnTo>
                        <a:pt x="69" y="45"/>
                      </a:lnTo>
                      <a:lnTo>
                        <a:pt x="65" y="46"/>
                      </a:lnTo>
                      <a:lnTo>
                        <a:pt x="60" y="46"/>
                      </a:lnTo>
                      <a:lnTo>
                        <a:pt x="54" y="45"/>
                      </a:lnTo>
                      <a:lnTo>
                        <a:pt x="50" y="44"/>
                      </a:lnTo>
                      <a:lnTo>
                        <a:pt x="43" y="43"/>
                      </a:lnTo>
                      <a:lnTo>
                        <a:pt x="37" y="42"/>
                      </a:lnTo>
                      <a:lnTo>
                        <a:pt x="31" y="42"/>
                      </a:lnTo>
                      <a:lnTo>
                        <a:pt x="26" y="43"/>
                      </a:lnTo>
                      <a:lnTo>
                        <a:pt x="0" y="38"/>
                      </a:lnTo>
                      <a:lnTo>
                        <a:pt x="5" y="33"/>
                      </a:lnTo>
                      <a:lnTo>
                        <a:pt x="11" y="30"/>
                      </a:lnTo>
                      <a:lnTo>
                        <a:pt x="19" y="29"/>
                      </a:lnTo>
                      <a:lnTo>
                        <a:pt x="26" y="30"/>
                      </a:lnTo>
                      <a:lnTo>
                        <a:pt x="34" y="31"/>
                      </a:lnTo>
                      <a:lnTo>
                        <a:pt x="42" y="33"/>
                      </a:lnTo>
                      <a:lnTo>
                        <a:pt x="49" y="34"/>
                      </a:lnTo>
                      <a:lnTo>
                        <a:pt x="54" y="31"/>
                      </a:lnTo>
                      <a:lnTo>
                        <a:pt x="54" y="26"/>
                      </a:lnTo>
                      <a:lnTo>
                        <a:pt x="52" y="22"/>
                      </a:lnTo>
                      <a:lnTo>
                        <a:pt x="49" y="19"/>
                      </a:lnTo>
                      <a:lnTo>
                        <a:pt x="43" y="15"/>
                      </a:lnTo>
                      <a:lnTo>
                        <a:pt x="37" y="14"/>
                      </a:lnTo>
                      <a:lnTo>
                        <a:pt x="30" y="13"/>
                      </a:lnTo>
                      <a:lnTo>
                        <a:pt x="23" y="12"/>
                      </a:lnTo>
                      <a:lnTo>
                        <a:pt x="17" y="11"/>
                      </a:lnTo>
                      <a:lnTo>
                        <a:pt x="15" y="10"/>
                      </a:lnTo>
                      <a:lnTo>
                        <a:pt x="13" y="8"/>
                      </a:lnTo>
                      <a:lnTo>
                        <a:pt x="12" y="6"/>
                      </a:lnTo>
                      <a:lnTo>
                        <a:pt x="12" y="2"/>
                      </a:lnTo>
                      <a:lnTo>
                        <a:pt x="17" y="0"/>
                      </a:lnTo>
                      <a:lnTo>
                        <a:pt x="23" y="0"/>
                      </a:lnTo>
                      <a:lnTo>
                        <a:pt x="30" y="0"/>
                      </a:lnTo>
                      <a:lnTo>
                        <a:pt x="36" y="2"/>
                      </a:lnTo>
                      <a:lnTo>
                        <a:pt x="42" y="3"/>
                      </a:lnTo>
                      <a:lnTo>
                        <a:pt x="46" y="5"/>
                      </a:lnTo>
                      <a:lnTo>
                        <a:pt x="51" y="7"/>
                      </a:lnTo>
                      <a:lnTo>
                        <a:pt x="54" y="11"/>
                      </a:lnTo>
                      <a:lnTo>
                        <a:pt x="76" y="30"/>
                      </a:lnTo>
                      <a:close/>
                    </a:path>
                  </a:pathLst>
                </a:custGeom>
                <a:solidFill>
                  <a:srgbClr val="000000"/>
                </a:solidFill>
                <a:ln w="9525">
                  <a:noFill/>
                  <a:round/>
                  <a:headEnd/>
                  <a:tailEnd/>
                </a:ln>
              </p:spPr>
              <p:txBody>
                <a:bodyPr/>
                <a:lstStyle/>
                <a:p>
                  <a:endParaRPr lang="en-US" sz="2400"/>
                </a:p>
              </p:txBody>
            </p:sp>
            <p:sp>
              <p:nvSpPr>
                <p:cNvPr id="1362113" name="Freeform 193"/>
                <p:cNvSpPr>
                  <a:spLocks/>
                </p:cNvSpPr>
                <p:nvPr/>
              </p:nvSpPr>
              <p:spPr bwMode="auto">
                <a:xfrm>
                  <a:off x="3205" y="1775"/>
                  <a:ext cx="49" cy="60"/>
                </a:xfrm>
                <a:custGeom>
                  <a:avLst/>
                  <a:gdLst/>
                  <a:ahLst/>
                  <a:cxnLst>
                    <a:cxn ang="0">
                      <a:pos x="47" y="8"/>
                    </a:cxn>
                    <a:cxn ang="0">
                      <a:pos x="47" y="17"/>
                    </a:cxn>
                    <a:cxn ang="0">
                      <a:pos x="46" y="25"/>
                    </a:cxn>
                    <a:cxn ang="0">
                      <a:pos x="46" y="34"/>
                    </a:cxn>
                    <a:cxn ang="0">
                      <a:pos x="47" y="43"/>
                    </a:cxn>
                    <a:cxn ang="0">
                      <a:pos x="53" y="50"/>
                    </a:cxn>
                    <a:cxn ang="0">
                      <a:pos x="61" y="52"/>
                    </a:cxn>
                    <a:cxn ang="0">
                      <a:pos x="69" y="51"/>
                    </a:cxn>
                    <a:cxn ang="0">
                      <a:pos x="78" y="47"/>
                    </a:cxn>
                    <a:cxn ang="0">
                      <a:pos x="85" y="46"/>
                    </a:cxn>
                    <a:cxn ang="0">
                      <a:pos x="88" y="46"/>
                    </a:cxn>
                    <a:cxn ang="0">
                      <a:pos x="87" y="51"/>
                    </a:cxn>
                    <a:cxn ang="0">
                      <a:pos x="80" y="62"/>
                    </a:cxn>
                    <a:cxn ang="0">
                      <a:pos x="80" y="70"/>
                    </a:cxn>
                    <a:cxn ang="0">
                      <a:pos x="86" y="76"/>
                    </a:cxn>
                    <a:cxn ang="0">
                      <a:pos x="94" y="81"/>
                    </a:cxn>
                    <a:cxn ang="0">
                      <a:pos x="98" y="86"/>
                    </a:cxn>
                    <a:cxn ang="0">
                      <a:pos x="92" y="86"/>
                    </a:cxn>
                    <a:cxn ang="0">
                      <a:pos x="85" y="85"/>
                    </a:cxn>
                    <a:cxn ang="0">
                      <a:pos x="79" y="84"/>
                    </a:cxn>
                    <a:cxn ang="0">
                      <a:pos x="72" y="82"/>
                    </a:cxn>
                    <a:cxn ang="0">
                      <a:pos x="67" y="82"/>
                    </a:cxn>
                    <a:cxn ang="0">
                      <a:pos x="62" y="83"/>
                    </a:cxn>
                    <a:cxn ang="0">
                      <a:pos x="57" y="86"/>
                    </a:cxn>
                    <a:cxn ang="0">
                      <a:pos x="55" y="93"/>
                    </a:cxn>
                    <a:cxn ang="0">
                      <a:pos x="55" y="96"/>
                    </a:cxn>
                    <a:cxn ang="0">
                      <a:pos x="42" y="95"/>
                    </a:cxn>
                    <a:cxn ang="0">
                      <a:pos x="46" y="98"/>
                    </a:cxn>
                    <a:cxn ang="0">
                      <a:pos x="47" y="104"/>
                    </a:cxn>
                    <a:cxn ang="0">
                      <a:pos x="48" y="108"/>
                    </a:cxn>
                    <a:cxn ang="0">
                      <a:pos x="47" y="114"/>
                    </a:cxn>
                    <a:cxn ang="0">
                      <a:pos x="42" y="119"/>
                    </a:cxn>
                    <a:cxn ang="0">
                      <a:pos x="37" y="120"/>
                    </a:cxn>
                    <a:cxn ang="0">
                      <a:pos x="32" y="119"/>
                    </a:cxn>
                    <a:cxn ang="0">
                      <a:pos x="29" y="113"/>
                    </a:cxn>
                    <a:cxn ang="0">
                      <a:pos x="26" y="110"/>
                    </a:cxn>
                    <a:cxn ang="0">
                      <a:pos x="26" y="105"/>
                    </a:cxn>
                    <a:cxn ang="0">
                      <a:pos x="26" y="101"/>
                    </a:cxn>
                    <a:cxn ang="0">
                      <a:pos x="27" y="98"/>
                    </a:cxn>
                    <a:cxn ang="0">
                      <a:pos x="41" y="97"/>
                    </a:cxn>
                    <a:cxn ang="0">
                      <a:pos x="45" y="86"/>
                    </a:cxn>
                    <a:cxn ang="0">
                      <a:pos x="44" y="75"/>
                    </a:cxn>
                    <a:cxn ang="0">
                      <a:pos x="48" y="65"/>
                    </a:cxn>
                    <a:cxn ang="0">
                      <a:pos x="45" y="57"/>
                    </a:cxn>
                    <a:cxn ang="0">
                      <a:pos x="40" y="51"/>
                    </a:cxn>
                    <a:cxn ang="0">
                      <a:pos x="34" y="46"/>
                    </a:cxn>
                    <a:cxn ang="0">
                      <a:pos x="27" y="42"/>
                    </a:cxn>
                    <a:cxn ang="0">
                      <a:pos x="20" y="38"/>
                    </a:cxn>
                    <a:cxn ang="0">
                      <a:pos x="14" y="34"/>
                    </a:cxn>
                    <a:cxn ang="0">
                      <a:pos x="7" y="29"/>
                    </a:cxn>
                    <a:cxn ang="0">
                      <a:pos x="0" y="23"/>
                    </a:cxn>
                    <a:cxn ang="0">
                      <a:pos x="8" y="17"/>
                    </a:cxn>
                    <a:cxn ang="0">
                      <a:pos x="12" y="9"/>
                    </a:cxn>
                    <a:cxn ang="0">
                      <a:pos x="17" y="2"/>
                    </a:cxn>
                    <a:cxn ang="0">
                      <a:pos x="27" y="0"/>
                    </a:cxn>
                    <a:cxn ang="0">
                      <a:pos x="34" y="0"/>
                    </a:cxn>
                    <a:cxn ang="0">
                      <a:pos x="39" y="1"/>
                    </a:cxn>
                    <a:cxn ang="0">
                      <a:pos x="44" y="4"/>
                    </a:cxn>
                    <a:cxn ang="0">
                      <a:pos x="47" y="8"/>
                    </a:cxn>
                  </a:cxnLst>
                  <a:rect l="0" t="0" r="r" b="b"/>
                  <a:pathLst>
                    <a:path w="98" h="120">
                      <a:moveTo>
                        <a:pt x="47" y="8"/>
                      </a:moveTo>
                      <a:lnTo>
                        <a:pt x="47" y="17"/>
                      </a:lnTo>
                      <a:lnTo>
                        <a:pt x="46" y="25"/>
                      </a:lnTo>
                      <a:lnTo>
                        <a:pt x="46" y="34"/>
                      </a:lnTo>
                      <a:lnTo>
                        <a:pt x="47" y="43"/>
                      </a:lnTo>
                      <a:lnTo>
                        <a:pt x="53" y="50"/>
                      </a:lnTo>
                      <a:lnTo>
                        <a:pt x="61" y="52"/>
                      </a:lnTo>
                      <a:lnTo>
                        <a:pt x="69" y="51"/>
                      </a:lnTo>
                      <a:lnTo>
                        <a:pt x="78" y="47"/>
                      </a:lnTo>
                      <a:lnTo>
                        <a:pt x="85" y="46"/>
                      </a:lnTo>
                      <a:lnTo>
                        <a:pt x="88" y="46"/>
                      </a:lnTo>
                      <a:lnTo>
                        <a:pt x="87" y="51"/>
                      </a:lnTo>
                      <a:lnTo>
                        <a:pt x="80" y="62"/>
                      </a:lnTo>
                      <a:lnTo>
                        <a:pt x="80" y="70"/>
                      </a:lnTo>
                      <a:lnTo>
                        <a:pt x="86" y="76"/>
                      </a:lnTo>
                      <a:lnTo>
                        <a:pt x="94" y="81"/>
                      </a:lnTo>
                      <a:lnTo>
                        <a:pt x="98" y="86"/>
                      </a:lnTo>
                      <a:lnTo>
                        <a:pt x="92" y="86"/>
                      </a:lnTo>
                      <a:lnTo>
                        <a:pt x="85" y="85"/>
                      </a:lnTo>
                      <a:lnTo>
                        <a:pt x="79" y="84"/>
                      </a:lnTo>
                      <a:lnTo>
                        <a:pt x="72" y="82"/>
                      </a:lnTo>
                      <a:lnTo>
                        <a:pt x="67" y="82"/>
                      </a:lnTo>
                      <a:lnTo>
                        <a:pt x="62" y="83"/>
                      </a:lnTo>
                      <a:lnTo>
                        <a:pt x="57" y="86"/>
                      </a:lnTo>
                      <a:lnTo>
                        <a:pt x="55" y="93"/>
                      </a:lnTo>
                      <a:lnTo>
                        <a:pt x="55" y="96"/>
                      </a:lnTo>
                      <a:lnTo>
                        <a:pt x="42" y="95"/>
                      </a:lnTo>
                      <a:lnTo>
                        <a:pt x="46" y="98"/>
                      </a:lnTo>
                      <a:lnTo>
                        <a:pt x="47" y="104"/>
                      </a:lnTo>
                      <a:lnTo>
                        <a:pt x="48" y="108"/>
                      </a:lnTo>
                      <a:lnTo>
                        <a:pt x="47" y="114"/>
                      </a:lnTo>
                      <a:lnTo>
                        <a:pt x="42" y="119"/>
                      </a:lnTo>
                      <a:lnTo>
                        <a:pt x="37" y="120"/>
                      </a:lnTo>
                      <a:lnTo>
                        <a:pt x="32" y="119"/>
                      </a:lnTo>
                      <a:lnTo>
                        <a:pt x="29" y="113"/>
                      </a:lnTo>
                      <a:lnTo>
                        <a:pt x="26" y="110"/>
                      </a:lnTo>
                      <a:lnTo>
                        <a:pt x="26" y="105"/>
                      </a:lnTo>
                      <a:lnTo>
                        <a:pt x="26" y="101"/>
                      </a:lnTo>
                      <a:lnTo>
                        <a:pt x="27" y="98"/>
                      </a:lnTo>
                      <a:lnTo>
                        <a:pt x="41" y="97"/>
                      </a:lnTo>
                      <a:lnTo>
                        <a:pt x="45" y="86"/>
                      </a:lnTo>
                      <a:lnTo>
                        <a:pt x="44" y="75"/>
                      </a:lnTo>
                      <a:lnTo>
                        <a:pt x="48" y="65"/>
                      </a:lnTo>
                      <a:lnTo>
                        <a:pt x="45" y="57"/>
                      </a:lnTo>
                      <a:lnTo>
                        <a:pt x="40" y="51"/>
                      </a:lnTo>
                      <a:lnTo>
                        <a:pt x="34" y="46"/>
                      </a:lnTo>
                      <a:lnTo>
                        <a:pt x="27" y="42"/>
                      </a:lnTo>
                      <a:lnTo>
                        <a:pt x="20" y="38"/>
                      </a:lnTo>
                      <a:lnTo>
                        <a:pt x="14" y="34"/>
                      </a:lnTo>
                      <a:lnTo>
                        <a:pt x="7" y="29"/>
                      </a:lnTo>
                      <a:lnTo>
                        <a:pt x="0" y="23"/>
                      </a:lnTo>
                      <a:lnTo>
                        <a:pt x="8" y="17"/>
                      </a:lnTo>
                      <a:lnTo>
                        <a:pt x="12" y="9"/>
                      </a:lnTo>
                      <a:lnTo>
                        <a:pt x="17" y="2"/>
                      </a:lnTo>
                      <a:lnTo>
                        <a:pt x="27" y="0"/>
                      </a:lnTo>
                      <a:lnTo>
                        <a:pt x="34" y="0"/>
                      </a:lnTo>
                      <a:lnTo>
                        <a:pt x="39" y="1"/>
                      </a:lnTo>
                      <a:lnTo>
                        <a:pt x="44" y="4"/>
                      </a:lnTo>
                      <a:lnTo>
                        <a:pt x="47" y="8"/>
                      </a:lnTo>
                      <a:close/>
                    </a:path>
                  </a:pathLst>
                </a:custGeom>
                <a:solidFill>
                  <a:srgbClr val="FFFFFF"/>
                </a:solidFill>
                <a:ln w="9525">
                  <a:noFill/>
                  <a:round/>
                  <a:headEnd/>
                  <a:tailEnd/>
                </a:ln>
              </p:spPr>
              <p:txBody>
                <a:bodyPr/>
                <a:lstStyle/>
                <a:p>
                  <a:endParaRPr lang="en-US" sz="2400"/>
                </a:p>
              </p:txBody>
            </p:sp>
            <p:sp>
              <p:nvSpPr>
                <p:cNvPr id="1362114" name="Freeform 194"/>
                <p:cNvSpPr>
                  <a:spLocks/>
                </p:cNvSpPr>
                <p:nvPr/>
              </p:nvSpPr>
              <p:spPr bwMode="auto">
                <a:xfrm>
                  <a:off x="2871" y="1781"/>
                  <a:ext cx="8" cy="50"/>
                </a:xfrm>
                <a:custGeom>
                  <a:avLst/>
                  <a:gdLst/>
                  <a:ahLst/>
                  <a:cxnLst>
                    <a:cxn ang="0">
                      <a:pos x="13" y="25"/>
                    </a:cxn>
                    <a:cxn ang="0">
                      <a:pos x="16" y="41"/>
                    </a:cxn>
                    <a:cxn ang="0">
                      <a:pos x="17" y="60"/>
                    </a:cxn>
                    <a:cxn ang="0">
                      <a:pos x="16" y="79"/>
                    </a:cxn>
                    <a:cxn ang="0">
                      <a:pos x="16" y="100"/>
                    </a:cxn>
                    <a:cxn ang="0">
                      <a:pos x="14" y="100"/>
                    </a:cxn>
                    <a:cxn ang="0">
                      <a:pos x="14" y="98"/>
                    </a:cxn>
                    <a:cxn ang="0">
                      <a:pos x="14" y="94"/>
                    </a:cxn>
                    <a:cxn ang="0">
                      <a:pos x="12" y="92"/>
                    </a:cxn>
                    <a:cxn ang="0">
                      <a:pos x="14" y="88"/>
                    </a:cxn>
                    <a:cxn ang="0">
                      <a:pos x="11" y="67"/>
                    </a:cxn>
                    <a:cxn ang="0">
                      <a:pos x="7" y="47"/>
                    </a:cxn>
                    <a:cxn ang="0">
                      <a:pos x="4" y="27"/>
                    </a:cxn>
                    <a:cxn ang="0">
                      <a:pos x="0" y="7"/>
                    </a:cxn>
                    <a:cxn ang="0">
                      <a:pos x="4" y="0"/>
                    </a:cxn>
                    <a:cxn ang="0">
                      <a:pos x="11" y="3"/>
                    </a:cxn>
                    <a:cxn ang="0">
                      <a:pos x="11" y="9"/>
                    </a:cxn>
                    <a:cxn ang="0">
                      <a:pos x="11" y="17"/>
                    </a:cxn>
                    <a:cxn ang="0">
                      <a:pos x="13" y="25"/>
                    </a:cxn>
                  </a:cxnLst>
                  <a:rect l="0" t="0" r="r" b="b"/>
                  <a:pathLst>
                    <a:path w="17" h="100">
                      <a:moveTo>
                        <a:pt x="13" y="25"/>
                      </a:moveTo>
                      <a:lnTo>
                        <a:pt x="16" y="41"/>
                      </a:lnTo>
                      <a:lnTo>
                        <a:pt x="17" y="60"/>
                      </a:lnTo>
                      <a:lnTo>
                        <a:pt x="16" y="79"/>
                      </a:lnTo>
                      <a:lnTo>
                        <a:pt x="16" y="100"/>
                      </a:lnTo>
                      <a:lnTo>
                        <a:pt x="14" y="100"/>
                      </a:lnTo>
                      <a:lnTo>
                        <a:pt x="14" y="98"/>
                      </a:lnTo>
                      <a:lnTo>
                        <a:pt x="14" y="94"/>
                      </a:lnTo>
                      <a:lnTo>
                        <a:pt x="12" y="92"/>
                      </a:lnTo>
                      <a:lnTo>
                        <a:pt x="14" y="88"/>
                      </a:lnTo>
                      <a:lnTo>
                        <a:pt x="11" y="67"/>
                      </a:lnTo>
                      <a:lnTo>
                        <a:pt x="7" y="47"/>
                      </a:lnTo>
                      <a:lnTo>
                        <a:pt x="4" y="27"/>
                      </a:lnTo>
                      <a:lnTo>
                        <a:pt x="0" y="7"/>
                      </a:lnTo>
                      <a:lnTo>
                        <a:pt x="4" y="0"/>
                      </a:lnTo>
                      <a:lnTo>
                        <a:pt x="11" y="3"/>
                      </a:lnTo>
                      <a:lnTo>
                        <a:pt x="11" y="9"/>
                      </a:lnTo>
                      <a:lnTo>
                        <a:pt x="11" y="17"/>
                      </a:lnTo>
                      <a:lnTo>
                        <a:pt x="13" y="25"/>
                      </a:lnTo>
                      <a:close/>
                    </a:path>
                  </a:pathLst>
                </a:custGeom>
                <a:solidFill>
                  <a:srgbClr val="FFFFFF"/>
                </a:solidFill>
                <a:ln w="9525">
                  <a:noFill/>
                  <a:round/>
                  <a:headEnd/>
                  <a:tailEnd/>
                </a:ln>
              </p:spPr>
              <p:txBody>
                <a:bodyPr/>
                <a:lstStyle/>
                <a:p>
                  <a:endParaRPr lang="en-US" sz="2400"/>
                </a:p>
              </p:txBody>
            </p:sp>
            <p:sp>
              <p:nvSpPr>
                <p:cNvPr id="1362115" name="Freeform 195"/>
                <p:cNvSpPr>
                  <a:spLocks/>
                </p:cNvSpPr>
                <p:nvPr/>
              </p:nvSpPr>
              <p:spPr bwMode="auto">
                <a:xfrm>
                  <a:off x="3189" y="1791"/>
                  <a:ext cx="8" cy="6"/>
                </a:xfrm>
                <a:custGeom>
                  <a:avLst/>
                  <a:gdLst/>
                  <a:ahLst/>
                  <a:cxnLst>
                    <a:cxn ang="0">
                      <a:pos x="15" y="9"/>
                    </a:cxn>
                    <a:cxn ang="0">
                      <a:pos x="5" y="13"/>
                    </a:cxn>
                    <a:cxn ang="0">
                      <a:pos x="0" y="5"/>
                    </a:cxn>
                    <a:cxn ang="0">
                      <a:pos x="4" y="0"/>
                    </a:cxn>
                    <a:cxn ang="0">
                      <a:pos x="10" y="0"/>
                    </a:cxn>
                    <a:cxn ang="0">
                      <a:pos x="14" y="3"/>
                    </a:cxn>
                    <a:cxn ang="0">
                      <a:pos x="15" y="9"/>
                    </a:cxn>
                  </a:cxnLst>
                  <a:rect l="0" t="0" r="r" b="b"/>
                  <a:pathLst>
                    <a:path w="15" h="13">
                      <a:moveTo>
                        <a:pt x="15" y="9"/>
                      </a:moveTo>
                      <a:lnTo>
                        <a:pt x="5" y="13"/>
                      </a:lnTo>
                      <a:lnTo>
                        <a:pt x="0" y="5"/>
                      </a:lnTo>
                      <a:lnTo>
                        <a:pt x="4" y="0"/>
                      </a:lnTo>
                      <a:lnTo>
                        <a:pt x="10" y="0"/>
                      </a:lnTo>
                      <a:lnTo>
                        <a:pt x="14" y="3"/>
                      </a:lnTo>
                      <a:lnTo>
                        <a:pt x="15" y="9"/>
                      </a:lnTo>
                      <a:close/>
                    </a:path>
                  </a:pathLst>
                </a:custGeom>
                <a:solidFill>
                  <a:srgbClr val="000000"/>
                </a:solidFill>
                <a:ln w="9525">
                  <a:noFill/>
                  <a:round/>
                  <a:headEnd/>
                  <a:tailEnd/>
                </a:ln>
              </p:spPr>
              <p:txBody>
                <a:bodyPr/>
                <a:lstStyle/>
                <a:p>
                  <a:endParaRPr lang="en-US" sz="2400"/>
                </a:p>
              </p:txBody>
            </p:sp>
            <p:sp>
              <p:nvSpPr>
                <p:cNvPr id="1362116" name="Freeform 196"/>
                <p:cNvSpPr>
                  <a:spLocks/>
                </p:cNvSpPr>
                <p:nvPr/>
              </p:nvSpPr>
              <p:spPr bwMode="auto">
                <a:xfrm>
                  <a:off x="2756" y="1796"/>
                  <a:ext cx="28" cy="10"/>
                </a:xfrm>
                <a:custGeom>
                  <a:avLst/>
                  <a:gdLst/>
                  <a:ahLst/>
                  <a:cxnLst>
                    <a:cxn ang="0">
                      <a:pos x="55" y="8"/>
                    </a:cxn>
                    <a:cxn ang="0">
                      <a:pos x="55" y="12"/>
                    </a:cxn>
                    <a:cxn ang="0">
                      <a:pos x="48" y="10"/>
                    </a:cxn>
                    <a:cxn ang="0">
                      <a:pos x="40" y="10"/>
                    </a:cxn>
                    <a:cxn ang="0">
                      <a:pos x="33" y="10"/>
                    </a:cxn>
                    <a:cxn ang="0">
                      <a:pos x="26" y="11"/>
                    </a:cxn>
                    <a:cxn ang="0">
                      <a:pos x="19" y="12"/>
                    </a:cxn>
                    <a:cxn ang="0">
                      <a:pos x="12" y="15"/>
                    </a:cxn>
                    <a:cxn ang="0">
                      <a:pos x="6" y="17"/>
                    </a:cxn>
                    <a:cxn ang="0">
                      <a:pos x="0" y="20"/>
                    </a:cxn>
                    <a:cxn ang="0">
                      <a:pos x="1" y="11"/>
                    </a:cxn>
                    <a:cxn ang="0">
                      <a:pos x="8" y="6"/>
                    </a:cxn>
                    <a:cxn ang="0">
                      <a:pos x="17" y="3"/>
                    </a:cxn>
                    <a:cxn ang="0">
                      <a:pos x="25" y="0"/>
                    </a:cxn>
                    <a:cxn ang="0">
                      <a:pos x="33" y="0"/>
                    </a:cxn>
                    <a:cxn ang="0">
                      <a:pos x="42" y="0"/>
                    </a:cxn>
                    <a:cxn ang="0">
                      <a:pos x="49" y="3"/>
                    </a:cxn>
                    <a:cxn ang="0">
                      <a:pos x="55" y="8"/>
                    </a:cxn>
                  </a:cxnLst>
                  <a:rect l="0" t="0" r="r" b="b"/>
                  <a:pathLst>
                    <a:path w="55" h="20">
                      <a:moveTo>
                        <a:pt x="55" y="8"/>
                      </a:moveTo>
                      <a:lnTo>
                        <a:pt x="55" y="12"/>
                      </a:lnTo>
                      <a:lnTo>
                        <a:pt x="48" y="10"/>
                      </a:lnTo>
                      <a:lnTo>
                        <a:pt x="40" y="10"/>
                      </a:lnTo>
                      <a:lnTo>
                        <a:pt x="33" y="10"/>
                      </a:lnTo>
                      <a:lnTo>
                        <a:pt x="26" y="11"/>
                      </a:lnTo>
                      <a:lnTo>
                        <a:pt x="19" y="12"/>
                      </a:lnTo>
                      <a:lnTo>
                        <a:pt x="12" y="15"/>
                      </a:lnTo>
                      <a:lnTo>
                        <a:pt x="6" y="17"/>
                      </a:lnTo>
                      <a:lnTo>
                        <a:pt x="0" y="20"/>
                      </a:lnTo>
                      <a:lnTo>
                        <a:pt x="1" y="11"/>
                      </a:lnTo>
                      <a:lnTo>
                        <a:pt x="8" y="6"/>
                      </a:lnTo>
                      <a:lnTo>
                        <a:pt x="17" y="3"/>
                      </a:lnTo>
                      <a:lnTo>
                        <a:pt x="25" y="0"/>
                      </a:lnTo>
                      <a:lnTo>
                        <a:pt x="33" y="0"/>
                      </a:lnTo>
                      <a:lnTo>
                        <a:pt x="42" y="0"/>
                      </a:lnTo>
                      <a:lnTo>
                        <a:pt x="49" y="3"/>
                      </a:lnTo>
                      <a:lnTo>
                        <a:pt x="55" y="8"/>
                      </a:lnTo>
                      <a:close/>
                    </a:path>
                  </a:pathLst>
                </a:custGeom>
                <a:solidFill>
                  <a:srgbClr val="000000"/>
                </a:solidFill>
                <a:ln w="9525">
                  <a:noFill/>
                  <a:round/>
                  <a:headEnd/>
                  <a:tailEnd/>
                </a:ln>
              </p:spPr>
              <p:txBody>
                <a:bodyPr/>
                <a:lstStyle/>
                <a:p>
                  <a:endParaRPr lang="en-US" sz="2400"/>
                </a:p>
              </p:txBody>
            </p:sp>
            <p:sp>
              <p:nvSpPr>
                <p:cNvPr id="1362117" name="Freeform 197"/>
                <p:cNvSpPr>
                  <a:spLocks/>
                </p:cNvSpPr>
                <p:nvPr/>
              </p:nvSpPr>
              <p:spPr bwMode="auto">
                <a:xfrm>
                  <a:off x="3215" y="1818"/>
                  <a:ext cx="4" cy="5"/>
                </a:xfrm>
                <a:custGeom>
                  <a:avLst/>
                  <a:gdLst/>
                  <a:ahLst/>
                  <a:cxnLst>
                    <a:cxn ang="0">
                      <a:pos x="9" y="6"/>
                    </a:cxn>
                    <a:cxn ang="0">
                      <a:pos x="7" y="7"/>
                    </a:cxn>
                    <a:cxn ang="0">
                      <a:pos x="6" y="10"/>
                    </a:cxn>
                    <a:cxn ang="0">
                      <a:pos x="4" y="12"/>
                    </a:cxn>
                    <a:cxn ang="0">
                      <a:pos x="0" y="11"/>
                    </a:cxn>
                    <a:cxn ang="0">
                      <a:pos x="4" y="0"/>
                    </a:cxn>
                    <a:cxn ang="0">
                      <a:pos x="9" y="6"/>
                    </a:cxn>
                  </a:cxnLst>
                  <a:rect l="0" t="0" r="r" b="b"/>
                  <a:pathLst>
                    <a:path w="9" h="12">
                      <a:moveTo>
                        <a:pt x="9" y="6"/>
                      </a:moveTo>
                      <a:lnTo>
                        <a:pt x="7" y="7"/>
                      </a:lnTo>
                      <a:lnTo>
                        <a:pt x="6" y="10"/>
                      </a:lnTo>
                      <a:lnTo>
                        <a:pt x="4" y="12"/>
                      </a:lnTo>
                      <a:lnTo>
                        <a:pt x="0" y="11"/>
                      </a:lnTo>
                      <a:lnTo>
                        <a:pt x="4" y="0"/>
                      </a:lnTo>
                      <a:lnTo>
                        <a:pt x="9" y="6"/>
                      </a:lnTo>
                      <a:close/>
                    </a:path>
                  </a:pathLst>
                </a:custGeom>
                <a:solidFill>
                  <a:srgbClr val="FFFFFF"/>
                </a:solidFill>
                <a:ln w="9525">
                  <a:noFill/>
                  <a:round/>
                  <a:headEnd/>
                  <a:tailEnd/>
                </a:ln>
              </p:spPr>
              <p:txBody>
                <a:bodyPr/>
                <a:lstStyle/>
                <a:p>
                  <a:endParaRPr lang="en-US" sz="2400"/>
                </a:p>
              </p:txBody>
            </p:sp>
            <p:sp>
              <p:nvSpPr>
                <p:cNvPr id="1362118" name="Freeform 198"/>
                <p:cNvSpPr>
                  <a:spLocks/>
                </p:cNvSpPr>
                <p:nvPr/>
              </p:nvSpPr>
              <p:spPr bwMode="auto">
                <a:xfrm>
                  <a:off x="3080" y="1831"/>
                  <a:ext cx="4" cy="5"/>
                </a:xfrm>
                <a:custGeom>
                  <a:avLst/>
                  <a:gdLst/>
                  <a:ahLst/>
                  <a:cxnLst>
                    <a:cxn ang="0">
                      <a:pos x="0" y="9"/>
                    </a:cxn>
                    <a:cxn ang="0">
                      <a:pos x="9" y="0"/>
                    </a:cxn>
                    <a:cxn ang="0">
                      <a:pos x="9" y="3"/>
                    </a:cxn>
                    <a:cxn ang="0">
                      <a:pos x="0" y="9"/>
                    </a:cxn>
                  </a:cxnLst>
                  <a:rect l="0" t="0" r="r" b="b"/>
                  <a:pathLst>
                    <a:path w="9" h="9">
                      <a:moveTo>
                        <a:pt x="0" y="9"/>
                      </a:moveTo>
                      <a:lnTo>
                        <a:pt x="9" y="0"/>
                      </a:lnTo>
                      <a:lnTo>
                        <a:pt x="9" y="3"/>
                      </a:lnTo>
                      <a:lnTo>
                        <a:pt x="0" y="9"/>
                      </a:lnTo>
                      <a:close/>
                    </a:path>
                  </a:pathLst>
                </a:custGeom>
                <a:solidFill>
                  <a:srgbClr val="000000"/>
                </a:solidFill>
                <a:ln w="9525">
                  <a:noFill/>
                  <a:round/>
                  <a:headEnd/>
                  <a:tailEnd/>
                </a:ln>
              </p:spPr>
              <p:txBody>
                <a:bodyPr/>
                <a:lstStyle/>
                <a:p>
                  <a:endParaRPr lang="en-US" sz="2400"/>
                </a:p>
              </p:txBody>
            </p:sp>
            <p:sp>
              <p:nvSpPr>
                <p:cNvPr id="1362119" name="Freeform 199"/>
                <p:cNvSpPr>
                  <a:spLocks/>
                </p:cNvSpPr>
                <p:nvPr/>
              </p:nvSpPr>
              <p:spPr bwMode="auto">
                <a:xfrm>
                  <a:off x="3277" y="1835"/>
                  <a:ext cx="7" cy="11"/>
                </a:xfrm>
                <a:custGeom>
                  <a:avLst/>
                  <a:gdLst/>
                  <a:ahLst/>
                  <a:cxnLst>
                    <a:cxn ang="0">
                      <a:pos x="13" y="22"/>
                    </a:cxn>
                    <a:cxn ang="0">
                      <a:pos x="8" y="18"/>
                    </a:cxn>
                    <a:cxn ang="0">
                      <a:pos x="3" y="13"/>
                    </a:cxn>
                    <a:cxn ang="0">
                      <a:pos x="0" y="6"/>
                    </a:cxn>
                    <a:cxn ang="0">
                      <a:pos x="0" y="0"/>
                    </a:cxn>
                    <a:cxn ang="0">
                      <a:pos x="7" y="3"/>
                    </a:cxn>
                    <a:cxn ang="0">
                      <a:pos x="9" y="9"/>
                    </a:cxn>
                    <a:cxn ang="0">
                      <a:pos x="11" y="15"/>
                    </a:cxn>
                    <a:cxn ang="0">
                      <a:pos x="13" y="22"/>
                    </a:cxn>
                  </a:cxnLst>
                  <a:rect l="0" t="0" r="r" b="b"/>
                  <a:pathLst>
                    <a:path w="13" h="22">
                      <a:moveTo>
                        <a:pt x="13" y="22"/>
                      </a:moveTo>
                      <a:lnTo>
                        <a:pt x="8" y="18"/>
                      </a:lnTo>
                      <a:lnTo>
                        <a:pt x="3" y="13"/>
                      </a:lnTo>
                      <a:lnTo>
                        <a:pt x="0" y="6"/>
                      </a:lnTo>
                      <a:lnTo>
                        <a:pt x="0" y="0"/>
                      </a:lnTo>
                      <a:lnTo>
                        <a:pt x="7" y="3"/>
                      </a:lnTo>
                      <a:lnTo>
                        <a:pt x="9" y="9"/>
                      </a:lnTo>
                      <a:lnTo>
                        <a:pt x="11" y="15"/>
                      </a:lnTo>
                      <a:lnTo>
                        <a:pt x="13" y="22"/>
                      </a:lnTo>
                      <a:close/>
                    </a:path>
                  </a:pathLst>
                </a:custGeom>
                <a:solidFill>
                  <a:srgbClr val="FFFFFF"/>
                </a:solidFill>
                <a:ln w="9525">
                  <a:noFill/>
                  <a:round/>
                  <a:headEnd/>
                  <a:tailEnd/>
                </a:ln>
              </p:spPr>
              <p:txBody>
                <a:bodyPr/>
                <a:lstStyle/>
                <a:p>
                  <a:endParaRPr lang="en-US" sz="2400"/>
                </a:p>
              </p:txBody>
            </p:sp>
            <p:sp>
              <p:nvSpPr>
                <p:cNvPr id="1362120" name="Freeform 200"/>
                <p:cNvSpPr>
                  <a:spLocks/>
                </p:cNvSpPr>
                <p:nvPr/>
              </p:nvSpPr>
              <p:spPr bwMode="auto">
                <a:xfrm>
                  <a:off x="2795" y="1837"/>
                  <a:ext cx="21" cy="10"/>
                </a:xfrm>
                <a:custGeom>
                  <a:avLst/>
                  <a:gdLst/>
                  <a:ahLst/>
                  <a:cxnLst>
                    <a:cxn ang="0">
                      <a:pos x="42" y="1"/>
                    </a:cxn>
                    <a:cxn ang="0">
                      <a:pos x="37" y="5"/>
                    </a:cxn>
                    <a:cxn ang="0">
                      <a:pos x="34" y="8"/>
                    </a:cxn>
                    <a:cxn ang="0">
                      <a:pos x="29" y="11"/>
                    </a:cxn>
                    <a:cxn ang="0">
                      <a:pos x="24" y="14"/>
                    </a:cxn>
                    <a:cxn ang="0">
                      <a:pos x="20" y="16"/>
                    </a:cxn>
                    <a:cxn ang="0">
                      <a:pos x="14" y="19"/>
                    </a:cxn>
                    <a:cxn ang="0">
                      <a:pos x="8" y="20"/>
                    </a:cxn>
                    <a:cxn ang="0">
                      <a:pos x="0" y="21"/>
                    </a:cxn>
                    <a:cxn ang="0">
                      <a:pos x="2" y="15"/>
                    </a:cxn>
                    <a:cxn ang="0">
                      <a:pos x="11" y="11"/>
                    </a:cxn>
                    <a:cxn ang="0">
                      <a:pos x="20" y="6"/>
                    </a:cxn>
                    <a:cxn ang="0">
                      <a:pos x="27" y="0"/>
                    </a:cxn>
                    <a:cxn ang="0">
                      <a:pos x="42" y="1"/>
                    </a:cxn>
                  </a:cxnLst>
                  <a:rect l="0" t="0" r="r" b="b"/>
                  <a:pathLst>
                    <a:path w="42" h="21">
                      <a:moveTo>
                        <a:pt x="42" y="1"/>
                      </a:moveTo>
                      <a:lnTo>
                        <a:pt x="37" y="5"/>
                      </a:lnTo>
                      <a:lnTo>
                        <a:pt x="34" y="8"/>
                      </a:lnTo>
                      <a:lnTo>
                        <a:pt x="29" y="11"/>
                      </a:lnTo>
                      <a:lnTo>
                        <a:pt x="24" y="14"/>
                      </a:lnTo>
                      <a:lnTo>
                        <a:pt x="20" y="16"/>
                      </a:lnTo>
                      <a:lnTo>
                        <a:pt x="14" y="19"/>
                      </a:lnTo>
                      <a:lnTo>
                        <a:pt x="8" y="20"/>
                      </a:lnTo>
                      <a:lnTo>
                        <a:pt x="0" y="21"/>
                      </a:lnTo>
                      <a:lnTo>
                        <a:pt x="2" y="15"/>
                      </a:lnTo>
                      <a:lnTo>
                        <a:pt x="11" y="11"/>
                      </a:lnTo>
                      <a:lnTo>
                        <a:pt x="20" y="6"/>
                      </a:lnTo>
                      <a:lnTo>
                        <a:pt x="27" y="0"/>
                      </a:lnTo>
                      <a:lnTo>
                        <a:pt x="42" y="1"/>
                      </a:lnTo>
                      <a:close/>
                    </a:path>
                  </a:pathLst>
                </a:custGeom>
                <a:solidFill>
                  <a:srgbClr val="000000"/>
                </a:solidFill>
                <a:ln w="9525">
                  <a:noFill/>
                  <a:round/>
                  <a:headEnd/>
                  <a:tailEnd/>
                </a:ln>
              </p:spPr>
              <p:txBody>
                <a:bodyPr/>
                <a:lstStyle/>
                <a:p>
                  <a:endParaRPr lang="en-US" sz="2400"/>
                </a:p>
              </p:txBody>
            </p:sp>
            <p:sp>
              <p:nvSpPr>
                <p:cNvPr id="1362121" name="Freeform 201"/>
                <p:cNvSpPr>
                  <a:spLocks/>
                </p:cNvSpPr>
                <p:nvPr/>
              </p:nvSpPr>
              <p:spPr bwMode="auto">
                <a:xfrm>
                  <a:off x="2953" y="1843"/>
                  <a:ext cx="14" cy="36"/>
                </a:xfrm>
                <a:custGeom>
                  <a:avLst/>
                  <a:gdLst/>
                  <a:ahLst/>
                  <a:cxnLst>
                    <a:cxn ang="0">
                      <a:pos x="16" y="9"/>
                    </a:cxn>
                    <a:cxn ang="0">
                      <a:pos x="20" y="8"/>
                    </a:cxn>
                    <a:cxn ang="0">
                      <a:pos x="23" y="9"/>
                    </a:cxn>
                    <a:cxn ang="0">
                      <a:pos x="25" y="13"/>
                    </a:cxn>
                    <a:cxn ang="0">
                      <a:pos x="28" y="14"/>
                    </a:cxn>
                    <a:cxn ang="0">
                      <a:pos x="21" y="28"/>
                    </a:cxn>
                    <a:cxn ang="0">
                      <a:pos x="21" y="44"/>
                    </a:cxn>
                    <a:cxn ang="0">
                      <a:pos x="18" y="59"/>
                    </a:cxn>
                    <a:cxn ang="0">
                      <a:pos x="9" y="71"/>
                    </a:cxn>
                    <a:cxn ang="0">
                      <a:pos x="7" y="65"/>
                    </a:cxn>
                    <a:cxn ang="0">
                      <a:pos x="7" y="55"/>
                    </a:cxn>
                    <a:cxn ang="0">
                      <a:pos x="7" y="46"/>
                    </a:cxn>
                    <a:cxn ang="0">
                      <a:pos x="5" y="38"/>
                    </a:cxn>
                    <a:cxn ang="0">
                      <a:pos x="2" y="30"/>
                    </a:cxn>
                    <a:cxn ang="0">
                      <a:pos x="0" y="21"/>
                    </a:cxn>
                    <a:cxn ang="0">
                      <a:pos x="0" y="10"/>
                    </a:cxn>
                    <a:cxn ang="0">
                      <a:pos x="1" y="0"/>
                    </a:cxn>
                    <a:cxn ang="0">
                      <a:pos x="6" y="1"/>
                    </a:cxn>
                    <a:cxn ang="0">
                      <a:pos x="9" y="3"/>
                    </a:cxn>
                    <a:cxn ang="0">
                      <a:pos x="13" y="7"/>
                    </a:cxn>
                    <a:cxn ang="0">
                      <a:pos x="16" y="9"/>
                    </a:cxn>
                  </a:cxnLst>
                  <a:rect l="0" t="0" r="r" b="b"/>
                  <a:pathLst>
                    <a:path w="28" h="71">
                      <a:moveTo>
                        <a:pt x="16" y="9"/>
                      </a:moveTo>
                      <a:lnTo>
                        <a:pt x="20" y="8"/>
                      </a:lnTo>
                      <a:lnTo>
                        <a:pt x="23" y="9"/>
                      </a:lnTo>
                      <a:lnTo>
                        <a:pt x="25" y="13"/>
                      </a:lnTo>
                      <a:lnTo>
                        <a:pt x="28" y="14"/>
                      </a:lnTo>
                      <a:lnTo>
                        <a:pt x="21" y="28"/>
                      </a:lnTo>
                      <a:lnTo>
                        <a:pt x="21" y="44"/>
                      </a:lnTo>
                      <a:lnTo>
                        <a:pt x="18" y="59"/>
                      </a:lnTo>
                      <a:lnTo>
                        <a:pt x="9" y="71"/>
                      </a:lnTo>
                      <a:lnTo>
                        <a:pt x="7" y="65"/>
                      </a:lnTo>
                      <a:lnTo>
                        <a:pt x="7" y="55"/>
                      </a:lnTo>
                      <a:lnTo>
                        <a:pt x="7" y="46"/>
                      </a:lnTo>
                      <a:lnTo>
                        <a:pt x="5" y="38"/>
                      </a:lnTo>
                      <a:lnTo>
                        <a:pt x="2" y="30"/>
                      </a:lnTo>
                      <a:lnTo>
                        <a:pt x="0" y="21"/>
                      </a:lnTo>
                      <a:lnTo>
                        <a:pt x="0" y="10"/>
                      </a:lnTo>
                      <a:lnTo>
                        <a:pt x="1" y="0"/>
                      </a:lnTo>
                      <a:lnTo>
                        <a:pt x="6" y="1"/>
                      </a:lnTo>
                      <a:lnTo>
                        <a:pt x="9" y="3"/>
                      </a:lnTo>
                      <a:lnTo>
                        <a:pt x="13" y="7"/>
                      </a:lnTo>
                      <a:lnTo>
                        <a:pt x="16" y="9"/>
                      </a:lnTo>
                      <a:close/>
                    </a:path>
                  </a:pathLst>
                </a:custGeom>
                <a:solidFill>
                  <a:srgbClr val="FFFFFF"/>
                </a:solidFill>
                <a:ln w="9525">
                  <a:noFill/>
                  <a:round/>
                  <a:headEnd/>
                  <a:tailEnd/>
                </a:ln>
              </p:spPr>
              <p:txBody>
                <a:bodyPr/>
                <a:lstStyle/>
                <a:p>
                  <a:endParaRPr lang="en-US" sz="2400"/>
                </a:p>
              </p:txBody>
            </p:sp>
            <p:sp>
              <p:nvSpPr>
                <p:cNvPr id="1362122" name="Freeform 202"/>
                <p:cNvSpPr>
                  <a:spLocks/>
                </p:cNvSpPr>
                <p:nvPr/>
              </p:nvSpPr>
              <p:spPr bwMode="auto">
                <a:xfrm>
                  <a:off x="3264" y="1844"/>
                  <a:ext cx="4" cy="7"/>
                </a:xfrm>
                <a:custGeom>
                  <a:avLst/>
                  <a:gdLst/>
                  <a:ahLst/>
                  <a:cxnLst>
                    <a:cxn ang="0">
                      <a:pos x="7" y="15"/>
                    </a:cxn>
                    <a:cxn ang="0">
                      <a:pos x="5" y="13"/>
                    </a:cxn>
                    <a:cxn ang="0">
                      <a:pos x="1" y="8"/>
                    </a:cxn>
                    <a:cxn ang="0">
                      <a:pos x="0" y="4"/>
                    </a:cxn>
                    <a:cxn ang="0">
                      <a:pos x="4" y="0"/>
                    </a:cxn>
                    <a:cxn ang="0">
                      <a:pos x="5" y="5"/>
                    </a:cxn>
                    <a:cxn ang="0">
                      <a:pos x="7" y="8"/>
                    </a:cxn>
                    <a:cxn ang="0">
                      <a:pos x="8" y="12"/>
                    </a:cxn>
                    <a:cxn ang="0">
                      <a:pos x="7" y="15"/>
                    </a:cxn>
                  </a:cxnLst>
                  <a:rect l="0" t="0" r="r" b="b"/>
                  <a:pathLst>
                    <a:path w="8" h="15">
                      <a:moveTo>
                        <a:pt x="7" y="15"/>
                      </a:moveTo>
                      <a:lnTo>
                        <a:pt x="5" y="13"/>
                      </a:lnTo>
                      <a:lnTo>
                        <a:pt x="1" y="8"/>
                      </a:lnTo>
                      <a:lnTo>
                        <a:pt x="0" y="4"/>
                      </a:lnTo>
                      <a:lnTo>
                        <a:pt x="4" y="0"/>
                      </a:lnTo>
                      <a:lnTo>
                        <a:pt x="5" y="5"/>
                      </a:lnTo>
                      <a:lnTo>
                        <a:pt x="7" y="8"/>
                      </a:lnTo>
                      <a:lnTo>
                        <a:pt x="8" y="12"/>
                      </a:lnTo>
                      <a:lnTo>
                        <a:pt x="7" y="15"/>
                      </a:lnTo>
                      <a:close/>
                    </a:path>
                  </a:pathLst>
                </a:custGeom>
                <a:solidFill>
                  <a:srgbClr val="000000"/>
                </a:solidFill>
                <a:ln w="9525">
                  <a:noFill/>
                  <a:round/>
                  <a:headEnd/>
                  <a:tailEnd/>
                </a:ln>
              </p:spPr>
              <p:txBody>
                <a:bodyPr/>
                <a:lstStyle/>
                <a:p>
                  <a:endParaRPr lang="en-US" sz="2400"/>
                </a:p>
              </p:txBody>
            </p:sp>
            <p:sp>
              <p:nvSpPr>
                <p:cNvPr id="1362123" name="Freeform 203"/>
                <p:cNvSpPr>
                  <a:spLocks/>
                </p:cNvSpPr>
                <p:nvPr/>
              </p:nvSpPr>
              <p:spPr bwMode="auto">
                <a:xfrm>
                  <a:off x="3223" y="1866"/>
                  <a:ext cx="21" cy="55"/>
                </a:xfrm>
                <a:custGeom>
                  <a:avLst/>
                  <a:gdLst/>
                  <a:ahLst/>
                  <a:cxnLst>
                    <a:cxn ang="0">
                      <a:pos x="24" y="69"/>
                    </a:cxn>
                    <a:cxn ang="0">
                      <a:pos x="30" y="80"/>
                    </a:cxn>
                    <a:cxn ang="0">
                      <a:pos x="36" y="89"/>
                    </a:cxn>
                    <a:cxn ang="0">
                      <a:pos x="39" y="99"/>
                    </a:cxn>
                    <a:cxn ang="0">
                      <a:pos x="43" y="111"/>
                    </a:cxn>
                    <a:cxn ang="0">
                      <a:pos x="37" y="104"/>
                    </a:cxn>
                    <a:cxn ang="0">
                      <a:pos x="34" y="92"/>
                    </a:cxn>
                    <a:cxn ang="0">
                      <a:pos x="30" y="82"/>
                    </a:cxn>
                    <a:cxn ang="0">
                      <a:pos x="23" y="71"/>
                    </a:cxn>
                    <a:cxn ang="0">
                      <a:pos x="16" y="57"/>
                    </a:cxn>
                    <a:cxn ang="0">
                      <a:pos x="10" y="39"/>
                    </a:cxn>
                    <a:cxn ang="0">
                      <a:pos x="4" y="20"/>
                    </a:cxn>
                    <a:cxn ang="0">
                      <a:pos x="0" y="0"/>
                    </a:cxn>
                    <a:cxn ang="0">
                      <a:pos x="6" y="17"/>
                    </a:cxn>
                    <a:cxn ang="0">
                      <a:pos x="13" y="35"/>
                    </a:cxn>
                    <a:cxn ang="0">
                      <a:pos x="19" y="51"/>
                    </a:cxn>
                    <a:cxn ang="0">
                      <a:pos x="24" y="69"/>
                    </a:cxn>
                  </a:cxnLst>
                  <a:rect l="0" t="0" r="r" b="b"/>
                  <a:pathLst>
                    <a:path w="43" h="111">
                      <a:moveTo>
                        <a:pt x="24" y="69"/>
                      </a:moveTo>
                      <a:lnTo>
                        <a:pt x="30" y="80"/>
                      </a:lnTo>
                      <a:lnTo>
                        <a:pt x="36" y="89"/>
                      </a:lnTo>
                      <a:lnTo>
                        <a:pt x="39" y="99"/>
                      </a:lnTo>
                      <a:lnTo>
                        <a:pt x="43" y="111"/>
                      </a:lnTo>
                      <a:lnTo>
                        <a:pt x="37" y="104"/>
                      </a:lnTo>
                      <a:lnTo>
                        <a:pt x="34" y="92"/>
                      </a:lnTo>
                      <a:lnTo>
                        <a:pt x="30" y="82"/>
                      </a:lnTo>
                      <a:lnTo>
                        <a:pt x="23" y="71"/>
                      </a:lnTo>
                      <a:lnTo>
                        <a:pt x="16" y="57"/>
                      </a:lnTo>
                      <a:lnTo>
                        <a:pt x="10" y="39"/>
                      </a:lnTo>
                      <a:lnTo>
                        <a:pt x="4" y="20"/>
                      </a:lnTo>
                      <a:lnTo>
                        <a:pt x="0" y="0"/>
                      </a:lnTo>
                      <a:lnTo>
                        <a:pt x="6" y="17"/>
                      </a:lnTo>
                      <a:lnTo>
                        <a:pt x="13" y="35"/>
                      </a:lnTo>
                      <a:lnTo>
                        <a:pt x="19" y="51"/>
                      </a:lnTo>
                      <a:lnTo>
                        <a:pt x="24" y="69"/>
                      </a:lnTo>
                      <a:close/>
                    </a:path>
                  </a:pathLst>
                </a:custGeom>
                <a:solidFill>
                  <a:srgbClr val="000000"/>
                </a:solidFill>
                <a:ln w="9525">
                  <a:noFill/>
                  <a:round/>
                  <a:headEnd/>
                  <a:tailEnd/>
                </a:ln>
              </p:spPr>
              <p:txBody>
                <a:bodyPr/>
                <a:lstStyle/>
                <a:p>
                  <a:endParaRPr lang="en-US" sz="2400"/>
                </a:p>
              </p:txBody>
            </p:sp>
            <p:sp>
              <p:nvSpPr>
                <p:cNvPr id="1362124" name="Freeform 204"/>
                <p:cNvSpPr>
                  <a:spLocks/>
                </p:cNvSpPr>
                <p:nvPr/>
              </p:nvSpPr>
              <p:spPr bwMode="auto">
                <a:xfrm>
                  <a:off x="3158" y="1872"/>
                  <a:ext cx="3" cy="8"/>
                </a:xfrm>
                <a:custGeom>
                  <a:avLst/>
                  <a:gdLst/>
                  <a:ahLst/>
                  <a:cxnLst>
                    <a:cxn ang="0">
                      <a:pos x="3" y="16"/>
                    </a:cxn>
                    <a:cxn ang="0">
                      <a:pos x="0" y="12"/>
                    </a:cxn>
                    <a:cxn ang="0">
                      <a:pos x="0" y="8"/>
                    </a:cxn>
                    <a:cxn ang="0">
                      <a:pos x="0" y="3"/>
                    </a:cxn>
                    <a:cxn ang="0">
                      <a:pos x="3" y="0"/>
                    </a:cxn>
                    <a:cxn ang="0">
                      <a:pos x="5" y="3"/>
                    </a:cxn>
                    <a:cxn ang="0">
                      <a:pos x="6" y="8"/>
                    </a:cxn>
                    <a:cxn ang="0">
                      <a:pos x="5" y="12"/>
                    </a:cxn>
                    <a:cxn ang="0">
                      <a:pos x="3" y="16"/>
                    </a:cxn>
                  </a:cxnLst>
                  <a:rect l="0" t="0" r="r" b="b"/>
                  <a:pathLst>
                    <a:path w="6" h="16">
                      <a:moveTo>
                        <a:pt x="3" y="16"/>
                      </a:moveTo>
                      <a:lnTo>
                        <a:pt x="0" y="12"/>
                      </a:lnTo>
                      <a:lnTo>
                        <a:pt x="0" y="8"/>
                      </a:lnTo>
                      <a:lnTo>
                        <a:pt x="0" y="3"/>
                      </a:lnTo>
                      <a:lnTo>
                        <a:pt x="3" y="0"/>
                      </a:lnTo>
                      <a:lnTo>
                        <a:pt x="5" y="3"/>
                      </a:lnTo>
                      <a:lnTo>
                        <a:pt x="6" y="8"/>
                      </a:lnTo>
                      <a:lnTo>
                        <a:pt x="5" y="12"/>
                      </a:lnTo>
                      <a:lnTo>
                        <a:pt x="3" y="16"/>
                      </a:lnTo>
                      <a:close/>
                    </a:path>
                  </a:pathLst>
                </a:custGeom>
                <a:solidFill>
                  <a:srgbClr val="FFFFFF"/>
                </a:solidFill>
                <a:ln w="9525">
                  <a:noFill/>
                  <a:round/>
                  <a:headEnd/>
                  <a:tailEnd/>
                </a:ln>
              </p:spPr>
              <p:txBody>
                <a:bodyPr/>
                <a:lstStyle/>
                <a:p>
                  <a:endParaRPr lang="en-US" sz="2400"/>
                </a:p>
              </p:txBody>
            </p:sp>
            <p:sp>
              <p:nvSpPr>
                <p:cNvPr id="1362125" name="Freeform 205"/>
                <p:cNvSpPr>
                  <a:spLocks/>
                </p:cNvSpPr>
                <p:nvPr/>
              </p:nvSpPr>
              <p:spPr bwMode="auto">
                <a:xfrm>
                  <a:off x="3295" y="1875"/>
                  <a:ext cx="3" cy="7"/>
                </a:xfrm>
                <a:custGeom>
                  <a:avLst/>
                  <a:gdLst/>
                  <a:ahLst/>
                  <a:cxnLst>
                    <a:cxn ang="0">
                      <a:pos x="4" y="12"/>
                    </a:cxn>
                    <a:cxn ang="0">
                      <a:pos x="0" y="0"/>
                    </a:cxn>
                    <a:cxn ang="0">
                      <a:pos x="7" y="9"/>
                    </a:cxn>
                    <a:cxn ang="0">
                      <a:pos x="4" y="12"/>
                    </a:cxn>
                  </a:cxnLst>
                  <a:rect l="0" t="0" r="r" b="b"/>
                  <a:pathLst>
                    <a:path w="7" h="12">
                      <a:moveTo>
                        <a:pt x="4" y="12"/>
                      </a:moveTo>
                      <a:lnTo>
                        <a:pt x="0" y="0"/>
                      </a:lnTo>
                      <a:lnTo>
                        <a:pt x="7" y="9"/>
                      </a:lnTo>
                      <a:lnTo>
                        <a:pt x="4" y="12"/>
                      </a:lnTo>
                      <a:close/>
                    </a:path>
                  </a:pathLst>
                </a:custGeom>
                <a:solidFill>
                  <a:srgbClr val="FFFFFF"/>
                </a:solidFill>
                <a:ln w="9525">
                  <a:noFill/>
                  <a:round/>
                  <a:headEnd/>
                  <a:tailEnd/>
                </a:ln>
              </p:spPr>
              <p:txBody>
                <a:bodyPr/>
                <a:lstStyle/>
                <a:p>
                  <a:endParaRPr lang="en-US" sz="2400"/>
                </a:p>
              </p:txBody>
            </p:sp>
            <p:sp>
              <p:nvSpPr>
                <p:cNvPr id="1362126" name="Freeform 206"/>
                <p:cNvSpPr>
                  <a:spLocks/>
                </p:cNvSpPr>
                <p:nvPr/>
              </p:nvSpPr>
              <p:spPr bwMode="auto">
                <a:xfrm>
                  <a:off x="3169" y="1880"/>
                  <a:ext cx="4" cy="6"/>
                </a:xfrm>
                <a:custGeom>
                  <a:avLst/>
                  <a:gdLst/>
                  <a:ahLst/>
                  <a:cxnLst>
                    <a:cxn ang="0">
                      <a:pos x="7" y="7"/>
                    </a:cxn>
                    <a:cxn ang="0">
                      <a:pos x="7" y="11"/>
                    </a:cxn>
                    <a:cxn ang="0">
                      <a:pos x="4" y="9"/>
                    </a:cxn>
                    <a:cxn ang="0">
                      <a:pos x="1" y="7"/>
                    </a:cxn>
                    <a:cxn ang="0">
                      <a:pos x="0" y="4"/>
                    </a:cxn>
                    <a:cxn ang="0">
                      <a:pos x="1" y="0"/>
                    </a:cxn>
                    <a:cxn ang="0">
                      <a:pos x="5" y="0"/>
                    </a:cxn>
                    <a:cxn ang="0">
                      <a:pos x="6" y="1"/>
                    </a:cxn>
                    <a:cxn ang="0">
                      <a:pos x="7" y="4"/>
                    </a:cxn>
                    <a:cxn ang="0">
                      <a:pos x="7" y="7"/>
                    </a:cxn>
                  </a:cxnLst>
                  <a:rect l="0" t="0" r="r" b="b"/>
                  <a:pathLst>
                    <a:path w="7" h="11">
                      <a:moveTo>
                        <a:pt x="7" y="7"/>
                      </a:moveTo>
                      <a:lnTo>
                        <a:pt x="7" y="11"/>
                      </a:lnTo>
                      <a:lnTo>
                        <a:pt x="4" y="9"/>
                      </a:lnTo>
                      <a:lnTo>
                        <a:pt x="1" y="7"/>
                      </a:lnTo>
                      <a:lnTo>
                        <a:pt x="0" y="4"/>
                      </a:lnTo>
                      <a:lnTo>
                        <a:pt x="1" y="0"/>
                      </a:lnTo>
                      <a:lnTo>
                        <a:pt x="5" y="0"/>
                      </a:lnTo>
                      <a:lnTo>
                        <a:pt x="6" y="1"/>
                      </a:lnTo>
                      <a:lnTo>
                        <a:pt x="7" y="4"/>
                      </a:lnTo>
                      <a:lnTo>
                        <a:pt x="7" y="7"/>
                      </a:lnTo>
                      <a:close/>
                    </a:path>
                  </a:pathLst>
                </a:custGeom>
                <a:solidFill>
                  <a:srgbClr val="FFFFFF"/>
                </a:solidFill>
                <a:ln w="9525">
                  <a:noFill/>
                  <a:round/>
                  <a:headEnd/>
                  <a:tailEnd/>
                </a:ln>
              </p:spPr>
              <p:txBody>
                <a:bodyPr/>
                <a:lstStyle/>
                <a:p>
                  <a:endParaRPr lang="en-US" sz="2400"/>
                </a:p>
              </p:txBody>
            </p:sp>
            <p:sp>
              <p:nvSpPr>
                <p:cNvPr id="1362127" name="Freeform 207"/>
                <p:cNvSpPr>
                  <a:spLocks/>
                </p:cNvSpPr>
                <p:nvPr/>
              </p:nvSpPr>
              <p:spPr bwMode="auto">
                <a:xfrm>
                  <a:off x="2632" y="1885"/>
                  <a:ext cx="232" cy="274"/>
                </a:xfrm>
                <a:custGeom>
                  <a:avLst/>
                  <a:gdLst/>
                  <a:ahLst/>
                  <a:cxnLst>
                    <a:cxn ang="0">
                      <a:pos x="296" y="43"/>
                    </a:cxn>
                    <a:cxn ang="0">
                      <a:pos x="317" y="57"/>
                    </a:cxn>
                    <a:cxn ang="0">
                      <a:pos x="333" y="112"/>
                    </a:cxn>
                    <a:cxn ang="0">
                      <a:pos x="376" y="122"/>
                    </a:cxn>
                    <a:cxn ang="0">
                      <a:pos x="410" y="121"/>
                    </a:cxn>
                    <a:cxn ang="0">
                      <a:pos x="407" y="135"/>
                    </a:cxn>
                    <a:cxn ang="0">
                      <a:pos x="383" y="144"/>
                    </a:cxn>
                    <a:cxn ang="0">
                      <a:pos x="394" y="171"/>
                    </a:cxn>
                    <a:cxn ang="0">
                      <a:pos x="425" y="192"/>
                    </a:cxn>
                    <a:cxn ang="0">
                      <a:pos x="436" y="218"/>
                    </a:cxn>
                    <a:cxn ang="0">
                      <a:pos x="424" y="219"/>
                    </a:cxn>
                    <a:cxn ang="0">
                      <a:pos x="400" y="203"/>
                    </a:cxn>
                    <a:cxn ang="0">
                      <a:pos x="347" y="210"/>
                    </a:cxn>
                    <a:cxn ang="0">
                      <a:pos x="315" y="226"/>
                    </a:cxn>
                    <a:cxn ang="0">
                      <a:pos x="341" y="230"/>
                    </a:cxn>
                    <a:cxn ang="0">
                      <a:pos x="387" y="219"/>
                    </a:cxn>
                    <a:cxn ang="0">
                      <a:pos x="411" y="224"/>
                    </a:cxn>
                    <a:cxn ang="0">
                      <a:pos x="368" y="242"/>
                    </a:cxn>
                    <a:cxn ang="0">
                      <a:pos x="399" y="265"/>
                    </a:cxn>
                    <a:cxn ang="0">
                      <a:pos x="439" y="285"/>
                    </a:cxn>
                    <a:cxn ang="0">
                      <a:pos x="449" y="310"/>
                    </a:cxn>
                    <a:cxn ang="0">
                      <a:pos x="431" y="293"/>
                    </a:cxn>
                    <a:cxn ang="0">
                      <a:pos x="385" y="279"/>
                    </a:cxn>
                    <a:cxn ang="0">
                      <a:pos x="325" y="287"/>
                    </a:cxn>
                    <a:cxn ang="0">
                      <a:pos x="262" y="314"/>
                    </a:cxn>
                    <a:cxn ang="0">
                      <a:pos x="186" y="325"/>
                    </a:cxn>
                    <a:cxn ang="0">
                      <a:pos x="152" y="336"/>
                    </a:cxn>
                    <a:cxn ang="0">
                      <a:pos x="214" y="370"/>
                    </a:cxn>
                    <a:cxn ang="0">
                      <a:pos x="259" y="404"/>
                    </a:cxn>
                    <a:cxn ang="0">
                      <a:pos x="245" y="433"/>
                    </a:cxn>
                    <a:cxn ang="0">
                      <a:pos x="210" y="416"/>
                    </a:cxn>
                    <a:cxn ang="0">
                      <a:pos x="176" y="417"/>
                    </a:cxn>
                    <a:cxn ang="0">
                      <a:pos x="159" y="425"/>
                    </a:cxn>
                    <a:cxn ang="0">
                      <a:pos x="143" y="427"/>
                    </a:cxn>
                    <a:cxn ang="0">
                      <a:pos x="123" y="422"/>
                    </a:cxn>
                    <a:cxn ang="0">
                      <a:pos x="103" y="465"/>
                    </a:cxn>
                    <a:cxn ang="0">
                      <a:pos x="78" y="506"/>
                    </a:cxn>
                    <a:cxn ang="0">
                      <a:pos x="71" y="526"/>
                    </a:cxn>
                    <a:cxn ang="0">
                      <a:pos x="67" y="511"/>
                    </a:cxn>
                    <a:cxn ang="0">
                      <a:pos x="48" y="508"/>
                    </a:cxn>
                    <a:cxn ang="0">
                      <a:pos x="44" y="502"/>
                    </a:cxn>
                    <a:cxn ang="0">
                      <a:pos x="23" y="522"/>
                    </a:cxn>
                    <a:cxn ang="0">
                      <a:pos x="7" y="548"/>
                    </a:cxn>
                    <a:cxn ang="0">
                      <a:pos x="1" y="513"/>
                    </a:cxn>
                    <a:cxn ang="0">
                      <a:pos x="35" y="420"/>
                    </a:cxn>
                    <a:cxn ang="0">
                      <a:pos x="67" y="381"/>
                    </a:cxn>
                    <a:cxn ang="0">
                      <a:pos x="99" y="359"/>
                    </a:cxn>
                    <a:cxn ang="0">
                      <a:pos x="135" y="346"/>
                    </a:cxn>
                    <a:cxn ang="0">
                      <a:pos x="128" y="314"/>
                    </a:cxn>
                    <a:cxn ang="0">
                      <a:pos x="160" y="279"/>
                    </a:cxn>
                    <a:cxn ang="0">
                      <a:pos x="192" y="247"/>
                    </a:cxn>
                    <a:cxn ang="0">
                      <a:pos x="214" y="134"/>
                    </a:cxn>
                    <a:cxn ang="0">
                      <a:pos x="222" y="101"/>
                    </a:cxn>
                    <a:cxn ang="0">
                      <a:pos x="237" y="62"/>
                    </a:cxn>
                    <a:cxn ang="0">
                      <a:pos x="275" y="29"/>
                    </a:cxn>
                  </a:cxnLst>
                  <a:rect l="0" t="0" r="r" b="b"/>
                  <a:pathLst>
                    <a:path w="463" h="548">
                      <a:moveTo>
                        <a:pt x="277" y="39"/>
                      </a:moveTo>
                      <a:lnTo>
                        <a:pt x="282" y="40"/>
                      </a:lnTo>
                      <a:lnTo>
                        <a:pt x="289" y="42"/>
                      </a:lnTo>
                      <a:lnTo>
                        <a:pt x="296" y="43"/>
                      </a:lnTo>
                      <a:lnTo>
                        <a:pt x="303" y="45"/>
                      </a:lnTo>
                      <a:lnTo>
                        <a:pt x="309" y="47"/>
                      </a:lnTo>
                      <a:lnTo>
                        <a:pt x="313" y="51"/>
                      </a:lnTo>
                      <a:lnTo>
                        <a:pt x="317" y="57"/>
                      </a:lnTo>
                      <a:lnTo>
                        <a:pt x="317" y="65"/>
                      </a:lnTo>
                      <a:lnTo>
                        <a:pt x="319" y="82"/>
                      </a:lnTo>
                      <a:lnTo>
                        <a:pt x="325" y="99"/>
                      </a:lnTo>
                      <a:lnTo>
                        <a:pt x="333" y="112"/>
                      </a:lnTo>
                      <a:lnTo>
                        <a:pt x="349" y="120"/>
                      </a:lnTo>
                      <a:lnTo>
                        <a:pt x="358" y="121"/>
                      </a:lnTo>
                      <a:lnTo>
                        <a:pt x="368" y="122"/>
                      </a:lnTo>
                      <a:lnTo>
                        <a:pt x="376" y="122"/>
                      </a:lnTo>
                      <a:lnTo>
                        <a:pt x="385" y="121"/>
                      </a:lnTo>
                      <a:lnTo>
                        <a:pt x="393" y="121"/>
                      </a:lnTo>
                      <a:lnTo>
                        <a:pt x="401" y="121"/>
                      </a:lnTo>
                      <a:lnTo>
                        <a:pt x="410" y="121"/>
                      </a:lnTo>
                      <a:lnTo>
                        <a:pt x="420" y="123"/>
                      </a:lnTo>
                      <a:lnTo>
                        <a:pt x="416" y="128"/>
                      </a:lnTo>
                      <a:lnTo>
                        <a:pt x="411" y="131"/>
                      </a:lnTo>
                      <a:lnTo>
                        <a:pt x="407" y="135"/>
                      </a:lnTo>
                      <a:lnTo>
                        <a:pt x="401" y="137"/>
                      </a:lnTo>
                      <a:lnTo>
                        <a:pt x="395" y="139"/>
                      </a:lnTo>
                      <a:lnTo>
                        <a:pt x="388" y="142"/>
                      </a:lnTo>
                      <a:lnTo>
                        <a:pt x="383" y="144"/>
                      </a:lnTo>
                      <a:lnTo>
                        <a:pt x="377" y="146"/>
                      </a:lnTo>
                      <a:lnTo>
                        <a:pt x="377" y="161"/>
                      </a:lnTo>
                      <a:lnTo>
                        <a:pt x="385" y="166"/>
                      </a:lnTo>
                      <a:lnTo>
                        <a:pt x="394" y="171"/>
                      </a:lnTo>
                      <a:lnTo>
                        <a:pt x="402" y="176"/>
                      </a:lnTo>
                      <a:lnTo>
                        <a:pt x="410" y="181"/>
                      </a:lnTo>
                      <a:lnTo>
                        <a:pt x="417" y="187"/>
                      </a:lnTo>
                      <a:lnTo>
                        <a:pt x="425" y="192"/>
                      </a:lnTo>
                      <a:lnTo>
                        <a:pt x="432" y="199"/>
                      </a:lnTo>
                      <a:lnTo>
                        <a:pt x="438" y="206"/>
                      </a:lnTo>
                      <a:lnTo>
                        <a:pt x="438" y="213"/>
                      </a:lnTo>
                      <a:lnTo>
                        <a:pt x="436" y="218"/>
                      </a:lnTo>
                      <a:lnTo>
                        <a:pt x="431" y="221"/>
                      </a:lnTo>
                      <a:lnTo>
                        <a:pt x="425" y="224"/>
                      </a:lnTo>
                      <a:lnTo>
                        <a:pt x="423" y="222"/>
                      </a:lnTo>
                      <a:lnTo>
                        <a:pt x="424" y="219"/>
                      </a:lnTo>
                      <a:lnTo>
                        <a:pt x="425" y="215"/>
                      </a:lnTo>
                      <a:lnTo>
                        <a:pt x="425" y="211"/>
                      </a:lnTo>
                      <a:lnTo>
                        <a:pt x="413" y="205"/>
                      </a:lnTo>
                      <a:lnTo>
                        <a:pt x="400" y="203"/>
                      </a:lnTo>
                      <a:lnTo>
                        <a:pt x="387" y="202"/>
                      </a:lnTo>
                      <a:lnTo>
                        <a:pt x="375" y="203"/>
                      </a:lnTo>
                      <a:lnTo>
                        <a:pt x="361" y="206"/>
                      </a:lnTo>
                      <a:lnTo>
                        <a:pt x="347" y="210"/>
                      </a:lnTo>
                      <a:lnTo>
                        <a:pt x="334" y="214"/>
                      </a:lnTo>
                      <a:lnTo>
                        <a:pt x="320" y="219"/>
                      </a:lnTo>
                      <a:lnTo>
                        <a:pt x="317" y="222"/>
                      </a:lnTo>
                      <a:lnTo>
                        <a:pt x="315" y="226"/>
                      </a:lnTo>
                      <a:lnTo>
                        <a:pt x="313" y="229"/>
                      </a:lnTo>
                      <a:lnTo>
                        <a:pt x="317" y="233"/>
                      </a:lnTo>
                      <a:lnTo>
                        <a:pt x="330" y="233"/>
                      </a:lnTo>
                      <a:lnTo>
                        <a:pt x="341" y="230"/>
                      </a:lnTo>
                      <a:lnTo>
                        <a:pt x="353" y="227"/>
                      </a:lnTo>
                      <a:lnTo>
                        <a:pt x="364" y="224"/>
                      </a:lnTo>
                      <a:lnTo>
                        <a:pt x="376" y="221"/>
                      </a:lnTo>
                      <a:lnTo>
                        <a:pt x="387" y="219"/>
                      </a:lnTo>
                      <a:lnTo>
                        <a:pt x="399" y="219"/>
                      </a:lnTo>
                      <a:lnTo>
                        <a:pt x="411" y="221"/>
                      </a:lnTo>
                      <a:lnTo>
                        <a:pt x="411" y="222"/>
                      </a:lnTo>
                      <a:lnTo>
                        <a:pt x="411" y="224"/>
                      </a:lnTo>
                      <a:lnTo>
                        <a:pt x="411" y="224"/>
                      </a:lnTo>
                      <a:lnTo>
                        <a:pt x="413" y="225"/>
                      </a:lnTo>
                      <a:lnTo>
                        <a:pt x="416" y="225"/>
                      </a:lnTo>
                      <a:lnTo>
                        <a:pt x="368" y="242"/>
                      </a:lnTo>
                      <a:lnTo>
                        <a:pt x="368" y="249"/>
                      </a:lnTo>
                      <a:lnTo>
                        <a:pt x="379" y="253"/>
                      </a:lnTo>
                      <a:lnTo>
                        <a:pt x="390" y="259"/>
                      </a:lnTo>
                      <a:lnTo>
                        <a:pt x="399" y="265"/>
                      </a:lnTo>
                      <a:lnTo>
                        <a:pt x="409" y="271"/>
                      </a:lnTo>
                      <a:lnTo>
                        <a:pt x="418" y="276"/>
                      </a:lnTo>
                      <a:lnTo>
                        <a:pt x="429" y="281"/>
                      </a:lnTo>
                      <a:lnTo>
                        <a:pt x="439" y="285"/>
                      </a:lnTo>
                      <a:lnTo>
                        <a:pt x="449" y="288"/>
                      </a:lnTo>
                      <a:lnTo>
                        <a:pt x="463" y="305"/>
                      </a:lnTo>
                      <a:lnTo>
                        <a:pt x="456" y="309"/>
                      </a:lnTo>
                      <a:lnTo>
                        <a:pt x="449" y="310"/>
                      </a:lnTo>
                      <a:lnTo>
                        <a:pt x="441" y="310"/>
                      </a:lnTo>
                      <a:lnTo>
                        <a:pt x="434" y="308"/>
                      </a:lnTo>
                      <a:lnTo>
                        <a:pt x="436" y="298"/>
                      </a:lnTo>
                      <a:lnTo>
                        <a:pt x="431" y="293"/>
                      </a:lnTo>
                      <a:lnTo>
                        <a:pt x="423" y="288"/>
                      </a:lnTo>
                      <a:lnTo>
                        <a:pt x="416" y="285"/>
                      </a:lnTo>
                      <a:lnTo>
                        <a:pt x="401" y="281"/>
                      </a:lnTo>
                      <a:lnTo>
                        <a:pt x="385" y="279"/>
                      </a:lnTo>
                      <a:lnTo>
                        <a:pt x="370" y="279"/>
                      </a:lnTo>
                      <a:lnTo>
                        <a:pt x="354" y="279"/>
                      </a:lnTo>
                      <a:lnTo>
                        <a:pt x="339" y="282"/>
                      </a:lnTo>
                      <a:lnTo>
                        <a:pt x="325" y="287"/>
                      </a:lnTo>
                      <a:lnTo>
                        <a:pt x="311" y="294"/>
                      </a:lnTo>
                      <a:lnTo>
                        <a:pt x="299" y="303"/>
                      </a:lnTo>
                      <a:lnTo>
                        <a:pt x="280" y="309"/>
                      </a:lnTo>
                      <a:lnTo>
                        <a:pt x="262" y="314"/>
                      </a:lnTo>
                      <a:lnTo>
                        <a:pt x="242" y="319"/>
                      </a:lnTo>
                      <a:lnTo>
                        <a:pt x="224" y="323"/>
                      </a:lnTo>
                      <a:lnTo>
                        <a:pt x="204" y="325"/>
                      </a:lnTo>
                      <a:lnTo>
                        <a:pt x="186" y="325"/>
                      </a:lnTo>
                      <a:lnTo>
                        <a:pt x="167" y="323"/>
                      </a:lnTo>
                      <a:lnTo>
                        <a:pt x="150" y="318"/>
                      </a:lnTo>
                      <a:lnTo>
                        <a:pt x="139" y="326"/>
                      </a:lnTo>
                      <a:lnTo>
                        <a:pt x="152" y="336"/>
                      </a:lnTo>
                      <a:lnTo>
                        <a:pt x="167" y="347"/>
                      </a:lnTo>
                      <a:lnTo>
                        <a:pt x="182" y="355"/>
                      </a:lnTo>
                      <a:lnTo>
                        <a:pt x="198" y="363"/>
                      </a:lnTo>
                      <a:lnTo>
                        <a:pt x="214" y="370"/>
                      </a:lnTo>
                      <a:lnTo>
                        <a:pt x="231" y="377"/>
                      </a:lnTo>
                      <a:lnTo>
                        <a:pt x="248" y="385"/>
                      </a:lnTo>
                      <a:lnTo>
                        <a:pt x="263" y="393"/>
                      </a:lnTo>
                      <a:lnTo>
                        <a:pt x="259" y="404"/>
                      </a:lnTo>
                      <a:lnTo>
                        <a:pt x="257" y="412"/>
                      </a:lnTo>
                      <a:lnTo>
                        <a:pt x="255" y="422"/>
                      </a:lnTo>
                      <a:lnTo>
                        <a:pt x="254" y="435"/>
                      </a:lnTo>
                      <a:lnTo>
                        <a:pt x="245" y="433"/>
                      </a:lnTo>
                      <a:lnTo>
                        <a:pt x="237" y="428"/>
                      </a:lnTo>
                      <a:lnTo>
                        <a:pt x="228" y="424"/>
                      </a:lnTo>
                      <a:lnTo>
                        <a:pt x="219" y="419"/>
                      </a:lnTo>
                      <a:lnTo>
                        <a:pt x="210" y="416"/>
                      </a:lnTo>
                      <a:lnTo>
                        <a:pt x="201" y="415"/>
                      </a:lnTo>
                      <a:lnTo>
                        <a:pt x="190" y="416"/>
                      </a:lnTo>
                      <a:lnTo>
                        <a:pt x="180" y="420"/>
                      </a:lnTo>
                      <a:lnTo>
                        <a:pt x="176" y="417"/>
                      </a:lnTo>
                      <a:lnTo>
                        <a:pt x="171" y="415"/>
                      </a:lnTo>
                      <a:lnTo>
                        <a:pt x="166" y="416"/>
                      </a:lnTo>
                      <a:lnTo>
                        <a:pt x="161" y="419"/>
                      </a:lnTo>
                      <a:lnTo>
                        <a:pt x="159" y="425"/>
                      </a:lnTo>
                      <a:lnTo>
                        <a:pt x="154" y="422"/>
                      </a:lnTo>
                      <a:lnTo>
                        <a:pt x="150" y="423"/>
                      </a:lnTo>
                      <a:lnTo>
                        <a:pt x="146" y="426"/>
                      </a:lnTo>
                      <a:lnTo>
                        <a:pt x="143" y="427"/>
                      </a:lnTo>
                      <a:lnTo>
                        <a:pt x="138" y="422"/>
                      </a:lnTo>
                      <a:lnTo>
                        <a:pt x="134" y="420"/>
                      </a:lnTo>
                      <a:lnTo>
                        <a:pt x="128" y="422"/>
                      </a:lnTo>
                      <a:lnTo>
                        <a:pt x="123" y="422"/>
                      </a:lnTo>
                      <a:lnTo>
                        <a:pt x="118" y="432"/>
                      </a:lnTo>
                      <a:lnTo>
                        <a:pt x="112" y="443"/>
                      </a:lnTo>
                      <a:lnTo>
                        <a:pt x="107" y="454"/>
                      </a:lnTo>
                      <a:lnTo>
                        <a:pt x="103" y="465"/>
                      </a:lnTo>
                      <a:lnTo>
                        <a:pt x="98" y="476"/>
                      </a:lnTo>
                      <a:lnTo>
                        <a:pt x="92" y="487"/>
                      </a:lnTo>
                      <a:lnTo>
                        <a:pt x="86" y="496"/>
                      </a:lnTo>
                      <a:lnTo>
                        <a:pt x="78" y="506"/>
                      </a:lnTo>
                      <a:lnTo>
                        <a:pt x="78" y="511"/>
                      </a:lnTo>
                      <a:lnTo>
                        <a:pt x="76" y="516"/>
                      </a:lnTo>
                      <a:lnTo>
                        <a:pt x="73" y="521"/>
                      </a:lnTo>
                      <a:lnTo>
                        <a:pt x="71" y="526"/>
                      </a:lnTo>
                      <a:lnTo>
                        <a:pt x="71" y="522"/>
                      </a:lnTo>
                      <a:lnTo>
                        <a:pt x="71" y="517"/>
                      </a:lnTo>
                      <a:lnTo>
                        <a:pt x="70" y="514"/>
                      </a:lnTo>
                      <a:lnTo>
                        <a:pt x="67" y="511"/>
                      </a:lnTo>
                      <a:lnTo>
                        <a:pt x="56" y="529"/>
                      </a:lnTo>
                      <a:lnTo>
                        <a:pt x="53" y="506"/>
                      </a:lnTo>
                      <a:lnTo>
                        <a:pt x="50" y="505"/>
                      </a:lnTo>
                      <a:lnTo>
                        <a:pt x="48" y="508"/>
                      </a:lnTo>
                      <a:lnTo>
                        <a:pt x="46" y="511"/>
                      </a:lnTo>
                      <a:lnTo>
                        <a:pt x="44" y="515"/>
                      </a:lnTo>
                      <a:lnTo>
                        <a:pt x="43" y="509"/>
                      </a:lnTo>
                      <a:lnTo>
                        <a:pt x="44" y="502"/>
                      </a:lnTo>
                      <a:lnTo>
                        <a:pt x="44" y="496"/>
                      </a:lnTo>
                      <a:lnTo>
                        <a:pt x="38" y="496"/>
                      </a:lnTo>
                      <a:lnTo>
                        <a:pt x="29" y="508"/>
                      </a:lnTo>
                      <a:lnTo>
                        <a:pt x="23" y="522"/>
                      </a:lnTo>
                      <a:lnTo>
                        <a:pt x="18" y="536"/>
                      </a:lnTo>
                      <a:lnTo>
                        <a:pt x="14" y="548"/>
                      </a:lnTo>
                      <a:lnTo>
                        <a:pt x="10" y="548"/>
                      </a:lnTo>
                      <a:lnTo>
                        <a:pt x="7" y="548"/>
                      </a:lnTo>
                      <a:lnTo>
                        <a:pt x="5" y="546"/>
                      </a:lnTo>
                      <a:lnTo>
                        <a:pt x="2" y="543"/>
                      </a:lnTo>
                      <a:lnTo>
                        <a:pt x="0" y="513"/>
                      </a:lnTo>
                      <a:lnTo>
                        <a:pt x="1" y="513"/>
                      </a:lnTo>
                      <a:lnTo>
                        <a:pt x="6" y="488"/>
                      </a:lnTo>
                      <a:lnTo>
                        <a:pt x="14" y="464"/>
                      </a:lnTo>
                      <a:lnTo>
                        <a:pt x="23" y="442"/>
                      </a:lnTo>
                      <a:lnTo>
                        <a:pt x="35" y="420"/>
                      </a:lnTo>
                      <a:lnTo>
                        <a:pt x="43" y="411"/>
                      </a:lnTo>
                      <a:lnTo>
                        <a:pt x="53" y="403"/>
                      </a:lnTo>
                      <a:lnTo>
                        <a:pt x="62" y="394"/>
                      </a:lnTo>
                      <a:lnTo>
                        <a:pt x="67" y="381"/>
                      </a:lnTo>
                      <a:lnTo>
                        <a:pt x="75" y="376"/>
                      </a:lnTo>
                      <a:lnTo>
                        <a:pt x="83" y="370"/>
                      </a:lnTo>
                      <a:lnTo>
                        <a:pt x="91" y="365"/>
                      </a:lnTo>
                      <a:lnTo>
                        <a:pt x="99" y="359"/>
                      </a:lnTo>
                      <a:lnTo>
                        <a:pt x="107" y="356"/>
                      </a:lnTo>
                      <a:lnTo>
                        <a:pt x="116" y="351"/>
                      </a:lnTo>
                      <a:lnTo>
                        <a:pt x="126" y="348"/>
                      </a:lnTo>
                      <a:lnTo>
                        <a:pt x="135" y="346"/>
                      </a:lnTo>
                      <a:lnTo>
                        <a:pt x="136" y="338"/>
                      </a:lnTo>
                      <a:lnTo>
                        <a:pt x="135" y="329"/>
                      </a:lnTo>
                      <a:lnTo>
                        <a:pt x="130" y="323"/>
                      </a:lnTo>
                      <a:lnTo>
                        <a:pt x="128" y="314"/>
                      </a:lnTo>
                      <a:lnTo>
                        <a:pt x="136" y="305"/>
                      </a:lnTo>
                      <a:lnTo>
                        <a:pt x="144" y="296"/>
                      </a:lnTo>
                      <a:lnTo>
                        <a:pt x="152" y="287"/>
                      </a:lnTo>
                      <a:lnTo>
                        <a:pt x="160" y="279"/>
                      </a:lnTo>
                      <a:lnTo>
                        <a:pt x="169" y="270"/>
                      </a:lnTo>
                      <a:lnTo>
                        <a:pt x="177" y="262"/>
                      </a:lnTo>
                      <a:lnTo>
                        <a:pt x="184" y="255"/>
                      </a:lnTo>
                      <a:lnTo>
                        <a:pt x="192" y="247"/>
                      </a:lnTo>
                      <a:lnTo>
                        <a:pt x="197" y="217"/>
                      </a:lnTo>
                      <a:lnTo>
                        <a:pt x="202" y="188"/>
                      </a:lnTo>
                      <a:lnTo>
                        <a:pt x="207" y="159"/>
                      </a:lnTo>
                      <a:lnTo>
                        <a:pt x="214" y="134"/>
                      </a:lnTo>
                      <a:lnTo>
                        <a:pt x="216" y="116"/>
                      </a:lnTo>
                      <a:lnTo>
                        <a:pt x="218" y="116"/>
                      </a:lnTo>
                      <a:lnTo>
                        <a:pt x="219" y="101"/>
                      </a:lnTo>
                      <a:lnTo>
                        <a:pt x="222" y="101"/>
                      </a:lnTo>
                      <a:lnTo>
                        <a:pt x="222" y="89"/>
                      </a:lnTo>
                      <a:lnTo>
                        <a:pt x="228" y="80"/>
                      </a:lnTo>
                      <a:lnTo>
                        <a:pt x="234" y="71"/>
                      </a:lnTo>
                      <a:lnTo>
                        <a:pt x="237" y="62"/>
                      </a:lnTo>
                      <a:lnTo>
                        <a:pt x="266" y="0"/>
                      </a:lnTo>
                      <a:lnTo>
                        <a:pt x="277" y="5"/>
                      </a:lnTo>
                      <a:lnTo>
                        <a:pt x="277" y="16"/>
                      </a:lnTo>
                      <a:lnTo>
                        <a:pt x="275" y="29"/>
                      </a:lnTo>
                      <a:lnTo>
                        <a:pt x="277" y="39"/>
                      </a:lnTo>
                      <a:close/>
                    </a:path>
                  </a:pathLst>
                </a:custGeom>
                <a:solidFill>
                  <a:srgbClr val="FFFFFF"/>
                </a:solidFill>
                <a:ln w="9525">
                  <a:noFill/>
                  <a:round/>
                  <a:headEnd/>
                  <a:tailEnd/>
                </a:ln>
              </p:spPr>
              <p:txBody>
                <a:bodyPr/>
                <a:lstStyle/>
                <a:p>
                  <a:endParaRPr lang="en-US" sz="2400"/>
                </a:p>
              </p:txBody>
            </p:sp>
            <p:sp>
              <p:nvSpPr>
                <p:cNvPr id="1362128" name="Freeform 208"/>
                <p:cNvSpPr>
                  <a:spLocks/>
                </p:cNvSpPr>
                <p:nvPr/>
              </p:nvSpPr>
              <p:spPr bwMode="auto">
                <a:xfrm>
                  <a:off x="2938" y="1899"/>
                  <a:ext cx="18" cy="64"/>
                </a:xfrm>
                <a:custGeom>
                  <a:avLst/>
                  <a:gdLst/>
                  <a:ahLst/>
                  <a:cxnLst>
                    <a:cxn ang="0">
                      <a:pos x="24" y="0"/>
                    </a:cxn>
                    <a:cxn ang="0">
                      <a:pos x="28" y="14"/>
                    </a:cxn>
                    <a:cxn ang="0">
                      <a:pos x="31" y="26"/>
                    </a:cxn>
                    <a:cxn ang="0">
                      <a:pos x="35" y="39"/>
                    </a:cxn>
                    <a:cxn ang="0">
                      <a:pos x="37" y="53"/>
                    </a:cxn>
                    <a:cxn ang="0">
                      <a:pos x="35" y="62"/>
                    </a:cxn>
                    <a:cxn ang="0">
                      <a:pos x="32" y="72"/>
                    </a:cxn>
                    <a:cxn ang="0">
                      <a:pos x="29" y="83"/>
                    </a:cxn>
                    <a:cxn ang="0">
                      <a:pos x="25" y="93"/>
                    </a:cxn>
                    <a:cxn ang="0">
                      <a:pos x="21" y="102"/>
                    </a:cxn>
                    <a:cxn ang="0">
                      <a:pos x="15" y="112"/>
                    </a:cxn>
                    <a:cxn ang="0">
                      <a:pos x="8" y="120"/>
                    </a:cxn>
                    <a:cxn ang="0">
                      <a:pos x="0" y="127"/>
                    </a:cxn>
                    <a:cxn ang="0">
                      <a:pos x="2" y="116"/>
                    </a:cxn>
                    <a:cxn ang="0">
                      <a:pos x="8" y="106"/>
                    </a:cxn>
                    <a:cxn ang="0">
                      <a:pos x="14" y="95"/>
                    </a:cxn>
                    <a:cxn ang="0">
                      <a:pos x="16" y="83"/>
                    </a:cxn>
                    <a:cxn ang="0">
                      <a:pos x="23" y="74"/>
                    </a:cxn>
                    <a:cxn ang="0">
                      <a:pos x="25" y="61"/>
                    </a:cxn>
                    <a:cxn ang="0">
                      <a:pos x="25" y="47"/>
                    </a:cxn>
                    <a:cxn ang="0">
                      <a:pos x="25" y="33"/>
                    </a:cxn>
                    <a:cxn ang="0">
                      <a:pos x="22" y="29"/>
                    </a:cxn>
                    <a:cxn ang="0">
                      <a:pos x="21" y="21"/>
                    </a:cxn>
                    <a:cxn ang="0">
                      <a:pos x="21" y="14"/>
                    </a:cxn>
                    <a:cxn ang="0">
                      <a:pos x="16" y="9"/>
                    </a:cxn>
                    <a:cxn ang="0">
                      <a:pos x="20" y="7"/>
                    </a:cxn>
                    <a:cxn ang="0">
                      <a:pos x="20" y="3"/>
                    </a:cxn>
                    <a:cxn ang="0">
                      <a:pos x="21" y="0"/>
                    </a:cxn>
                    <a:cxn ang="0">
                      <a:pos x="24" y="0"/>
                    </a:cxn>
                  </a:cxnLst>
                  <a:rect l="0" t="0" r="r" b="b"/>
                  <a:pathLst>
                    <a:path w="37" h="127">
                      <a:moveTo>
                        <a:pt x="24" y="0"/>
                      </a:moveTo>
                      <a:lnTo>
                        <a:pt x="28" y="14"/>
                      </a:lnTo>
                      <a:lnTo>
                        <a:pt x="31" y="26"/>
                      </a:lnTo>
                      <a:lnTo>
                        <a:pt x="35" y="39"/>
                      </a:lnTo>
                      <a:lnTo>
                        <a:pt x="37" y="53"/>
                      </a:lnTo>
                      <a:lnTo>
                        <a:pt x="35" y="62"/>
                      </a:lnTo>
                      <a:lnTo>
                        <a:pt x="32" y="72"/>
                      </a:lnTo>
                      <a:lnTo>
                        <a:pt x="29" y="83"/>
                      </a:lnTo>
                      <a:lnTo>
                        <a:pt x="25" y="93"/>
                      </a:lnTo>
                      <a:lnTo>
                        <a:pt x="21" y="102"/>
                      </a:lnTo>
                      <a:lnTo>
                        <a:pt x="15" y="112"/>
                      </a:lnTo>
                      <a:lnTo>
                        <a:pt x="8" y="120"/>
                      </a:lnTo>
                      <a:lnTo>
                        <a:pt x="0" y="127"/>
                      </a:lnTo>
                      <a:lnTo>
                        <a:pt x="2" y="116"/>
                      </a:lnTo>
                      <a:lnTo>
                        <a:pt x="8" y="106"/>
                      </a:lnTo>
                      <a:lnTo>
                        <a:pt x="14" y="95"/>
                      </a:lnTo>
                      <a:lnTo>
                        <a:pt x="16" y="83"/>
                      </a:lnTo>
                      <a:lnTo>
                        <a:pt x="23" y="74"/>
                      </a:lnTo>
                      <a:lnTo>
                        <a:pt x="25" y="61"/>
                      </a:lnTo>
                      <a:lnTo>
                        <a:pt x="25" y="47"/>
                      </a:lnTo>
                      <a:lnTo>
                        <a:pt x="25" y="33"/>
                      </a:lnTo>
                      <a:lnTo>
                        <a:pt x="22" y="29"/>
                      </a:lnTo>
                      <a:lnTo>
                        <a:pt x="21" y="21"/>
                      </a:lnTo>
                      <a:lnTo>
                        <a:pt x="21" y="14"/>
                      </a:lnTo>
                      <a:lnTo>
                        <a:pt x="16" y="9"/>
                      </a:lnTo>
                      <a:lnTo>
                        <a:pt x="20" y="7"/>
                      </a:lnTo>
                      <a:lnTo>
                        <a:pt x="20" y="3"/>
                      </a:lnTo>
                      <a:lnTo>
                        <a:pt x="21" y="0"/>
                      </a:lnTo>
                      <a:lnTo>
                        <a:pt x="24" y="0"/>
                      </a:lnTo>
                      <a:close/>
                    </a:path>
                  </a:pathLst>
                </a:custGeom>
                <a:solidFill>
                  <a:srgbClr val="000000"/>
                </a:solidFill>
                <a:ln w="9525">
                  <a:noFill/>
                  <a:round/>
                  <a:headEnd/>
                  <a:tailEnd/>
                </a:ln>
              </p:spPr>
              <p:txBody>
                <a:bodyPr/>
                <a:lstStyle/>
                <a:p>
                  <a:endParaRPr lang="en-US" sz="2400"/>
                </a:p>
              </p:txBody>
            </p:sp>
            <p:sp>
              <p:nvSpPr>
                <p:cNvPr id="1362129" name="Freeform 209"/>
                <p:cNvSpPr>
                  <a:spLocks/>
                </p:cNvSpPr>
                <p:nvPr/>
              </p:nvSpPr>
              <p:spPr bwMode="auto">
                <a:xfrm>
                  <a:off x="3047" y="1902"/>
                  <a:ext cx="39" cy="46"/>
                </a:xfrm>
                <a:custGeom>
                  <a:avLst/>
                  <a:gdLst/>
                  <a:ahLst/>
                  <a:cxnLst>
                    <a:cxn ang="0">
                      <a:pos x="35" y="28"/>
                    </a:cxn>
                    <a:cxn ang="0">
                      <a:pos x="36" y="22"/>
                    </a:cxn>
                    <a:cxn ang="0">
                      <a:pos x="36" y="17"/>
                    </a:cxn>
                    <a:cxn ang="0">
                      <a:pos x="37" y="11"/>
                    </a:cxn>
                    <a:cxn ang="0">
                      <a:pos x="39" y="5"/>
                    </a:cxn>
                    <a:cxn ang="0">
                      <a:pos x="44" y="18"/>
                    </a:cxn>
                    <a:cxn ang="0">
                      <a:pos x="48" y="30"/>
                    </a:cxn>
                    <a:cxn ang="0">
                      <a:pos x="53" y="41"/>
                    </a:cxn>
                    <a:cxn ang="0">
                      <a:pos x="61" y="51"/>
                    </a:cxn>
                    <a:cxn ang="0">
                      <a:pos x="61" y="58"/>
                    </a:cxn>
                    <a:cxn ang="0">
                      <a:pos x="41" y="43"/>
                    </a:cxn>
                    <a:cxn ang="0">
                      <a:pos x="43" y="50"/>
                    </a:cxn>
                    <a:cxn ang="0">
                      <a:pos x="46" y="56"/>
                    </a:cxn>
                    <a:cxn ang="0">
                      <a:pos x="49" y="62"/>
                    </a:cxn>
                    <a:cxn ang="0">
                      <a:pos x="55" y="67"/>
                    </a:cxn>
                    <a:cxn ang="0">
                      <a:pos x="61" y="73"/>
                    </a:cxn>
                    <a:cxn ang="0">
                      <a:pos x="67" y="78"/>
                    </a:cxn>
                    <a:cxn ang="0">
                      <a:pos x="73" y="81"/>
                    </a:cxn>
                    <a:cxn ang="0">
                      <a:pos x="77" y="86"/>
                    </a:cxn>
                    <a:cxn ang="0">
                      <a:pos x="77" y="91"/>
                    </a:cxn>
                    <a:cxn ang="0">
                      <a:pos x="71" y="94"/>
                    </a:cxn>
                    <a:cxn ang="0">
                      <a:pos x="68" y="91"/>
                    </a:cxn>
                    <a:cxn ang="0">
                      <a:pos x="66" y="88"/>
                    </a:cxn>
                    <a:cxn ang="0">
                      <a:pos x="61" y="86"/>
                    </a:cxn>
                    <a:cxn ang="0">
                      <a:pos x="53" y="83"/>
                    </a:cxn>
                    <a:cxn ang="0">
                      <a:pos x="45" y="80"/>
                    </a:cxn>
                    <a:cxn ang="0">
                      <a:pos x="38" y="75"/>
                    </a:cxn>
                    <a:cxn ang="0">
                      <a:pos x="31" y="71"/>
                    </a:cxn>
                    <a:cxn ang="0">
                      <a:pos x="23" y="65"/>
                    </a:cxn>
                    <a:cxn ang="0">
                      <a:pos x="16" y="60"/>
                    </a:cxn>
                    <a:cxn ang="0">
                      <a:pos x="8" y="57"/>
                    </a:cxn>
                    <a:cxn ang="0">
                      <a:pos x="0" y="53"/>
                    </a:cxn>
                    <a:cxn ang="0">
                      <a:pos x="1" y="47"/>
                    </a:cxn>
                    <a:cxn ang="0">
                      <a:pos x="8" y="45"/>
                    </a:cxn>
                    <a:cxn ang="0">
                      <a:pos x="15" y="44"/>
                    </a:cxn>
                    <a:cxn ang="0">
                      <a:pos x="17" y="35"/>
                    </a:cxn>
                    <a:cxn ang="0">
                      <a:pos x="22" y="42"/>
                    </a:cxn>
                    <a:cxn ang="0">
                      <a:pos x="22" y="32"/>
                    </a:cxn>
                    <a:cxn ang="0">
                      <a:pos x="18" y="22"/>
                    </a:cxn>
                    <a:cxn ang="0">
                      <a:pos x="14" y="13"/>
                    </a:cxn>
                    <a:cxn ang="0">
                      <a:pos x="14" y="0"/>
                    </a:cxn>
                    <a:cxn ang="0">
                      <a:pos x="20" y="4"/>
                    </a:cxn>
                    <a:cxn ang="0">
                      <a:pos x="23" y="13"/>
                    </a:cxn>
                    <a:cxn ang="0">
                      <a:pos x="25" y="22"/>
                    </a:cxn>
                    <a:cxn ang="0">
                      <a:pos x="35" y="28"/>
                    </a:cxn>
                  </a:cxnLst>
                  <a:rect l="0" t="0" r="r" b="b"/>
                  <a:pathLst>
                    <a:path w="77" h="94">
                      <a:moveTo>
                        <a:pt x="35" y="28"/>
                      </a:moveTo>
                      <a:lnTo>
                        <a:pt x="36" y="22"/>
                      </a:lnTo>
                      <a:lnTo>
                        <a:pt x="36" y="17"/>
                      </a:lnTo>
                      <a:lnTo>
                        <a:pt x="37" y="11"/>
                      </a:lnTo>
                      <a:lnTo>
                        <a:pt x="39" y="5"/>
                      </a:lnTo>
                      <a:lnTo>
                        <a:pt x="44" y="18"/>
                      </a:lnTo>
                      <a:lnTo>
                        <a:pt x="48" y="30"/>
                      </a:lnTo>
                      <a:lnTo>
                        <a:pt x="53" y="41"/>
                      </a:lnTo>
                      <a:lnTo>
                        <a:pt x="61" y="51"/>
                      </a:lnTo>
                      <a:lnTo>
                        <a:pt x="61" y="58"/>
                      </a:lnTo>
                      <a:lnTo>
                        <a:pt x="41" y="43"/>
                      </a:lnTo>
                      <a:lnTo>
                        <a:pt x="43" y="50"/>
                      </a:lnTo>
                      <a:lnTo>
                        <a:pt x="46" y="56"/>
                      </a:lnTo>
                      <a:lnTo>
                        <a:pt x="49" y="62"/>
                      </a:lnTo>
                      <a:lnTo>
                        <a:pt x="55" y="67"/>
                      </a:lnTo>
                      <a:lnTo>
                        <a:pt x="61" y="73"/>
                      </a:lnTo>
                      <a:lnTo>
                        <a:pt x="67" y="78"/>
                      </a:lnTo>
                      <a:lnTo>
                        <a:pt x="73" y="81"/>
                      </a:lnTo>
                      <a:lnTo>
                        <a:pt x="77" y="86"/>
                      </a:lnTo>
                      <a:lnTo>
                        <a:pt x="77" y="91"/>
                      </a:lnTo>
                      <a:lnTo>
                        <a:pt x="71" y="94"/>
                      </a:lnTo>
                      <a:lnTo>
                        <a:pt x="68" y="91"/>
                      </a:lnTo>
                      <a:lnTo>
                        <a:pt x="66" y="88"/>
                      </a:lnTo>
                      <a:lnTo>
                        <a:pt x="61" y="86"/>
                      </a:lnTo>
                      <a:lnTo>
                        <a:pt x="53" y="83"/>
                      </a:lnTo>
                      <a:lnTo>
                        <a:pt x="45" y="80"/>
                      </a:lnTo>
                      <a:lnTo>
                        <a:pt x="38" y="75"/>
                      </a:lnTo>
                      <a:lnTo>
                        <a:pt x="31" y="71"/>
                      </a:lnTo>
                      <a:lnTo>
                        <a:pt x="23" y="65"/>
                      </a:lnTo>
                      <a:lnTo>
                        <a:pt x="16" y="60"/>
                      </a:lnTo>
                      <a:lnTo>
                        <a:pt x="8" y="57"/>
                      </a:lnTo>
                      <a:lnTo>
                        <a:pt x="0" y="53"/>
                      </a:lnTo>
                      <a:lnTo>
                        <a:pt x="1" y="47"/>
                      </a:lnTo>
                      <a:lnTo>
                        <a:pt x="8" y="45"/>
                      </a:lnTo>
                      <a:lnTo>
                        <a:pt x="15" y="44"/>
                      </a:lnTo>
                      <a:lnTo>
                        <a:pt x="17" y="35"/>
                      </a:lnTo>
                      <a:lnTo>
                        <a:pt x="22" y="42"/>
                      </a:lnTo>
                      <a:lnTo>
                        <a:pt x="22" y="32"/>
                      </a:lnTo>
                      <a:lnTo>
                        <a:pt x="18" y="22"/>
                      </a:lnTo>
                      <a:lnTo>
                        <a:pt x="14" y="13"/>
                      </a:lnTo>
                      <a:lnTo>
                        <a:pt x="14" y="0"/>
                      </a:lnTo>
                      <a:lnTo>
                        <a:pt x="20" y="4"/>
                      </a:lnTo>
                      <a:lnTo>
                        <a:pt x="23" y="13"/>
                      </a:lnTo>
                      <a:lnTo>
                        <a:pt x="25" y="22"/>
                      </a:lnTo>
                      <a:lnTo>
                        <a:pt x="35" y="28"/>
                      </a:lnTo>
                      <a:close/>
                    </a:path>
                  </a:pathLst>
                </a:custGeom>
                <a:solidFill>
                  <a:srgbClr val="000000"/>
                </a:solidFill>
                <a:ln w="9525">
                  <a:noFill/>
                  <a:round/>
                  <a:headEnd/>
                  <a:tailEnd/>
                </a:ln>
              </p:spPr>
              <p:txBody>
                <a:bodyPr/>
                <a:lstStyle/>
                <a:p>
                  <a:endParaRPr lang="en-US" sz="2400"/>
                </a:p>
              </p:txBody>
            </p:sp>
            <p:sp>
              <p:nvSpPr>
                <p:cNvPr id="1362130" name="Freeform 210"/>
                <p:cNvSpPr>
                  <a:spLocks/>
                </p:cNvSpPr>
                <p:nvPr/>
              </p:nvSpPr>
              <p:spPr bwMode="auto">
                <a:xfrm>
                  <a:off x="3292" y="1913"/>
                  <a:ext cx="10" cy="24"/>
                </a:xfrm>
                <a:custGeom>
                  <a:avLst/>
                  <a:gdLst/>
                  <a:ahLst/>
                  <a:cxnLst>
                    <a:cxn ang="0">
                      <a:pos x="20" y="46"/>
                    </a:cxn>
                    <a:cxn ang="0">
                      <a:pos x="19" y="46"/>
                    </a:cxn>
                    <a:cxn ang="0">
                      <a:pos x="18" y="46"/>
                    </a:cxn>
                    <a:cxn ang="0">
                      <a:pos x="17" y="48"/>
                    </a:cxn>
                    <a:cxn ang="0">
                      <a:pos x="16" y="49"/>
                    </a:cxn>
                    <a:cxn ang="0">
                      <a:pos x="10" y="43"/>
                    </a:cxn>
                    <a:cxn ang="0">
                      <a:pos x="8" y="31"/>
                    </a:cxn>
                    <a:cxn ang="0">
                      <a:pos x="6" y="19"/>
                    </a:cxn>
                    <a:cxn ang="0">
                      <a:pos x="0" y="11"/>
                    </a:cxn>
                    <a:cxn ang="0">
                      <a:pos x="5" y="0"/>
                    </a:cxn>
                    <a:cxn ang="0">
                      <a:pos x="15" y="6"/>
                    </a:cxn>
                    <a:cxn ang="0">
                      <a:pos x="18" y="19"/>
                    </a:cxn>
                    <a:cxn ang="0">
                      <a:pos x="18" y="34"/>
                    </a:cxn>
                    <a:cxn ang="0">
                      <a:pos x="20" y="46"/>
                    </a:cxn>
                  </a:cxnLst>
                  <a:rect l="0" t="0" r="r" b="b"/>
                  <a:pathLst>
                    <a:path w="20" h="49">
                      <a:moveTo>
                        <a:pt x="20" y="46"/>
                      </a:moveTo>
                      <a:lnTo>
                        <a:pt x="19" y="46"/>
                      </a:lnTo>
                      <a:lnTo>
                        <a:pt x="18" y="46"/>
                      </a:lnTo>
                      <a:lnTo>
                        <a:pt x="17" y="48"/>
                      </a:lnTo>
                      <a:lnTo>
                        <a:pt x="16" y="49"/>
                      </a:lnTo>
                      <a:lnTo>
                        <a:pt x="10" y="43"/>
                      </a:lnTo>
                      <a:lnTo>
                        <a:pt x="8" y="31"/>
                      </a:lnTo>
                      <a:lnTo>
                        <a:pt x="6" y="19"/>
                      </a:lnTo>
                      <a:lnTo>
                        <a:pt x="0" y="11"/>
                      </a:lnTo>
                      <a:lnTo>
                        <a:pt x="5" y="0"/>
                      </a:lnTo>
                      <a:lnTo>
                        <a:pt x="15" y="6"/>
                      </a:lnTo>
                      <a:lnTo>
                        <a:pt x="18" y="19"/>
                      </a:lnTo>
                      <a:lnTo>
                        <a:pt x="18" y="34"/>
                      </a:lnTo>
                      <a:lnTo>
                        <a:pt x="20" y="46"/>
                      </a:lnTo>
                      <a:close/>
                    </a:path>
                  </a:pathLst>
                </a:custGeom>
                <a:solidFill>
                  <a:srgbClr val="000000"/>
                </a:solidFill>
                <a:ln w="9525">
                  <a:noFill/>
                  <a:round/>
                  <a:headEnd/>
                  <a:tailEnd/>
                </a:ln>
              </p:spPr>
              <p:txBody>
                <a:bodyPr/>
                <a:lstStyle/>
                <a:p>
                  <a:endParaRPr lang="en-US" sz="2400"/>
                </a:p>
              </p:txBody>
            </p:sp>
            <p:sp>
              <p:nvSpPr>
                <p:cNvPr id="1362131" name="Freeform 211"/>
                <p:cNvSpPr>
                  <a:spLocks/>
                </p:cNvSpPr>
                <p:nvPr/>
              </p:nvSpPr>
              <p:spPr bwMode="auto">
                <a:xfrm>
                  <a:off x="3065" y="1916"/>
                  <a:ext cx="3" cy="4"/>
                </a:xfrm>
                <a:custGeom>
                  <a:avLst/>
                  <a:gdLst/>
                  <a:ahLst/>
                  <a:cxnLst>
                    <a:cxn ang="0">
                      <a:pos x="0" y="0"/>
                    </a:cxn>
                    <a:cxn ang="0">
                      <a:pos x="4" y="8"/>
                    </a:cxn>
                    <a:cxn ang="0">
                      <a:pos x="0" y="0"/>
                    </a:cxn>
                  </a:cxnLst>
                  <a:rect l="0" t="0" r="r" b="b"/>
                  <a:pathLst>
                    <a:path w="4" h="8">
                      <a:moveTo>
                        <a:pt x="0" y="0"/>
                      </a:moveTo>
                      <a:lnTo>
                        <a:pt x="4" y="8"/>
                      </a:lnTo>
                      <a:lnTo>
                        <a:pt x="0" y="0"/>
                      </a:lnTo>
                      <a:close/>
                    </a:path>
                  </a:pathLst>
                </a:custGeom>
                <a:solidFill>
                  <a:srgbClr val="FFFFFF"/>
                </a:solidFill>
                <a:ln w="9525">
                  <a:noFill/>
                  <a:round/>
                  <a:headEnd/>
                  <a:tailEnd/>
                </a:ln>
              </p:spPr>
              <p:txBody>
                <a:bodyPr/>
                <a:lstStyle/>
                <a:p>
                  <a:endParaRPr lang="en-US" sz="2400"/>
                </a:p>
              </p:txBody>
            </p:sp>
            <p:sp>
              <p:nvSpPr>
                <p:cNvPr id="1362132" name="Freeform 212"/>
                <p:cNvSpPr>
                  <a:spLocks/>
                </p:cNvSpPr>
                <p:nvPr/>
              </p:nvSpPr>
              <p:spPr bwMode="auto">
                <a:xfrm>
                  <a:off x="3255" y="1917"/>
                  <a:ext cx="33" cy="31"/>
                </a:xfrm>
                <a:custGeom>
                  <a:avLst/>
                  <a:gdLst/>
                  <a:ahLst/>
                  <a:cxnLst>
                    <a:cxn ang="0">
                      <a:pos x="65" y="28"/>
                    </a:cxn>
                    <a:cxn ang="0">
                      <a:pos x="60" y="31"/>
                    </a:cxn>
                    <a:cxn ang="0">
                      <a:pos x="56" y="24"/>
                    </a:cxn>
                    <a:cxn ang="0">
                      <a:pos x="51" y="19"/>
                    </a:cxn>
                    <a:cxn ang="0">
                      <a:pos x="44" y="16"/>
                    </a:cxn>
                    <a:cxn ang="0">
                      <a:pos x="37" y="12"/>
                    </a:cxn>
                    <a:cxn ang="0">
                      <a:pos x="33" y="16"/>
                    </a:cxn>
                    <a:cxn ang="0">
                      <a:pos x="28" y="18"/>
                    </a:cxn>
                    <a:cxn ang="0">
                      <a:pos x="23" y="21"/>
                    </a:cxn>
                    <a:cxn ang="0">
                      <a:pos x="22" y="26"/>
                    </a:cxn>
                    <a:cxn ang="0">
                      <a:pos x="28" y="30"/>
                    </a:cxn>
                    <a:cxn ang="0">
                      <a:pos x="31" y="34"/>
                    </a:cxn>
                    <a:cxn ang="0">
                      <a:pos x="32" y="40"/>
                    </a:cxn>
                    <a:cxn ang="0">
                      <a:pos x="33" y="44"/>
                    </a:cxn>
                    <a:cxn ang="0">
                      <a:pos x="32" y="49"/>
                    </a:cxn>
                    <a:cxn ang="0">
                      <a:pos x="29" y="54"/>
                    </a:cxn>
                    <a:cxn ang="0">
                      <a:pos x="25" y="57"/>
                    </a:cxn>
                    <a:cxn ang="0">
                      <a:pos x="22" y="61"/>
                    </a:cxn>
                    <a:cxn ang="0">
                      <a:pos x="21" y="54"/>
                    </a:cxn>
                    <a:cxn ang="0">
                      <a:pos x="24" y="47"/>
                    </a:cxn>
                    <a:cxn ang="0">
                      <a:pos x="26" y="40"/>
                    </a:cxn>
                    <a:cxn ang="0">
                      <a:pos x="22" y="32"/>
                    </a:cxn>
                    <a:cxn ang="0">
                      <a:pos x="18" y="31"/>
                    </a:cxn>
                    <a:cxn ang="0">
                      <a:pos x="16" y="30"/>
                    </a:cxn>
                    <a:cxn ang="0">
                      <a:pos x="15" y="30"/>
                    </a:cxn>
                    <a:cxn ang="0">
                      <a:pos x="13" y="32"/>
                    </a:cxn>
                    <a:cxn ang="0">
                      <a:pos x="15" y="35"/>
                    </a:cxn>
                    <a:cxn ang="0">
                      <a:pos x="15" y="38"/>
                    </a:cxn>
                    <a:cxn ang="0">
                      <a:pos x="15" y="41"/>
                    </a:cxn>
                    <a:cxn ang="0">
                      <a:pos x="15" y="44"/>
                    </a:cxn>
                    <a:cxn ang="0">
                      <a:pos x="12" y="46"/>
                    </a:cxn>
                    <a:cxn ang="0">
                      <a:pos x="8" y="44"/>
                    </a:cxn>
                    <a:cxn ang="0">
                      <a:pos x="7" y="41"/>
                    </a:cxn>
                    <a:cxn ang="0">
                      <a:pos x="5" y="39"/>
                    </a:cxn>
                    <a:cxn ang="0">
                      <a:pos x="8" y="33"/>
                    </a:cxn>
                    <a:cxn ang="0">
                      <a:pos x="6" y="28"/>
                    </a:cxn>
                    <a:cxn ang="0">
                      <a:pos x="1" y="24"/>
                    </a:cxn>
                    <a:cxn ang="0">
                      <a:pos x="0" y="18"/>
                    </a:cxn>
                    <a:cxn ang="0">
                      <a:pos x="7" y="16"/>
                    </a:cxn>
                    <a:cxn ang="0">
                      <a:pos x="14" y="13"/>
                    </a:cxn>
                    <a:cxn ang="0">
                      <a:pos x="21" y="10"/>
                    </a:cxn>
                    <a:cxn ang="0">
                      <a:pos x="28" y="6"/>
                    </a:cxn>
                    <a:cxn ang="0">
                      <a:pos x="35" y="4"/>
                    </a:cxn>
                    <a:cxn ang="0">
                      <a:pos x="43" y="2"/>
                    </a:cxn>
                    <a:cxn ang="0">
                      <a:pos x="50" y="1"/>
                    </a:cxn>
                    <a:cxn ang="0">
                      <a:pos x="56" y="0"/>
                    </a:cxn>
                    <a:cxn ang="0">
                      <a:pos x="60" y="5"/>
                    </a:cxn>
                    <a:cxn ang="0">
                      <a:pos x="62" y="12"/>
                    </a:cxn>
                    <a:cxn ang="0">
                      <a:pos x="63" y="20"/>
                    </a:cxn>
                    <a:cxn ang="0">
                      <a:pos x="65" y="28"/>
                    </a:cxn>
                  </a:cxnLst>
                  <a:rect l="0" t="0" r="r" b="b"/>
                  <a:pathLst>
                    <a:path w="65" h="61">
                      <a:moveTo>
                        <a:pt x="65" y="28"/>
                      </a:moveTo>
                      <a:lnTo>
                        <a:pt x="60" y="31"/>
                      </a:lnTo>
                      <a:lnTo>
                        <a:pt x="56" y="24"/>
                      </a:lnTo>
                      <a:lnTo>
                        <a:pt x="51" y="19"/>
                      </a:lnTo>
                      <a:lnTo>
                        <a:pt x="44" y="16"/>
                      </a:lnTo>
                      <a:lnTo>
                        <a:pt x="37" y="12"/>
                      </a:lnTo>
                      <a:lnTo>
                        <a:pt x="33" y="16"/>
                      </a:lnTo>
                      <a:lnTo>
                        <a:pt x="28" y="18"/>
                      </a:lnTo>
                      <a:lnTo>
                        <a:pt x="23" y="21"/>
                      </a:lnTo>
                      <a:lnTo>
                        <a:pt x="22" y="26"/>
                      </a:lnTo>
                      <a:lnTo>
                        <a:pt x="28" y="30"/>
                      </a:lnTo>
                      <a:lnTo>
                        <a:pt x="31" y="34"/>
                      </a:lnTo>
                      <a:lnTo>
                        <a:pt x="32" y="40"/>
                      </a:lnTo>
                      <a:lnTo>
                        <a:pt x="33" y="44"/>
                      </a:lnTo>
                      <a:lnTo>
                        <a:pt x="32" y="49"/>
                      </a:lnTo>
                      <a:lnTo>
                        <a:pt x="29" y="54"/>
                      </a:lnTo>
                      <a:lnTo>
                        <a:pt x="25" y="57"/>
                      </a:lnTo>
                      <a:lnTo>
                        <a:pt x="22" y="61"/>
                      </a:lnTo>
                      <a:lnTo>
                        <a:pt x="21" y="54"/>
                      </a:lnTo>
                      <a:lnTo>
                        <a:pt x="24" y="47"/>
                      </a:lnTo>
                      <a:lnTo>
                        <a:pt x="26" y="40"/>
                      </a:lnTo>
                      <a:lnTo>
                        <a:pt x="22" y="32"/>
                      </a:lnTo>
                      <a:lnTo>
                        <a:pt x="18" y="31"/>
                      </a:lnTo>
                      <a:lnTo>
                        <a:pt x="16" y="30"/>
                      </a:lnTo>
                      <a:lnTo>
                        <a:pt x="15" y="30"/>
                      </a:lnTo>
                      <a:lnTo>
                        <a:pt x="13" y="32"/>
                      </a:lnTo>
                      <a:lnTo>
                        <a:pt x="15" y="35"/>
                      </a:lnTo>
                      <a:lnTo>
                        <a:pt x="15" y="38"/>
                      </a:lnTo>
                      <a:lnTo>
                        <a:pt x="15" y="41"/>
                      </a:lnTo>
                      <a:lnTo>
                        <a:pt x="15" y="44"/>
                      </a:lnTo>
                      <a:lnTo>
                        <a:pt x="12" y="46"/>
                      </a:lnTo>
                      <a:lnTo>
                        <a:pt x="8" y="44"/>
                      </a:lnTo>
                      <a:lnTo>
                        <a:pt x="7" y="41"/>
                      </a:lnTo>
                      <a:lnTo>
                        <a:pt x="5" y="39"/>
                      </a:lnTo>
                      <a:lnTo>
                        <a:pt x="8" y="33"/>
                      </a:lnTo>
                      <a:lnTo>
                        <a:pt x="6" y="28"/>
                      </a:lnTo>
                      <a:lnTo>
                        <a:pt x="1" y="24"/>
                      </a:lnTo>
                      <a:lnTo>
                        <a:pt x="0" y="18"/>
                      </a:lnTo>
                      <a:lnTo>
                        <a:pt x="7" y="16"/>
                      </a:lnTo>
                      <a:lnTo>
                        <a:pt x="14" y="13"/>
                      </a:lnTo>
                      <a:lnTo>
                        <a:pt x="21" y="10"/>
                      </a:lnTo>
                      <a:lnTo>
                        <a:pt x="28" y="6"/>
                      </a:lnTo>
                      <a:lnTo>
                        <a:pt x="35" y="4"/>
                      </a:lnTo>
                      <a:lnTo>
                        <a:pt x="43" y="2"/>
                      </a:lnTo>
                      <a:lnTo>
                        <a:pt x="50" y="1"/>
                      </a:lnTo>
                      <a:lnTo>
                        <a:pt x="56" y="0"/>
                      </a:lnTo>
                      <a:lnTo>
                        <a:pt x="60" y="5"/>
                      </a:lnTo>
                      <a:lnTo>
                        <a:pt x="62" y="12"/>
                      </a:lnTo>
                      <a:lnTo>
                        <a:pt x="63" y="20"/>
                      </a:lnTo>
                      <a:lnTo>
                        <a:pt x="65" y="28"/>
                      </a:lnTo>
                      <a:close/>
                    </a:path>
                  </a:pathLst>
                </a:custGeom>
                <a:solidFill>
                  <a:srgbClr val="000000"/>
                </a:solidFill>
                <a:ln w="9525">
                  <a:noFill/>
                  <a:round/>
                  <a:headEnd/>
                  <a:tailEnd/>
                </a:ln>
              </p:spPr>
              <p:txBody>
                <a:bodyPr/>
                <a:lstStyle/>
                <a:p>
                  <a:endParaRPr lang="en-US" sz="2400"/>
                </a:p>
              </p:txBody>
            </p:sp>
            <p:sp>
              <p:nvSpPr>
                <p:cNvPr id="1362133" name="Freeform 213"/>
                <p:cNvSpPr>
                  <a:spLocks/>
                </p:cNvSpPr>
                <p:nvPr/>
              </p:nvSpPr>
              <p:spPr bwMode="auto">
                <a:xfrm>
                  <a:off x="3236" y="1928"/>
                  <a:ext cx="13" cy="13"/>
                </a:xfrm>
                <a:custGeom>
                  <a:avLst/>
                  <a:gdLst/>
                  <a:ahLst/>
                  <a:cxnLst>
                    <a:cxn ang="0">
                      <a:pos x="25" y="4"/>
                    </a:cxn>
                    <a:cxn ang="0">
                      <a:pos x="22" y="10"/>
                    </a:cxn>
                    <a:cxn ang="0">
                      <a:pos x="18" y="15"/>
                    </a:cxn>
                    <a:cxn ang="0">
                      <a:pos x="14" y="21"/>
                    </a:cxn>
                    <a:cxn ang="0">
                      <a:pos x="9" y="26"/>
                    </a:cxn>
                    <a:cxn ang="0">
                      <a:pos x="4" y="23"/>
                    </a:cxn>
                    <a:cxn ang="0">
                      <a:pos x="1" y="19"/>
                    </a:cxn>
                    <a:cxn ang="0">
                      <a:pos x="0" y="14"/>
                    </a:cxn>
                    <a:cxn ang="0">
                      <a:pos x="1" y="7"/>
                    </a:cxn>
                    <a:cxn ang="0">
                      <a:pos x="7" y="3"/>
                    </a:cxn>
                    <a:cxn ang="0">
                      <a:pos x="14" y="0"/>
                    </a:cxn>
                    <a:cxn ang="0">
                      <a:pos x="21" y="0"/>
                    </a:cxn>
                    <a:cxn ang="0">
                      <a:pos x="25" y="4"/>
                    </a:cxn>
                  </a:cxnLst>
                  <a:rect l="0" t="0" r="r" b="b"/>
                  <a:pathLst>
                    <a:path w="25" h="26">
                      <a:moveTo>
                        <a:pt x="25" y="4"/>
                      </a:moveTo>
                      <a:lnTo>
                        <a:pt x="22" y="10"/>
                      </a:lnTo>
                      <a:lnTo>
                        <a:pt x="18" y="15"/>
                      </a:lnTo>
                      <a:lnTo>
                        <a:pt x="14" y="21"/>
                      </a:lnTo>
                      <a:lnTo>
                        <a:pt x="9" y="26"/>
                      </a:lnTo>
                      <a:lnTo>
                        <a:pt x="4" y="23"/>
                      </a:lnTo>
                      <a:lnTo>
                        <a:pt x="1" y="19"/>
                      </a:lnTo>
                      <a:lnTo>
                        <a:pt x="0" y="14"/>
                      </a:lnTo>
                      <a:lnTo>
                        <a:pt x="1" y="7"/>
                      </a:lnTo>
                      <a:lnTo>
                        <a:pt x="7" y="3"/>
                      </a:lnTo>
                      <a:lnTo>
                        <a:pt x="14" y="0"/>
                      </a:lnTo>
                      <a:lnTo>
                        <a:pt x="21" y="0"/>
                      </a:lnTo>
                      <a:lnTo>
                        <a:pt x="25" y="4"/>
                      </a:lnTo>
                      <a:close/>
                    </a:path>
                  </a:pathLst>
                </a:custGeom>
                <a:solidFill>
                  <a:srgbClr val="000000"/>
                </a:solidFill>
                <a:ln w="9525">
                  <a:noFill/>
                  <a:round/>
                  <a:headEnd/>
                  <a:tailEnd/>
                </a:ln>
              </p:spPr>
              <p:txBody>
                <a:bodyPr/>
                <a:lstStyle/>
                <a:p>
                  <a:endParaRPr lang="en-US" sz="2400"/>
                </a:p>
              </p:txBody>
            </p:sp>
            <p:sp>
              <p:nvSpPr>
                <p:cNvPr id="1362134" name="Freeform 214"/>
                <p:cNvSpPr>
                  <a:spLocks/>
                </p:cNvSpPr>
                <p:nvPr/>
              </p:nvSpPr>
              <p:spPr bwMode="auto">
                <a:xfrm>
                  <a:off x="3064" y="1931"/>
                  <a:ext cx="5" cy="6"/>
                </a:xfrm>
                <a:custGeom>
                  <a:avLst/>
                  <a:gdLst/>
                  <a:ahLst/>
                  <a:cxnLst>
                    <a:cxn ang="0">
                      <a:pos x="10" y="6"/>
                    </a:cxn>
                    <a:cxn ang="0">
                      <a:pos x="10" y="12"/>
                    </a:cxn>
                    <a:cxn ang="0">
                      <a:pos x="0" y="1"/>
                    </a:cxn>
                    <a:cxn ang="0">
                      <a:pos x="4" y="0"/>
                    </a:cxn>
                    <a:cxn ang="0">
                      <a:pos x="6" y="1"/>
                    </a:cxn>
                    <a:cxn ang="0">
                      <a:pos x="7" y="4"/>
                    </a:cxn>
                    <a:cxn ang="0">
                      <a:pos x="10" y="6"/>
                    </a:cxn>
                  </a:cxnLst>
                  <a:rect l="0" t="0" r="r" b="b"/>
                  <a:pathLst>
                    <a:path w="10" h="12">
                      <a:moveTo>
                        <a:pt x="10" y="6"/>
                      </a:moveTo>
                      <a:lnTo>
                        <a:pt x="10" y="12"/>
                      </a:lnTo>
                      <a:lnTo>
                        <a:pt x="0" y="1"/>
                      </a:lnTo>
                      <a:lnTo>
                        <a:pt x="4" y="0"/>
                      </a:lnTo>
                      <a:lnTo>
                        <a:pt x="6" y="1"/>
                      </a:lnTo>
                      <a:lnTo>
                        <a:pt x="7" y="4"/>
                      </a:lnTo>
                      <a:lnTo>
                        <a:pt x="10" y="6"/>
                      </a:lnTo>
                      <a:close/>
                    </a:path>
                  </a:pathLst>
                </a:custGeom>
                <a:solidFill>
                  <a:srgbClr val="FFFFFF"/>
                </a:solidFill>
                <a:ln w="9525">
                  <a:noFill/>
                  <a:round/>
                  <a:headEnd/>
                  <a:tailEnd/>
                </a:ln>
              </p:spPr>
              <p:txBody>
                <a:bodyPr/>
                <a:lstStyle/>
                <a:p>
                  <a:endParaRPr lang="en-US" sz="2400"/>
                </a:p>
              </p:txBody>
            </p:sp>
            <p:sp>
              <p:nvSpPr>
                <p:cNvPr id="1362135" name="Freeform 215"/>
                <p:cNvSpPr>
                  <a:spLocks/>
                </p:cNvSpPr>
                <p:nvPr/>
              </p:nvSpPr>
              <p:spPr bwMode="auto">
                <a:xfrm>
                  <a:off x="3013" y="1947"/>
                  <a:ext cx="25" cy="12"/>
                </a:xfrm>
                <a:custGeom>
                  <a:avLst/>
                  <a:gdLst/>
                  <a:ahLst/>
                  <a:cxnLst>
                    <a:cxn ang="0">
                      <a:pos x="50" y="23"/>
                    </a:cxn>
                    <a:cxn ang="0">
                      <a:pos x="43" y="21"/>
                    </a:cxn>
                    <a:cxn ang="0">
                      <a:pos x="35" y="20"/>
                    </a:cxn>
                    <a:cxn ang="0">
                      <a:pos x="26" y="20"/>
                    </a:cxn>
                    <a:cxn ang="0">
                      <a:pos x="18" y="20"/>
                    </a:cxn>
                    <a:cxn ang="0">
                      <a:pos x="11" y="19"/>
                    </a:cxn>
                    <a:cxn ang="0">
                      <a:pos x="6" y="15"/>
                    </a:cxn>
                    <a:cxn ang="0">
                      <a:pos x="2" y="11"/>
                    </a:cxn>
                    <a:cxn ang="0">
                      <a:pos x="0" y="3"/>
                    </a:cxn>
                    <a:cxn ang="0">
                      <a:pos x="7" y="0"/>
                    </a:cxn>
                    <a:cxn ang="0">
                      <a:pos x="14" y="0"/>
                    </a:cxn>
                    <a:cxn ang="0">
                      <a:pos x="21" y="3"/>
                    </a:cxn>
                    <a:cxn ang="0">
                      <a:pos x="26" y="6"/>
                    </a:cxn>
                    <a:cxn ang="0">
                      <a:pos x="32" y="11"/>
                    </a:cxn>
                    <a:cxn ang="0">
                      <a:pos x="38" y="15"/>
                    </a:cxn>
                    <a:cxn ang="0">
                      <a:pos x="44" y="20"/>
                    </a:cxn>
                    <a:cxn ang="0">
                      <a:pos x="50" y="23"/>
                    </a:cxn>
                  </a:cxnLst>
                  <a:rect l="0" t="0" r="r" b="b"/>
                  <a:pathLst>
                    <a:path w="50" h="23">
                      <a:moveTo>
                        <a:pt x="50" y="23"/>
                      </a:moveTo>
                      <a:lnTo>
                        <a:pt x="43" y="21"/>
                      </a:lnTo>
                      <a:lnTo>
                        <a:pt x="35" y="20"/>
                      </a:lnTo>
                      <a:lnTo>
                        <a:pt x="26" y="20"/>
                      </a:lnTo>
                      <a:lnTo>
                        <a:pt x="18" y="20"/>
                      </a:lnTo>
                      <a:lnTo>
                        <a:pt x="11" y="19"/>
                      </a:lnTo>
                      <a:lnTo>
                        <a:pt x="6" y="15"/>
                      </a:lnTo>
                      <a:lnTo>
                        <a:pt x="2" y="11"/>
                      </a:lnTo>
                      <a:lnTo>
                        <a:pt x="0" y="3"/>
                      </a:lnTo>
                      <a:lnTo>
                        <a:pt x="7" y="0"/>
                      </a:lnTo>
                      <a:lnTo>
                        <a:pt x="14" y="0"/>
                      </a:lnTo>
                      <a:lnTo>
                        <a:pt x="21" y="3"/>
                      </a:lnTo>
                      <a:lnTo>
                        <a:pt x="26" y="6"/>
                      </a:lnTo>
                      <a:lnTo>
                        <a:pt x="32" y="11"/>
                      </a:lnTo>
                      <a:lnTo>
                        <a:pt x="38" y="15"/>
                      </a:lnTo>
                      <a:lnTo>
                        <a:pt x="44" y="20"/>
                      </a:lnTo>
                      <a:lnTo>
                        <a:pt x="50" y="23"/>
                      </a:lnTo>
                      <a:close/>
                    </a:path>
                  </a:pathLst>
                </a:custGeom>
                <a:solidFill>
                  <a:srgbClr val="FFFFFF"/>
                </a:solidFill>
                <a:ln w="9525">
                  <a:noFill/>
                  <a:round/>
                  <a:headEnd/>
                  <a:tailEnd/>
                </a:ln>
              </p:spPr>
              <p:txBody>
                <a:bodyPr/>
                <a:lstStyle/>
                <a:p>
                  <a:endParaRPr lang="en-US" sz="2400"/>
                </a:p>
              </p:txBody>
            </p:sp>
            <p:sp>
              <p:nvSpPr>
                <p:cNvPr id="1362136" name="Freeform 216"/>
                <p:cNvSpPr>
                  <a:spLocks/>
                </p:cNvSpPr>
                <p:nvPr/>
              </p:nvSpPr>
              <p:spPr bwMode="auto">
                <a:xfrm>
                  <a:off x="3174" y="1948"/>
                  <a:ext cx="53" cy="11"/>
                </a:xfrm>
                <a:custGeom>
                  <a:avLst/>
                  <a:gdLst/>
                  <a:ahLst/>
                  <a:cxnLst>
                    <a:cxn ang="0">
                      <a:pos x="86" y="13"/>
                    </a:cxn>
                    <a:cxn ang="0">
                      <a:pos x="91" y="11"/>
                    </a:cxn>
                    <a:cxn ang="0">
                      <a:pos x="96" y="9"/>
                    </a:cxn>
                    <a:cxn ang="0">
                      <a:pos x="102" y="8"/>
                    </a:cxn>
                    <a:cxn ang="0">
                      <a:pos x="106" y="5"/>
                    </a:cxn>
                    <a:cxn ang="0">
                      <a:pos x="105" y="4"/>
                    </a:cxn>
                    <a:cxn ang="0">
                      <a:pos x="105" y="4"/>
                    </a:cxn>
                    <a:cxn ang="0">
                      <a:pos x="104" y="4"/>
                    </a:cxn>
                    <a:cxn ang="0">
                      <a:pos x="103" y="4"/>
                    </a:cxn>
                    <a:cxn ang="0">
                      <a:pos x="91" y="3"/>
                    </a:cxn>
                    <a:cxn ang="0">
                      <a:pos x="78" y="3"/>
                    </a:cxn>
                    <a:cxn ang="0">
                      <a:pos x="61" y="2"/>
                    </a:cxn>
                    <a:cxn ang="0">
                      <a:pos x="46" y="2"/>
                    </a:cxn>
                    <a:cxn ang="0">
                      <a:pos x="30" y="2"/>
                    </a:cxn>
                    <a:cxn ang="0">
                      <a:pos x="18" y="2"/>
                    </a:cxn>
                    <a:cxn ang="0">
                      <a:pos x="7" y="1"/>
                    </a:cxn>
                    <a:cxn ang="0">
                      <a:pos x="0" y="0"/>
                    </a:cxn>
                    <a:cxn ang="0">
                      <a:pos x="3" y="4"/>
                    </a:cxn>
                    <a:cxn ang="0">
                      <a:pos x="4" y="10"/>
                    </a:cxn>
                    <a:cxn ang="0">
                      <a:pos x="4" y="17"/>
                    </a:cxn>
                    <a:cxn ang="0">
                      <a:pos x="3" y="21"/>
                    </a:cxn>
                    <a:cxn ang="0">
                      <a:pos x="10" y="21"/>
                    </a:cxn>
                    <a:cxn ang="0">
                      <a:pos x="18" y="21"/>
                    </a:cxn>
                    <a:cxn ang="0">
                      <a:pos x="28" y="20"/>
                    </a:cxn>
                    <a:cxn ang="0">
                      <a:pos x="40" y="19"/>
                    </a:cxn>
                    <a:cxn ang="0">
                      <a:pos x="51" y="18"/>
                    </a:cxn>
                    <a:cxn ang="0">
                      <a:pos x="63" y="17"/>
                    </a:cxn>
                    <a:cxn ang="0">
                      <a:pos x="75" y="15"/>
                    </a:cxn>
                    <a:cxn ang="0">
                      <a:pos x="86" y="13"/>
                    </a:cxn>
                  </a:cxnLst>
                  <a:rect l="0" t="0" r="r" b="b"/>
                  <a:pathLst>
                    <a:path w="106" h="21">
                      <a:moveTo>
                        <a:pt x="86" y="13"/>
                      </a:moveTo>
                      <a:lnTo>
                        <a:pt x="91" y="11"/>
                      </a:lnTo>
                      <a:lnTo>
                        <a:pt x="96" y="9"/>
                      </a:lnTo>
                      <a:lnTo>
                        <a:pt x="102" y="8"/>
                      </a:lnTo>
                      <a:lnTo>
                        <a:pt x="106" y="5"/>
                      </a:lnTo>
                      <a:lnTo>
                        <a:pt x="105" y="4"/>
                      </a:lnTo>
                      <a:lnTo>
                        <a:pt x="105" y="4"/>
                      </a:lnTo>
                      <a:lnTo>
                        <a:pt x="104" y="4"/>
                      </a:lnTo>
                      <a:lnTo>
                        <a:pt x="103" y="4"/>
                      </a:lnTo>
                      <a:lnTo>
                        <a:pt x="91" y="3"/>
                      </a:lnTo>
                      <a:lnTo>
                        <a:pt x="78" y="3"/>
                      </a:lnTo>
                      <a:lnTo>
                        <a:pt x="61" y="2"/>
                      </a:lnTo>
                      <a:lnTo>
                        <a:pt x="46" y="2"/>
                      </a:lnTo>
                      <a:lnTo>
                        <a:pt x="30" y="2"/>
                      </a:lnTo>
                      <a:lnTo>
                        <a:pt x="18" y="2"/>
                      </a:lnTo>
                      <a:lnTo>
                        <a:pt x="7" y="1"/>
                      </a:lnTo>
                      <a:lnTo>
                        <a:pt x="0" y="0"/>
                      </a:lnTo>
                      <a:lnTo>
                        <a:pt x="3" y="4"/>
                      </a:lnTo>
                      <a:lnTo>
                        <a:pt x="4" y="10"/>
                      </a:lnTo>
                      <a:lnTo>
                        <a:pt x="4" y="17"/>
                      </a:lnTo>
                      <a:lnTo>
                        <a:pt x="3" y="21"/>
                      </a:lnTo>
                      <a:lnTo>
                        <a:pt x="10" y="21"/>
                      </a:lnTo>
                      <a:lnTo>
                        <a:pt x="18" y="21"/>
                      </a:lnTo>
                      <a:lnTo>
                        <a:pt x="28" y="20"/>
                      </a:lnTo>
                      <a:lnTo>
                        <a:pt x="40" y="19"/>
                      </a:lnTo>
                      <a:lnTo>
                        <a:pt x="51" y="18"/>
                      </a:lnTo>
                      <a:lnTo>
                        <a:pt x="63" y="17"/>
                      </a:lnTo>
                      <a:lnTo>
                        <a:pt x="75" y="15"/>
                      </a:lnTo>
                      <a:lnTo>
                        <a:pt x="86" y="13"/>
                      </a:lnTo>
                      <a:close/>
                    </a:path>
                  </a:pathLst>
                </a:custGeom>
                <a:solidFill>
                  <a:srgbClr val="000000"/>
                </a:solidFill>
                <a:ln w="9525">
                  <a:noFill/>
                  <a:round/>
                  <a:headEnd/>
                  <a:tailEnd/>
                </a:ln>
              </p:spPr>
              <p:txBody>
                <a:bodyPr/>
                <a:lstStyle/>
                <a:p>
                  <a:endParaRPr lang="en-US" sz="2400"/>
                </a:p>
              </p:txBody>
            </p:sp>
            <p:sp>
              <p:nvSpPr>
                <p:cNvPr id="1362137" name="Freeform 217"/>
                <p:cNvSpPr>
                  <a:spLocks/>
                </p:cNvSpPr>
                <p:nvPr/>
              </p:nvSpPr>
              <p:spPr bwMode="auto">
                <a:xfrm>
                  <a:off x="2946" y="1883"/>
                  <a:ext cx="270" cy="87"/>
                </a:xfrm>
                <a:custGeom>
                  <a:avLst/>
                  <a:gdLst/>
                  <a:ahLst/>
                  <a:cxnLst>
                    <a:cxn ang="0">
                      <a:pos x="458" y="152"/>
                    </a:cxn>
                    <a:cxn ang="0">
                      <a:pos x="458" y="152"/>
                    </a:cxn>
                    <a:cxn ang="0">
                      <a:pos x="437" y="154"/>
                    </a:cxn>
                    <a:cxn ang="0">
                      <a:pos x="398" y="161"/>
                    </a:cxn>
                    <a:cxn ang="0">
                      <a:pos x="359" y="169"/>
                    </a:cxn>
                    <a:cxn ang="0">
                      <a:pos x="316" y="171"/>
                    </a:cxn>
                    <a:cxn ang="0">
                      <a:pos x="287" y="158"/>
                    </a:cxn>
                    <a:cxn ang="0">
                      <a:pos x="274" y="154"/>
                    </a:cxn>
                    <a:cxn ang="0">
                      <a:pos x="262" y="157"/>
                    </a:cxn>
                    <a:cxn ang="0">
                      <a:pos x="246" y="161"/>
                    </a:cxn>
                    <a:cxn ang="0">
                      <a:pos x="218" y="149"/>
                    </a:cxn>
                    <a:cxn ang="0">
                      <a:pos x="183" y="129"/>
                    </a:cxn>
                    <a:cxn ang="0">
                      <a:pos x="150" y="109"/>
                    </a:cxn>
                    <a:cxn ang="0">
                      <a:pos x="117" y="87"/>
                    </a:cxn>
                    <a:cxn ang="0">
                      <a:pos x="92" y="68"/>
                    </a:cxn>
                    <a:cxn ang="0">
                      <a:pos x="80" y="53"/>
                    </a:cxn>
                    <a:cxn ang="0">
                      <a:pos x="72" y="36"/>
                    </a:cxn>
                    <a:cxn ang="0">
                      <a:pos x="53" y="24"/>
                    </a:cxn>
                    <a:cxn ang="0">
                      <a:pos x="35" y="13"/>
                    </a:cxn>
                    <a:cxn ang="0">
                      <a:pos x="15" y="5"/>
                    </a:cxn>
                    <a:cxn ang="0">
                      <a:pos x="0" y="9"/>
                    </a:cxn>
                    <a:cxn ang="0">
                      <a:pos x="10" y="11"/>
                    </a:cxn>
                    <a:cxn ang="0">
                      <a:pos x="15" y="17"/>
                    </a:cxn>
                    <a:cxn ang="0">
                      <a:pos x="40" y="38"/>
                    </a:cxn>
                    <a:cxn ang="0">
                      <a:pos x="65" y="59"/>
                    </a:cxn>
                    <a:cxn ang="0">
                      <a:pos x="91" y="80"/>
                    </a:cxn>
                    <a:cxn ang="0">
                      <a:pos x="118" y="98"/>
                    </a:cxn>
                    <a:cxn ang="0">
                      <a:pos x="144" y="117"/>
                    </a:cxn>
                    <a:cxn ang="0">
                      <a:pos x="172" y="134"/>
                    </a:cxn>
                    <a:cxn ang="0">
                      <a:pos x="201" y="150"/>
                    </a:cxn>
                    <a:cxn ang="0">
                      <a:pos x="229" y="165"/>
                    </a:cxn>
                    <a:cxn ang="0">
                      <a:pos x="261" y="172"/>
                    </a:cxn>
                    <a:cxn ang="0">
                      <a:pos x="291" y="174"/>
                    </a:cxn>
                    <a:cxn ang="0">
                      <a:pos x="319" y="174"/>
                    </a:cxn>
                    <a:cxn ang="0">
                      <a:pos x="350" y="176"/>
                    </a:cxn>
                    <a:cxn ang="0">
                      <a:pos x="375" y="173"/>
                    </a:cxn>
                    <a:cxn ang="0">
                      <a:pos x="400" y="170"/>
                    </a:cxn>
                    <a:cxn ang="0">
                      <a:pos x="424" y="167"/>
                    </a:cxn>
                    <a:cxn ang="0">
                      <a:pos x="448" y="165"/>
                    </a:cxn>
                    <a:cxn ang="0">
                      <a:pos x="471" y="162"/>
                    </a:cxn>
                    <a:cxn ang="0">
                      <a:pos x="496" y="157"/>
                    </a:cxn>
                    <a:cxn ang="0">
                      <a:pos x="519" y="151"/>
                    </a:cxn>
                    <a:cxn ang="0">
                      <a:pos x="541" y="144"/>
                    </a:cxn>
                    <a:cxn ang="0">
                      <a:pos x="518" y="148"/>
                    </a:cxn>
                    <a:cxn ang="0">
                      <a:pos x="495" y="150"/>
                    </a:cxn>
                    <a:cxn ang="0">
                      <a:pos x="473" y="152"/>
                    </a:cxn>
                    <a:cxn ang="0">
                      <a:pos x="458" y="152"/>
                    </a:cxn>
                  </a:cxnLst>
                  <a:rect l="0" t="0" r="r" b="b"/>
                  <a:pathLst>
                    <a:path w="541" h="176">
                      <a:moveTo>
                        <a:pt x="458" y="152"/>
                      </a:moveTo>
                      <a:lnTo>
                        <a:pt x="458" y="152"/>
                      </a:lnTo>
                      <a:lnTo>
                        <a:pt x="458" y="152"/>
                      </a:lnTo>
                      <a:lnTo>
                        <a:pt x="458" y="152"/>
                      </a:lnTo>
                      <a:lnTo>
                        <a:pt x="458" y="152"/>
                      </a:lnTo>
                      <a:lnTo>
                        <a:pt x="437" y="154"/>
                      </a:lnTo>
                      <a:lnTo>
                        <a:pt x="417" y="157"/>
                      </a:lnTo>
                      <a:lnTo>
                        <a:pt x="398" y="161"/>
                      </a:lnTo>
                      <a:lnTo>
                        <a:pt x="378" y="165"/>
                      </a:lnTo>
                      <a:lnTo>
                        <a:pt x="359" y="169"/>
                      </a:lnTo>
                      <a:lnTo>
                        <a:pt x="338" y="171"/>
                      </a:lnTo>
                      <a:lnTo>
                        <a:pt x="316" y="171"/>
                      </a:lnTo>
                      <a:lnTo>
                        <a:pt x="294" y="166"/>
                      </a:lnTo>
                      <a:lnTo>
                        <a:pt x="287" y="158"/>
                      </a:lnTo>
                      <a:lnTo>
                        <a:pt x="281" y="155"/>
                      </a:lnTo>
                      <a:lnTo>
                        <a:pt x="274" y="154"/>
                      </a:lnTo>
                      <a:lnTo>
                        <a:pt x="269" y="155"/>
                      </a:lnTo>
                      <a:lnTo>
                        <a:pt x="262" y="157"/>
                      </a:lnTo>
                      <a:lnTo>
                        <a:pt x="255" y="159"/>
                      </a:lnTo>
                      <a:lnTo>
                        <a:pt x="246" y="161"/>
                      </a:lnTo>
                      <a:lnTo>
                        <a:pt x="236" y="158"/>
                      </a:lnTo>
                      <a:lnTo>
                        <a:pt x="218" y="149"/>
                      </a:lnTo>
                      <a:lnTo>
                        <a:pt x="201" y="140"/>
                      </a:lnTo>
                      <a:lnTo>
                        <a:pt x="183" y="129"/>
                      </a:lnTo>
                      <a:lnTo>
                        <a:pt x="167" y="119"/>
                      </a:lnTo>
                      <a:lnTo>
                        <a:pt x="150" y="109"/>
                      </a:lnTo>
                      <a:lnTo>
                        <a:pt x="134" y="98"/>
                      </a:lnTo>
                      <a:lnTo>
                        <a:pt x="117" y="87"/>
                      </a:lnTo>
                      <a:lnTo>
                        <a:pt x="100" y="74"/>
                      </a:lnTo>
                      <a:lnTo>
                        <a:pt x="92" y="68"/>
                      </a:lnTo>
                      <a:lnTo>
                        <a:pt x="85" y="62"/>
                      </a:lnTo>
                      <a:lnTo>
                        <a:pt x="80" y="53"/>
                      </a:lnTo>
                      <a:lnTo>
                        <a:pt x="80" y="42"/>
                      </a:lnTo>
                      <a:lnTo>
                        <a:pt x="72" y="36"/>
                      </a:lnTo>
                      <a:lnTo>
                        <a:pt x="62" y="29"/>
                      </a:lnTo>
                      <a:lnTo>
                        <a:pt x="53" y="24"/>
                      </a:lnTo>
                      <a:lnTo>
                        <a:pt x="44" y="19"/>
                      </a:lnTo>
                      <a:lnTo>
                        <a:pt x="35" y="13"/>
                      </a:lnTo>
                      <a:lnTo>
                        <a:pt x="25" y="9"/>
                      </a:lnTo>
                      <a:lnTo>
                        <a:pt x="15" y="5"/>
                      </a:lnTo>
                      <a:lnTo>
                        <a:pt x="6" y="0"/>
                      </a:lnTo>
                      <a:lnTo>
                        <a:pt x="0" y="9"/>
                      </a:lnTo>
                      <a:lnTo>
                        <a:pt x="5" y="11"/>
                      </a:lnTo>
                      <a:lnTo>
                        <a:pt x="10" y="11"/>
                      </a:lnTo>
                      <a:lnTo>
                        <a:pt x="14" y="11"/>
                      </a:lnTo>
                      <a:lnTo>
                        <a:pt x="15" y="17"/>
                      </a:lnTo>
                      <a:lnTo>
                        <a:pt x="28" y="28"/>
                      </a:lnTo>
                      <a:lnTo>
                        <a:pt x="40" y="38"/>
                      </a:lnTo>
                      <a:lnTo>
                        <a:pt x="52" y="49"/>
                      </a:lnTo>
                      <a:lnTo>
                        <a:pt x="65" y="59"/>
                      </a:lnTo>
                      <a:lnTo>
                        <a:pt x="77" y="70"/>
                      </a:lnTo>
                      <a:lnTo>
                        <a:pt x="91" y="80"/>
                      </a:lnTo>
                      <a:lnTo>
                        <a:pt x="104" y="89"/>
                      </a:lnTo>
                      <a:lnTo>
                        <a:pt x="118" y="98"/>
                      </a:lnTo>
                      <a:lnTo>
                        <a:pt x="130" y="108"/>
                      </a:lnTo>
                      <a:lnTo>
                        <a:pt x="144" y="117"/>
                      </a:lnTo>
                      <a:lnTo>
                        <a:pt x="158" y="125"/>
                      </a:lnTo>
                      <a:lnTo>
                        <a:pt x="172" y="134"/>
                      </a:lnTo>
                      <a:lnTo>
                        <a:pt x="186" y="142"/>
                      </a:lnTo>
                      <a:lnTo>
                        <a:pt x="201" y="150"/>
                      </a:lnTo>
                      <a:lnTo>
                        <a:pt x="214" y="158"/>
                      </a:lnTo>
                      <a:lnTo>
                        <a:pt x="229" y="165"/>
                      </a:lnTo>
                      <a:lnTo>
                        <a:pt x="246" y="170"/>
                      </a:lnTo>
                      <a:lnTo>
                        <a:pt x="261" y="172"/>
                      </a:lnTo>
                      <a:lnTo>
                        <a:pt x="276" y="173"/>
                      </a:lnTo>
                      <a:lnTo>
                        <a:pt x="291" y="174"/>
                      </a:lnTo>
                      <a:lnTo>
                        <a:pt x="304" y="174"/>
                      </a:lnTo>
                      <a:lnTo>
                        <a:pt x="319" y="174"/>
                      </a:lnTo>
                      <a:lnTo>
                        <a:pt x="334" y="174"/>
                      </a:lnTo>
                      <a:lnTo>
                        <a:pt x="350" y="176"/>
                      </a:lnTo>
                      <a:lnTo>
                        <a:pt x="363" y="174"/>
                      </a:lnTo>
                      <a:lnTo>
                        <a:pt x="375" y="173"/>
                      </a:lnTo>
                      <a:lnTo>
                        <a:pt x="387" y="172"/>
                      </a:lnTo>
                      <a:lnTo>
                        <a:pt x="400" y="170"/>
                      </a:lnTo>
                      <a:lnTo>
                        <a:pt x="412" y="169"/>
                      </a:lnTo>
                      <a:lnTo>
                        <a:pt x="424" y="167"/>
                      </a:lnTo>
                      <a:lnTo>
                        <a:pt x="436" y="166"/>
                      </a:lnTo>
                      <a:lnTo>
                        <a:pt x="448" y="165"/>
                      </a:lnTo>
                      <a:lnTo>
                        <a:pt x="460" y="164"/>
                      </a:lnTo>
                      <a:lnTo>
                        <a:pt x="471" y="162"/>
                      </a:lnTo>
                      <a:lnTo>
                        <a:pt x="484" y="159"/>
                      </a:lnTo>
                      <a:lnTo>
                        <a:pt x="496" y="157"/>
                      </a:lnTo>
                      <a:lnTo>
                        <a:pt x="507" y="155"/>
                      </a:lnTo>
                      <a:lnTo>
                        <a:pt x="519" y="151"/>
                      </a:lnTo>
                      <a:lnTo>
                        <a:pt x="529" y="148"/>
                      </a:lnTo>
                      <a:lnTo>
                        <a:pt x="541" y="144"/>
                      </a:lnTo>
                      <a:lnTo>
                        <a:pt x="530" y="146"/>
                      </a:lnTo>
                      <a:lnTo>
                        <a:pt x="518" y="148"/>
                      </a:lnTo>
                      <a:lnTo>
                        <a:pt x="506" y="149"/>
                      </a:lnTo>
                      <a:lnTo>
                        <a:pt x="495" y="150"/>
                      </a:lnTo>
                      <a:lnTo>
                        <a:pt x="483" y="151"/>
                      </a:lnTo>
                      <a:lnTo>
                        <a:pt x="473" y="152"/>
                      </a:lnTo>
                      <a:lnTo>
                        <a:pt x="465" y="152"/>
                      </a:lnTo>
                      <a:lnTo>
                        <a:pt x="458" y="152"/>
                      </a:lnTo>
                      <a:close/>
                    </a:path>
                  </a:pathLst>
                </a:custGeom>
                <a:solidFill>
                  <a:srgbClr val="FFFFFF"/>
                </a:solidFill>
                <a:ln w="9525">
                  <a:noFill/>
                  <a:round/>
                  <a:headEnd/>
                  <a:tailEnd/>
                </a:ln>
              </p:spPr>
              <p:txBody>
                <a:bodyPr/>
                <a:lstStyle/>
                <a:p>
                  <a:endParaRPr lang="en-US" sz="2400"/>
                </a:p>
              </p:txBody>
            </p:sp>
            <p:sp>
              <p:nvSpPr>
                <p:cNvPr id="1362138" name="Freeform 218"/>
                <p:cNvSpPr>
                  <a:spLocks/>
                </p:cNvSpPr>
                <p:nvPr/>
              </p:nvSpPr>
              <p:spPr bwMode="auto">
                <a:xfrm>
                  <a:off x="3216" y="1950"/>
                  <a:ext cx="14" cy="5"/>
                </a:xfrm>
                <a:custGeom>
                  <a:avLst/>
                  <a:gdLst/>
                  <a:ahLst/>
                  <a:cxnLst>
                    <a:cxn ang="0">
                      <a:pos x="0" y="9"/>
                    </a:cxn>
                    <a:cxn ang="0">
                      <a:pos x="9" y="7"/>
                    </a:cxn>
                    <a:cxn ang="0">
                      <a:pos x="17" y="6"/>
                    </a:cxn>
                    <a:cxn ang="0">
                      <a:pos x="23" y="4"/>
                    </a:cxn>
                    <a:cxn ang="0">
                      <a:pos x="26" y="3"/>
                    </a:cxn>
                    <a:cxn ang="0">
                      <a:pos x="25" y="1"/>
                    </a:cxn>
                    <a:cxn ang="0">
                      <a:pos x="23" y="1"/>
                    </a:cxn>
                    <a:cxn ang="0">
                      <a:pos x="20" y="0"/>
                    </a:cxn>
                    <a:cxn ang="0">
                      <a:pos x="17" y="0"/>
                    </a:cxn>
                    <a:cxn ang="0">
                      <a:pos x="18" y="0"/>
                    </a:cxn>
                    <a:cxn ang="0">
                      <a:pos x="19" y="0"/>
                    </a:cxn>
                    <a:cxn ang="0">
                      <a:pos x="19" y="0"/>
                    </a:cxn>
                    <a:cxn ang="0">
                      <a:pos x="20" y="1"/>
                    </a:cxn>
                    <a:cxn ang="0">
                      <a:pos x="16" y="4"/>
                    </a:cxn>
                    <a:cxn ang="0">
                      <a:pos x="10" y="5"/>
                    </a:cxn>
                    <a:cxn ang="0">
                      <a:pos x="5" y="7"/>
                    </a:cxn>
                    <a:cxn ang="0">
                      <a:pos x="0" y="9"/>
                    </a:cxn>
                  </a:cxnLst>
                  <a:rect l="0" t="0" r="r" b="b"/>
                  <a:pathLst>
                    <a:path w="26" h="9">
                      <a:moveTo>
                        <a:pt x="0" y="9"/>
                      </a:moveTo>
                      <a:lnTo>
                        <a:pt x="9" y="7"/>
                      </a:lnTo>
                      <a:lnTo>
                        <a:pt x="17" y="6"/>
                      </a:lnTo>
                      <a:lnTo>
                        <a:pt x="23" y="4"/>
                      </a:lnTo>
                      <a:lnTo>
                        <a:pt x="26" y="3"/>
                      </a:lnTo>
                      <a:lnTo>
                        <a:pt x="25" y="1"/>
                      </a:lnTo>
                      <a:lnTo>
                        <a:pt x="23" y="1"/>
                      </a:lnTo>
                      <a:lnTo>
                        <a:pt x="20" y="0"/>
                      </a:lnTo>
                      <a:lnTo>
                        <a:pt x="17" y="0"/>
                      </a:lnTo>
                      <a:lnTo>
                        <a:pt x="18" y="0"/>
                      </a:lnTo>
                      <a:lnTo>
                        <a:pt x="19" y="0"/>
                      </a:lnTo>
                      <a:lnTo>
                        <a:pt x="19" y="0"/>
                      </a:lnTo>
                      <a:lnTo>
                        <a:pt x="20" y="1"/>
                      </a:lnTo>
                      <a:lnTo>
                        <a:pt x="16" y="4"/>
                      </a:lnTo>
                      <a:lnTo>
                        <a:pt x="10" y="5"/>
                      </a:lnTo>
                      <a:lnTo>
                        <a:pt x="5" y="7"/>
                      </a:lnTo>
                      <a:lnTo>
                        <a:pt x="0" y="9"/>
                      </a:lnTo>
                      <a:close/>
                    </a:path>
                  </a:pathLst>
                </a:custGeom>
                <a:solidFill>
                  <a:srgbClr val="000000"/>
                </a:solidFill>
                <a:ln w="9525">
                  <a:noFill/>
                  <a:round/>
                  <a:headEnd/>
                  <a:tailEnd/>
                </a:ln>
              </p:spPr>
              <p:txBody>
                <a:bodyPr/>
                <a:lstStyle/>
                <a:p>
                  <a:endParaRPr lang="en-US" sz="2400"/>
                </a:p>
              </p:txBody>
            </p:sp>
            <p:sp>
              <p:nvSpPr>
                <p:cNvPr id="1362139" name="Freeform 219"/>
                <p:cNvSpPr>
                  <a:spLocks/>
                </p:cNvSpPr>
                <p:nvPr/>
              </p:nvSpPr>
              <p:spPr bwMode="auto">
                <a:xfrm>
                  <a:off x="3284" y="1954"/>
                  <a:ext cx="5" cy="21"/>
                </a:xfrm>
                <a:custGeom>
                  <a:avLst/>
                  <a:gdLst/>
                  <a:ahLst/>
                  <a:cxnLst>
                    <a:cxn ang="0">
                      <a:pos x="11" y="15"/>
                    </a:cxn>
                    <a:cxn ang="0">
                      <a:pos x="11" y="23"/>
                    </a:cxn>
                    <a:cxn ang="0">
                      <a:pos x="11" y="30"/>
                    </a:cxn>
                    <a:cxn ang="0">
                      <a:pos x="11" y="37"/>
                    </a:cxn>
                    <a:cxn ang="0">
                      <a:pos x="7" y="42"/>
                    </a:cxn>
                    <a:cxn ang="0">
                      <a:pos x="3" y="42"/>
                    </a:cxn>
                    <a:cxn ang="0">
                      <a:pos x="3" y="30"/>
                    </a:cxn>
                    <a:cxn ang="0">
                      <a:pos x="3" y="20"/>
                    </a:cxn>
                    <a:cxn ang="0">
                      <a:pos x="3" y="9"/>
                    </a:cxn>
                    <a:cxn ang="0">
                      <a:pos x="0" y="0"/>
                    </a:cxn>
                    <a:cxn ang="0">
                      <a:pos x="6" y="0"/>
                    </a:cxn>
                    <a:cxn ang="0">
                      <a:pos x="9" y="5"/>
                    </a:cxn>
                    <a:cxn ang="0">
                      <a:pos x="10" y="11"/>
                    </a:cxn>
                    <a:cxn ang="0">
                      <a:pos x="11" y="15"/>
                    </a:cxn>
                  </a:cxnLst>
                  <a:rect l="0" t="0" r="r" b="b"/>
                  <a:pathLst>
                    <a:path w="11" h="42">
                      <a:moveTo>
                        <a:pt x="11" y="15"/>
                      </a:moveTo>
                      <a:lnTo>
                        <a:pt x="11" y="23"/>
                      </a:lnTo>
                      <a:lnTo>
                        <a:pt x="11" y="30"/>
                      </a:lnTo>
                      <a:lnTo>
                        <a:pt x="11" y="37"/>
                      </a:lnTo>
                      <a:lnTo>
                        <a:pt x="7" y="42"/>
                      </a:lnTo>
                      <a:lnTo>
                        <a:pt x="3" y="42"/>
                      </a:lnTo>
                      <a:lnTo>
                        <a:pt x="3" y="30"/>
                      </a:lnTo>
                      <a:lnTo>
                        <a:pt x="3" y="20"/>
                      </a:lnTo>
                      <a:lnTo>
                        <a:pt x="3" y="9"/>
                      </a:lnTo>
                      <a:lnTo>
                        <a:pt x="0" y="0"/>
                      </a:lnTo>
                      <a:lnTo>
                        <a:pt x="6" y="0"/>
                      </a:lnTo>
                      <a:lnTo>
                        <a:pt x="9" y="5"/>
                      </a:lnTo>
                      <a:lnTo>
                        <a:pt x="10" y="11"/>
                      </a:lnTo>
                      <a:lnTo>
                        <a:pt x="11" y="15"/>
                      </a:lnTo>
                      <a:close/>
                    </a:path>
                  </a:pathLst>
                </a:custGeom>
                <a:solidFill>
                  <a:srgbClr val="000000"/>
                </a:solidFill>
                <a:ln w="9525">
                  <a:noFill/>
                  <a:round/>
                  <a:headEnd/>
                  <a:tailEnd/>
                </a:ln>
              </p:spPr>
              <p:txBody>
                <a:bodyPr/>
                <a:lstStyle/>
                <a:p>
                  <a:endParaRPr lang="en-US" sz="2400"/>
                </a:p>
              </p:txBody>
            </p:sp>
            <p:sp>
              <p:nvSpPr>
                <p:cNvPr id="1362140" name="Freeform 220"/>
                <p:cNvSpPr>
                  <a:spLocks/>
                </p:cNvSpPr>
                <p:nvPr/>
              </p:nvSpPr>
              <p:spPr bwMode="auto">
                <a:xfrm>
                  <a:off x="2882" y="1962"/>
                  <a:ext cx="256" cy="262"/>
                </a:xfrm>
                <a:custGeom>
                  <a:avLst/>
                  <a:gdLst/>
                  <a:ahLst/>
                  <a:cxnLst>
                    <a:cxn ang="0">
                      <a:pos x="333" y="36"/>
                    </a:cxn>
                    <a:cxn ang="0">
                      <a:pos x="366" y="25"/>
                    </a:cxn>
                    <a:cxn ang="0">
                      <a:pos x="454" y="45"/>
                    </a:cxn>
                    <a:cxn ang="0">
                      <a:pos x="468" y="95"/>
                    </a:cxn>
                    <a:cxn ang="0">
                      <a:pos x="468" y="110"/>
                    </a:cxn>
                    <a:cxn ang="0">
                      <a:pos x="470" y="137"/>
                    </a:cxn>
                    <a:cxn ang="0">
                      <a:pos x="442" y="98"/>
                    </a:cxn>
                    <a:cxn ang="0">
                      <a:pos x="465" y="163"/>
                    </a:cxn>
                    <a:cxn ang="0">
                      <a:pos x="489" y="278"/>
                    </a:cxn>
                    <a:cxn ang="0">
                      <a:pos x="507" y="371"/>
                    </a:cxn>
                    <a:cxn ang="0">
                      <a:pos x="482" y="296"/>
                    </a:cxn>
                    <a:cxn ang="0">
                      <a:pos x="478" y="311"/>
                    </a:cxn>
                    <a:cxn ang="0">
                      <a:pos x="500" y="400"/>
                    </a:cxn>
                    <a:cxn ang="0">
                      <a:pos x="487" y="371"/>
                    </a:cxn>
                    <a:cxn ang="0">
                      <a:pos x="452" y="301"/>
                    </a:cxn>
                    <a:cxn ang="0">
                      <a:pos x="473" y="365"/>
                    </a:cxn>
                    <a:cxn ang="0">
                      <a:pos x="457" y="416"/>
                    </a:cxn>
                    <a:cxn ang="0">
                      <a:pos x="431" y="512"/>
                    </a:cxn>
                    <a:cxn ang="0">
                      <a:pos x="390" y="509"/>
                    </a:cxn>
                    <a:cxn ang="0">
                      <a:pos x="370" y="481"/>
                    </a:cxn>
                    <a:cxn ang="0">
                      <a:pos x="356" y="496"/>
                    </a:cxn>
                    <a:cxn ang="0">
                      <a:pos x="346" y="491"/>
                    </a:cxn>
                    <a:cxn ang="0">
                      <a:pos x="327" y="414"/>
                    </a:cxn>
                    <a:cxn ang="0">
                      <a:pos x="313" y="355"/>
                    </a:cxn>
                    <a:cxn ang="0">
                      <a:pos x="283" y="360"/>
                    </a:cxn>
                    <a:cxn ang="0">
                      <a:pos x="281" y="400"/>
                    </a:cxn>
                    <a:cxn ang="0">
                      <a:pos x="279" y="467"/>
                    </a:cxn>
                    <a:cxn ang="0">
                      <a:pos x="271" y="405"/>
                    </a:cxn>
                    <a:cxn ang="0">
                      <a:pos x="259" y="389"/>
                    </a:cxn>
                    <a:cxn ang="0">
                      <a:pos x="255" y="492"/>
                    </a:cxn>
                    <a:cxn ang="0">
                      <a:pos x="238" y="512"/>
                    </a:cxn>
                    <a:cxn ang="0">
                      <a:pos x="218" y="492"/>
                    </a:cxn>
                    <a:cxn ang="0">
                      <a:pos x="198" y="445"/>
                    </a:cxn>
                    <a:cxn ang="0">
                      <a:pos x="187" y="484"/>
                    </a:cxn>
                    <a:cxn ang="0">
                      <a:pos x="155" y="476"/>
                    </a:cxn>
                    <a:cxn ang="0">
                      <a:pos x="115" y="488"/>
                    </a:cxn>
                    <a:cxn ang="0">
                      <a:pos x="92" y="485"/>
                    </a:cxn>
                    <a:cxn ang="0">
                      <a:pos x="68" y="397"/>
                    </a:cxn>
                    <a:cxn ang="0">
                      <a:pos x="100" y="278"/>
                    </a:cxn>
                    <a:cxn ang="0">
                      <a:pos x="79" y="279"/>
                    </a:cxn>
                    <a:cxn ang="0">
                      <a:pos x="60" y="295"/>
                    </a:cxn>
                    <a:cxn ang="0">
                      <a:pos x="64" y="258"/>
                    </a:cxn>
                    <a:cxn ang="0">
                      <a:pos x="49" y="258"/>
                    </a:cxn>
                    <a:cxn ang="0">
                      <a:pos x="29" y="283"/>
                    </a:cxn>
                    <a:cxn ang="0">
                      <a:pos x="13" y="292"/>
                    </a:cxn>
                    <a:cxn ang="0">
                      <a:pos x="13" y="231"/>
                    </a:cxn>
                    <a:cxn ang="0">
                      <a:pos x="31" y="188"/>
                    </a:cxn>
                    <a:cxn ang="0">
                      <a:pos x="76" y="162"/>
                    </a:cxn>
                    <a:cxn ang="0">
                      <a:pos x="125" y="169"/>
                    </a:cxn>
                    <a:cxn ang="0">
                      <a:pos x="159" y="166"/>
                    </a:cxn>
                    <a:cxn ang="0">
                      <a:pos x="170" y="116"/>
                    </a:cxn>
                    <a:cxn ang="0">
                      <a:pos x="210" y="150"/>
                    </a:cxn>
                    <a:cxn ang="0">
                      <a:pos x="242" y="131"/>
                    </a:cxn>
                    <a:cxn ang="0">
                      <a:pos x="205" y="97"/>
                    </a:cxn>
                    <a:cxn ang="0">
                      <a:pos x="164" y="86"/>
                    </a:cxn>
                    <a:cxn ang="0">
                      <a:pos x="134" y="82"/>
                    </a:cxn>
                    <a:cxn ang="0">
                      <a:pos x="105" y="116"/>
                    </a:cxn>
                    <a:cxn ang="0">
                      <a:pos x="85" y="112"/>
                    </a:cxn>
                    <a:cxn ang="0">
                      <a:pos x="125" y="83"/>
                    </a:cxn>
                    <a:cxn ang="0">
                      <a:pos x="160" y="51"/>
                    </a:cxn>
                    <a:cxn ang="0">
                      <a:pos x="196" y="53"/>
                    </a:cxn>
                    <a:cxn ang="0">
                      <a:pos x="230" y="58"/>
                    </a:cxn>
                    <a:cxn ang="0">
                      <a:pos x="272" y="0"/>
                    </a:cxn>
                  </a:cxnLst>
                  <a:rect l="0" t="0" r="r" b="b"/>
                  <a:pathLst>
                    <a:path w="512" h="523">
                      <a:moveTo>
                        <a:pt x="309" y="13"/>
                      </a:moveTo>
                      <a:lnTo>
                        <a:pt x="315" y="22"/>
                      </a:lnTo>
                      <a:lnTo>
                        <a:pt x="319" y="31"/>
                      </a:lnTo>
                      <a:lnTo>
                        <a:pt x="326" y="40"/>
                      </a:lnTo>
                      <a:lnTo>
                        <a:pt x="336" y="43"/>
                      </a:lnTo>
                      <a:lnTo>
                        <a:pt x="333" y="36"/>
                      </a:lnTo>
                      <a:lnTo>
                        <a:pt x="330" y="29"/>
                      </a:lnTo>
                      <a:lnTo>
                        <a:pt x="325" y="23"/>
                      </a:lnTo>
                      <a:lnTo>
                        <a:pt x="321" y="19"/>
                      </a:lnTo>
                      <a:lnTo>
                        <a:pt x="334" y="21"/>
                      </a:lnTo>
                      <a:lnTo>
                        <a:pt x="349" y="23"/>
                      </a:lnTo>
                      <a:lnTo>
                        <a:pt x="366" y="25"/>
                      </a:lnTo>
                      <a:lnTo>
                        <a:pt x="382" y="26"/>
                      </a:lnTo>
                      <a:lnTo>
                        <a:pt x="398" y="28"/>
                      </a:lnTo>
                      <a:lnTo>
                        <a:pt x="414" y="30"/>
                      </a:lnTo>
                      <a:lnTo>
                        <a:pt x="429" y="35"/>
                      </a:lnTo>
                      <a:lnTo>
                        <a:pt x="444" y="41"/>
                      </a:lnTo>
                      <a:lnTo>
                        <a:pt x="454" y="45"/>
                      </a:lnTo>
                      <a:lnTo>
                        <a:pt x="465" y="52"/>
                      </a:lnTo>
                      <a:lnTo>
                        <a:pt x="472" y="60"/>
                      </a:lnTo>
                      <a:lnTo>
                        <a:pt x="474" y="70"/>
                      </a:lnTo>
                      <a:lnTo>
                        <a:pt x="468" y="78"/>
                      </a:lnTo>
                      <a:lnTo>
                        <a:pt x="467" y="86"/>
                      </a:lnTo>
                      <a:lnTo>
                        <a:pt x="468" y="95"/>
                      </a:lnTo>
                      <a:lnTo>
                        <a:pt x="470" y="106"/>
                      </a:lnTo>
                      <a:lnTo>
                        <a:pt x="473" y="108"/>
                      </a:lnTo>
                      <a:lnTo>
                        <a:pt x="473" y="111"/>
                      </a:lnTo>
                      <a:lnTo>
                        <a:pt x="473" y="113"/>
                      </a:lnTo>
                      <a:lnTo>
                        <a:pt x="473" y="117"/>
                      </a:lnTo>
                      <a:lnTo>
                        <a:pt x="468" y="110"/>
                      </a:lnTo>
                      <a:lnTo>
                        <a:pt x="465" y="102"/>
                      </a:lnTo>
                      <a:lnTo>
                        <a:pt x="460" y="97"/>
                      </a:lnTo>
                      <a:lnTo>
                        <a:pt x="453" y="95"/>
                      </a:lnTo>
                      <a:lnTo>
                        <a:pt x="458" y="109"/>
                      </a:lnTo>
                      <a:lnTo>
                        <a:pt x="463" y="124"/>
                      </a:lnTo>
                      <a:lnTo>
                        <a:pt x="470" y="137"/>
                      </a:lnTo>
                      <a:lnTo>
                        <a:pt x="474" y="154"/>
                      </a:lnTo>
                      <a:lnTo>
                        <a:pt x="470" y="154"/>
                      </a:lnTo>
                      <a:lnTo>
                        <a:pt x="465" y="139"/>
                      </a:lnTo>
                      <a:lnTo>
                        <a:pt x="458" y="124"/>
                      </a:lnTo>
                      <a:lnTo>
                        <a:pt x="450" y="111"/>
                      </a:lnTo>
                      <a:lnTo>
                        <a:pt x="442" y="98"/>
                      </a:lnTo>
                      <a:lnTo>
                        <a:pt x="436" y="96"/>
                      </a:lnTo>
                      <a:lnTo>
                        <a:pt x="435" y="101"/>
                      </a:lnTo>
                      <a:lnTo>
                        <a:pt x="444" y="116"/>
                      </a:lnTo>
                      <a:lnTo>
                        <a:pt x="451" y="131"/>
                      </a:lnTo>
                      <a:lnTo>
                        <a:pt x="458" y="147"/>
                      </a:lnTo>
                      <a:lnTo>
                        <a:pt x="465" y="163"/>
                      </a:lnTo>
                      <a:lnTo>
                        <a:pt x="470" y="179"/>
                      </a:lnTo>
                      <a:lnTo>
                        <a:pt x="477" y="195"/>
                      </a:lnTo>
                      <a:lnTo>
                        <a:pt x="485" y="211"/>
                      </a:lnTo>
                      <a:lnTo>
                        <a:pt x="493" y="227"/>
                      </a:lnTo>
                      <a:lnTo>
                        <a:pt x="491" y="253"/>
                      </a:lnTo>
                      <a:lnTo>
                        <a:pt x="489" y="278"/>
                      </a:lnTo>
                      <a:lnTo>
                        <a:pt x="490" y="303"/>
                      </a:lnTo>
                      <a:lnTo>
                        <a:pt x="503" y="325"/>
                      </a:lnTo>
                      <a:lnTo>
                        <a:pt x="506" y="337"/>
                      </a:lnTo>
                      <a:lnTo>
                        <a:pt x="511" y="348"/>
                      </a:lnTo>
                      <a:lnTo>
                        <a:pt x="512" y="361"/>
                      </a:lnTo>
                      <a:lnTo>
                        <a:pt x="507" y="371"/>
                      </a:lnTo>
                      <a:lnTo>
                        <a:pt x="504" y="359"/>
                      </a:lnTo>
                      <a:lnTo>
                        <a:pt x="500" y="346"/>
                      </a:lnTo>
                      <a:lnTo>
                        <a:pt x="497" y="332"/>
                      </a:lnTo>
                      <a:lnTo>
                        <a:pt x="493" y="319"/>
                      </a:lnTo>
                      <a:lnTo>
                        <a:pt x="489" y="308"/>
                      </a:lnTo>
                      <a:lnTo>
                        <a:pt x="482" y="296"/>
                      </a:lnTo>
                      <a:lnTo>
                        <a:pt x="475" y="288"/>
                      </a:lnTo>
                      <a:lnTo>
                        <a:pt x="466" y="281"/>
                      </a:lnTo>
                      <a:lnTo>
                        <a:pt x="462" y="289"/>
                      </a:lnTo>
                      <a:lnTo>
                        <a:pt x="467" y="298"/>
                      </a:lnTo>
                      <a:lnTo>
                        <a:pt x="474" y="304"/>
                      </a:lnTo>
                      <a:lnTo>
                        <a:pt x="478" y="311"/>
                      </a:lnTo>
                      <a:lnTo>
                        <a:pt x="480" y="327"/>
                      </a:lnTo>
                      <a:lnTo>
                        <a:pt x="483" y="342"/>
                      </a:lnTo>
                      <a:lnTo>
                        <a:pt x="488" y="357"/>
                      </a:lnTo>
                      <a:lnTo>
                        <a:pt x="493" y="371"/>
                      </a:lnTo>
                      <a:lnTo>
                        <a:pt x="498" y="386"/>
                      </a:lnTo>
                      <a:lnTo>
                        <a:pt x="500" y="400"/>
                      </a:lnTo>
                      <a:lnTo>
                        <a:pt x="500" y="414"/>
                      </a:lnTo>
                      <a:lnTo>
                        <a:pt x="495" y="429"/>
                      </a:lnTo>
                      <a:lnTo>
                        <a:pt x="489" y="417"/>
                      </a:lnTo>
                      <a:lnTo>
                        <a:pt x="488" y="402"/>
                      </a:lnTo>
                      <a:lnTo>
                        <a:pt x="488" y="386"/>
                      </a:lnTo>
                      <a:lnTo>
                        <a:pt x="487" y="371"/>
                      </a:lnTo>
                      <a:lnTo>
                        <a:pt x="482" y="354"/>
                      </a:lnTo>
                      <a:lnTo>
                        <a:pt x="475" y="334"/>
                      </a:lnTo>
                      <a:lnTo>
                        <a:pt x="467" y="315"/>
                      </a:lnTo>
                      <a:lnTo>
                        <a:pt x="460" y="298"/>
                      </a:lnTo>
                      <a:lnTo>
                        <a:pt x="455" y="299"/>
                      </a:lnTo>
                      <a:lnTo>
                        <a:pt x="452" y="301"/>
                      </a:lnTo>
                      <a:lnTo>
                        <a:pt x="450" y="306"/>
                      </a:lnTo>
                      <a:lnTo>
                        <a:pt x="451" y="310"/>
                      </a:lnTo>
                      <a:lnTo>
                        <a:pt x="458" y="323"/>
                      </a:lnTo>
                      <a:lnTo>
                        <a:pt x="465" y="337"/>
                      </a:lnTo>
                      <a:lnTo>
                        <a:pt x="469" y="351"/>
                      </a:lnTo>
                      <a:lnTo>
                        <a:pt x="473" y="365"/>
                      </a:lnTo>
                      <a:lnTo>
                        <a:pt x="466" y="365"/>
                      </a:lnTo>
                      <a:lnTo>
                        <a:pt x="465" y="375"/>
                      </a:lnTo>
                      <a:lnTo>
                        <a:pt x="466" y="384"/>
                      </a:lnTo>
                      <a:lnTo>
                        <a:pt x="467" y="392"/>
                      </a:lnTo>
                      <a:lnTo>
                        <a:pt x="463" y="398"/>
                      </a:lnTo>
                      <a:lnTo>
                        <a:pt x="457" y="416"/>
                      </a:lnTo>
                      <a:lnTo>
                        <a:pt x="455" y="436"/>
                      </a:lnTo>
                      <a:lnTo>
                        <a:pt x="454" y="454"/>
                      </a:lnTo>
                      <a:lnTo>
                        <a:pt x="446" y="470"/>
                      </a:lnTo>
                      <a:lnTo>
                        <a:pt x="443" y="485"/>
                      </a:lnTo>
                      <a:lnTo>
                        <a:pt x="438" y="499"/>
                      </a:lnTo>
                      <a:lnTo>
                        <a:pt x="431" y="512"/>
                      </a:lnTo>
                      <a:lnTo>
                        <a:pt x="422" y="523"/>
                      </a:lnTo>
                      <a:lnTo>
                        <a:pt x="416" y="520"/>
                      </a:lnTo>
                      <a:lnTo>
                        <a:pt x="409" y="516"/>
                      </a:lnTo>
                      <a:lnTo>
                        <a:pt x="402" y="514"/>
                      </a:lnTo>
                      <a:lnTo>
                        <a:pt x="395" y="512"/>
                      </a:lnTo>
                      <a:lnTo>
                        <a:pt x="390" y="509"/>
                      </a:lnTo>
                      <a:lnTo>
                        <a:pt x="386" y="505"/>
                      </a:lnTo>
                      <a:lnTo>
                        <a:pt x="385" y="498"/>
                      </a:lnTo>
                      <a:lnTo>
                        <a:pt x="387" y="488"/>
                      </a:lnTo>
                      <a:lnTo>
                        <a:pt x="384" y="484"/>
                      </a:lnTo>
                      <a:lnTo>
                        <a:pt x="375" y="497"/>
                      </a:lnTo>
                      <a:lnTo>
                        <a:pt x="370" y="481"/>
                      </a:lnTo>
                      <a:lnTo>
                        <a:pt x="362" y="488"/>
                      </a:lnTo>
                      <a:lnTo>
                        <a:pt x="360" y="499"/>
                      </a:lnTo>
                      <a:lnTo>
                        <a:pt x="359" y="512"/>
                      </a:lnTo>
                      <a:lnTo>
                        <a:pt x="353" y="523"/>
                      </a:lnTo>
                      <a:lnTo>
                        <a:pt x="353" y="509"/>
                      </a:lnTo>
                      <a:lnTo>
                        <a:pt x="356" y="496"/>
                      </a:lnTo>
                      <a:lnTo>
                        <a:pt x="359" y="482"/>
                      </a:lnTo>
                      <a:lnTo>
                        <a:pt x="356" y="470"/>
                      </a:lnTo>
                      <a:lnTo>
                        <a:pt x="352" y="474"/>
                      </a:lnTo>
                      <a:lnTo>
                        <a:pt x="348" y="478"/>
                      </a:lnTo>
                      <a:lnTo>
                        <a:pt x="347" y="485"/>
                      </a:lnTo>
                      <a:lnTo>
                        <a:pt x="346" y="491"/>
                      </a:lnTo>
                      <a:lnTo>
                        <a:pt x="342" y="486"/>
                      </a:lnTo>
                      <a:lnTo>
                        <a:pt x="342" y="475"/>
                      </a:lnTo>
                      <a:lnTo>
                        <a:pt x="340" y="463"/>
                      </a:lnTo>
                      <a:lnTo>
                        <a:pt x="331" y="459"/>
                      </a:lnTo>
                      <a:lnTo>
                        <a:pt x="330" y="436"/>
                      </a:lnTo>
                      <a:lnTo>
                        <a:pt x="327" y="414"/>
                      </a:lnTo>
                      <a:lnTo>
                        <a:pt x="323" y="393"/>
                      </a:lnTo>
                      <a:lnTo>
                        <a:pt x="316" y="372"/>
                      </a:lnTo>
                      <a:lnTo>
                        <a:pt x="318" y="368"/>
                      </a:lnTo>
                      <a:lnTo>
                        <a:pt x="317" y="363"/>
                      </a:lnTo>
                      <a:lnTo>
                        <a:pt x="314" y="360"/>
                      </a:lnTo>
                      <a:lnTo>
                        <a:pt x="313" y="355"/>
                      </a:lnTo>
                      <a:lnTo>
                        <a:pt x="303" y="354"/>
                      </a:lnTo>
                      <a:lnTo>
                        <a:pt x="298" y="359"/>
                      </a:lnTo>
                      <a:lnTo>
                        <a:pt x="292" y="363"/>
                      </a:lnTo>
                      <a:lnTo>
                        <a:pt x="285" y="362"/>
                      </a:lnTo>
                      <a:lnTo>
                        <a:pt x="285" y="361"/>
                      </a:lnTo>
                      <a:lnTo>
                        <a:pt x="283" y="360"/>
                      </a:lnTo>
                      <a:lnTo>
                        <a:pt x="281" y="359"/>
                      </a:lnTo>
                      <a:lnTo>
                        <a:pt x="280" y="357"/>
                      </a:lnTo>
                      <a:lnTo>
                        <a:pt x="274" y="367"/>
                      </a:lnTo>
                      <a:lnTo>
                        <a:pt x="276" y="377"/>
                      </a:lnTo>
                      <a:lnTo>
                        <a:pt x="280" y="389"/>
                      </a:lnTo>
                      <a:lnTo>
                        <a:pt x="281" y="400"/>
                      </a:lnTo>
                      <a:lnTo>
                        <a:pt x="283" y="412"/>
                      </a:lnTo>
                      <a:lnTo>
                        <a:pt x="281" y="423"/>
                      </a:lnTo>
                      <a:lnTo>
                        <a:pt x="281" y="436"/>
                      </a:lnTo>
                      <a:lnTo>
                        <a:pt x="281" y="447"/>
                      </a:lnTo>
                      <a:lnTo>
                        <a:pt x="279" y="456"/>
                      </a:lnTo>
                      <a:lnTo>
                        <a:pt x="279" y="467"/>
                      </a:lnTo>
                      <a:lnTo>
                        <a:pt x="278" y="478"/>
                      </a:lnTo>
                      <a:lnTo>
                        <a:pt x="273" y="488"/>
                      </a:lnTo>
                      <a:lnTo>
                        <a:pt x="272" y="469"/>
                      </a:lnTo>
                      <a:lnTo>
                        <a:pt x="272" y="448"/>
                      </a:lnTo>
                      <a:lnTo>
                        <a:pt x="272" y="427"/>
                      </a:lnTo>
                      <a:lnTo>
                        <a:pt x="271" y="405"/>
                      </a:lnTo>
                      <a:lnTo>
                        <a:pt x="268" y="389"/>
                      </a:lnTo>
                      <a:lnTo>
                        <a:pt x="268" y="370"/>
                      </a:lnTo>
                      <a:lnTo>
                        <a:pt x="266" y="353"/>
                      </a:lnTo>
                      <a:lnTo>
                        <a:pt x="258" y="339"/>
                      </a:lnTo>
                      <a:lnTo>
                        <a:pt x="249" y="355"/>
                      </a:lnTo>
                      <a:lnTo>
                        <a:pt x="259" y="389"/>
                      </a:lnTo>
                      <a:lnTo>
                        <a:pt x="264" y="429"/>
                      </a:lnTo>
                      <a:lnTo>
                        <a:pt x="263" y="468"/>
                      </a:lnTo>
                      <a:lnTo>
                        <a:pt x="258" y="504"/>
                      </a:lnTo>
                      <a:lnTo>
                        <a:pt x="257" y="509"/>
                      </a:lnTo>
                      <a:lnTo>
                        <a:pt x="255" y="503"/>
                      </a:lnTo>
                      <a:lnTo>
                        <a:pt x="255" y="492"/>
                      </a:lnTo>
                      <a:lnTo>
                        <a:pt x="254" y="482"/>
                      </a:lnTo>
                      <a:lnTo>
                        <a:pt x="249" y="474"/>
                      </a:lnTo>
                      <a:lnTo>
                        <a:pt x="245" y="482"/>
                      </a:lnTo>
                      <a:lnTo>
                        <a:pt x="245" y="492"/>
                      </a:lnTo>
                      <a:lnTo>
                        <a:pt x="243" y="504"/>
                      </a:lnTo>
                      <a:lnTo>
                        <a:pt x="238" y="512"/>
                      </a:lnTo>
                      <a:lnTo>
                        <a:pt x="231" y="475"/>
                      </a:lnTo>
                      <a:lnTo>
                        <a:pt x="226" y="481"/>
                      </a:lnTo>
                      <a:lnTo>
                        <a:pt x="225" y="490"/>
                      </a:lnTo>
                      <a:lnTo>
                        <a:pt x="225" y="499"/>
                      </a:lnTo>
                      <a:lnTo>
                        <a:pt x="223" y="506"/>
                      </a:lnTo>
                      <a:lnTo>
                        <a:pt x="218" y="492"/>
                      </a:lnTo>
                      <a:lnTo>
                        <a:pt x="215" y="478"/>
                      </a:lnTo>
                      <a:lnTo>
                        <a:pt x="211" y="465"/>
                      </a:lnTo>
                      <a:lnTo>
                        <a:pt x="209" y="448"/>
                      </a:lnTo>
                      <a:lnTo>
                        <a:pt x="200" y="447"/>
                      </a:lnTo>
                      <a:lnTo>
                        <a:pt x="200" y="446"/>
                      </a:lnTo>
                      <a:lnTo>
                        <a:pt x="198" y="445"/>
                      </a:lnTo>
                      <a:lnTo>
                        <a:pt x="197" y="445"/>
                      </a:lnTo>
                      <a:lnTo>
                        <a:pt x="197" y="444"/>
                      </a:lnTo>
                      <a:lnTo>
                        <a:pt x="189" y="451"/>
                      </a:lnTo>
                      <a:lnTo>
                        <a:pt x="189" y="462"/>
                      </a:lnTo>
                      <a:lnTo>
                        <a:pt x="191" y="474"/>
                      </a:lnTo>
                      <a:lnTo>
                        <a:pt x="187" y="484"/>
                      </a:lnTo>
                      <a:lnTo>
                        <a:pt x="177" y="475"/>
                      </a:lnTo>
                      <a:lnTo>
                        <a:pt x="174" y="478"/>
                      </a:lnTo>
                      <a:lnTo>
                        <a:pt x="173" y="482"/>
                      </a:lnTo>
                      <a:lnTo>
                        <a:pt x="170" y="484"/>
                      </a:lnTo>
                      <a:lnTo>
                        <a:pt x="165" y="484"/>
                      </a:lnTo>
                      <a:lnTo>
                        <a:pt x="155" y="476"/>
                      </a:lnTo>
                      <a:lnTo>
                        <a:pt x="151" y="481"/>
                      </a:lnTo>
                      <a:lnTo>
                        <a:pt x="145" y="481"/>
                      </a:lnTo>
                      <a:lnTo>
                        <a:pt x="140" y="481"/>
                      </a:lnTo>
                      <a:lnTo>
                        <a:pt x="135" y="484"/>
                      </a:lnTo>
                      <a:lnTo>
                        <a:pt x="122" y="477"/>
                      </a:lnTo>
                      <a:lnTo>
                        <a:pt x="115" y="488"/>
                      </a:lnTo>
                      <a:lnTo>
                        <a:pt x="113" y="481"/>
                      </a:lnTo>
                      <a:lnTo>
                        <a:pt x="110" y="474"/>
                      </a:lnTo>
                      <a:lnTo>
                        <a:pt x="105" y="469"/>
                      </a:lnTo>
                      <a:lnTo>
                        <a:pt x="98" y="467"/>
                      </a:lnTo>
                      <a:lnTo>
                        <a:pt x="97" y="496"/>
                      </a:lnTo>
                      <a:lnTo>
                        <a:pt x="92" y="485"/>
                      </a:lnTo>
                      <a:lnTo>
                        <a:pt x="90" y="474"/>
                      </a:lnTo>
                      <a:lnTo>
                        <a:pt x="89" y="462"/>
                      </a:lnTo>
                      <a:lnTo>
                        <a:pt x="85" y="451"/>
                      </a:lnTo>
                      <a:lnTo>
                        <a:pt x="82" y="430"/>
                      </a:lnTo>
                      <a:lnTo>
                        <a:pt x="75" y="414"/>
                      </a:lnTo>
                      <a:lnTo>
                        <a:pt x="68" y="397"/>
                      </a:lnTo>
                      <a:lnTo>
                        <a:pt x="68" y="374"/>
                      </a:lnTo>
                      <a:lnTo>
                        <a:pt x="66" y="361"/>
                      </a:lnTo>
                      <a:lnTo>
                        <a:pt x="67" y="349"/>
                      </a:lnTo>
                      <a:lnTo>
                        <a:pt x="68" y="337"/>
                      </a:lnTo>
                      <a:lnTo>
                        <a:pt x="69" y="323"/>
                      </a:lnTo>
                      <a:lnTo>
                        <a:pt x="100" y="278"/>
                      </a:lnTo>
                      <a:lnTo>
                        <a:pt x="94" y="272"/>
                      </a:lnTo>
                      <a:lnTo>
                        <a:pt x="90" y="278"/>
                      </a:lnTo>
                      <a:lnTo>
                        <a:pt x="87" y="285"/>
                      </a:lnTo>
                      <a:lnTo>
                        <a:pt x="83" y="291"/>
                      </a:lnTo>
                      <a:lnTo>
                        <a:pt x="77" y="295"/>
                      </a:lnTo>
                      <a:lnTo>
                        <a:pt x="79" y="279"/>
                      </a:lnTo>
                      <a:lnTo>
                        <a:pt x="82" y="279"/>
                      </a:lnTo>
                      <a:lnTo>
                        <a:pt x="82" y="269"/>
                      </a:lnTo>
                      <a:lnTo>
                        <a:pt x="73" y="271"/>
                      </a:lnTo>
                      <a:lnTo>
                        <a:pt x="68" y="279"/>
                      </a:lnTo>
                      <a:lnTo>
                        <a:pt x="66" y="288"/>
                      </a:lnTo>
                      <a:lnTo>
                        <a:pt x="60" y="295"/>
                      </a:lnTo>
                      <a:lnTo>
                        <a:pt x="60" y="286"/>
                      </a:lnTo>
                      <a:lnTo>
                        <a:pt x="62" y="278"/>
                      </a:lnTo>
                      <a:lnTo>
                        <a:pt x="65" y="271"/>
                      </a:lnTo>
                      <a:lnTo>
                        <a:pt x="68" y="264"/>
                      </a:lnTo>
                      <a:lnTo>
                        <a:pt x="67" y="261"/>
                      </a:lnTo>
                      <a:lnTo>
                        <a:pt x="64" y="258"/>
                      </a:lnTo>
                      <a:lnTo>
                        <a:pt x="61" y="258"/>
                      </a:lnTo>
                      <a:lnTo>
                        <a:pt x="58" y="260"/>
                      </a:lnTo>
                      <a:lnTo>
                        <a:pt x="47" y="286"/>
                      </a:lnTo>
                      <a:lnTo>
                        <a:pt x="45" y="278"/>
                      </a:lnTo>
                      <a:lnTo>
                        <a:pt x="49" y="268"/>
                      </a:lnTo>
                      <a:lnTo>
                        <a:pt x="49" y="258"/>
                      </a:lnTo>
                      <a:lnTo>
                        <a:pt x="42" y="253"/>
                      </a:lnTo>
                      <a:lnTo>
                        <a:pt x="37" y="262"/>
                      </a:lnTo>
                      <a:lnTo>
                        <a:pt x="35" y="272"/>
                      </a:lnTo>
                      <a:lnTo>
                        <a:pt x="32" y="283"/>
                      </a:lnTo>
                      <a:lnTo>
                        <a:pt x="29" y="293"/>
                      </a:lnTo>
                      <a:lnTo>
                        <a:pt x="29" y="283"/>
                      </a:lnTo>
                      <a:lnTo>
                        <a:pt x="31" y="271"/>
                      </a:lnTo>
                      <a:lnTo>
                        <a:pt x="35" y="258"/>
                      </a:lnTo>
                      <a:lnTo>
                        <a:pt x="34" y="246"/>
                      </a:lnTo>
                      <a:lnTo>
                        <a:pt x="26" y="247"/>
                      </a:lnTo>
                      <a:lnTo>
                        <a:pt x="20" y="269"/>
                      </a:lnTo>
                      <a:lnTo>
                        <a:pt x="13" y="292"/>
                      </a:lnTo>
                      <a:lnTo>
                        <a:pt x="7" y="314"/>
                      </a:lnTo>
                      <a:lnTo>
                        <a:pt x="5" y="333"/>
                      </a:lnTo>
                      <a:lnTo>
                        <a:pt x="0" y="329"/>
                      </a:lnTo>
                      <a:lnTo>
                        <a:pt x="19" y="246"/>
                      </a:lnTo>
                      <a:lnTo>
                        <a:pt x="12" y="246"/>
                      </a:lnTo>
                      <a:lnTo>
                        <a:pt x="13" y="231"/>
                      </a:lnTo>
                      <a:lnTo>
                        <a:pt x="17" y="231"/>
                      </a:lnTo>
                      <a:lnTo>
                        <a:pt x="19" y="220"/>
                      </a:lnTo>
                      <a:lnTo>
                        <a:pt x="22" y="213"/>
                      </a:lnTo>
                      <a:lnTo>
                        <a:pt x="24" y="205"/>
                      </a:lnTo>
                      <a:lnTo>
                        <a:pt x="27" y="196"/>
                      </a:lnTo>
                      <a:lnTo>
                        <a:pt x="31" y="188"/>
                      </a:lnTo>
                      <a:lnTo>
                        <a:pt x="35" y="179"/>
                      </a:lnTo>
                      <a:lnTo>
                        <a:pt x="41" y="173"/>
                      </a:lnTo>
                      <a:lnTo>
                        <a:pt x="49" y="169"/>
                      </a:lnTo>
                      <a:lnTo>
                        <a:pt x="57" y="165"/>
                      </a:lnTo>
                      <a:lnTo>
                        <a:pt x="66" y="163"/>
                      </a:lnTo>
                      <a:lnTo>
                        <a:pt x="76" y="162"/>
                      </a:lnTo>
                      <a:lnTo>
                        <a:pt x="85" y="160"/>
                      </a:lnTo>
                      <a:lnTo>
                        <a:pt x="94" y="159"/>
                      </a:lnTo>
                      <a:lnTo>
                        <a:pt x="102" y="160"/>
                      </a:lnTo>
                      <a:lnTo>
                        <a:pt x="110" y="163"/>
                      </a:lnTo>
                      <a:lnTo>
                        <a:pt x="118" y="165"/>
                      </a:lnTo>
                      <a:lnTo>
                        <a:pt x="125" y="169"/>
                      </a:lnTo>
                      <a:lnTo>
                        <a:pt x="132" y="172"/>
                      </a:lnTo>
                      <a:lnTo>
                        <a:pt x="137" y="177"/>
                      </a:lnTo>
                      <a:lnTo>
                        <a:pt x="144" y="181"/>
                      </a:lnTo>
                      <a:lnTo>
                        <a:pt x="150" y="185"/>
                      </a:lnTo>
                      <a:lnTo>
                        <a:pt x="157" y="175"/>
                      </a:lnTo>
                      <a:lnTo>
                        <a:pt x="159" y="166"/>
                      </a:lnTo>
                      <a:lnTo>
                        <a:pt x="158" y="157"/>
                      </a:lnTo>
                      <a:lnTo>
                        <a:pt x="157" y="148"/>
                      </a:lnTo>
                      <a:lnTo>
                        <a:pt x="155" y="140"/>
                      </a:lnTo>
                      <a:lnTo>
                        <a:pt x="156" y="131"/>
                      </a:lnTo>
                      <a:lnTo>
                        <a:pt x="159" y="122"/>
                      </a:lnTo>
                      <a:lnTo>
                        <a:pt x="170" y="116"/>
                      </a:lnTo>
                      <a:lnTo>
                        <a:pt x="179" y="121"/>
                      </a:lnTo>
                      <a:lnTo>
                        <a:pt x="187" y="127"/>
                      </a:lnTo>
                      <a:lnTo>
                        <a:pt x="195" y="133"/>
                      </a:lnTo>
                      <a:lnTo>
                        <a:pt x="201" y="141"/>
                      </a:lnTo>
                      <a:lnTo>
                        <a:pt x="205" y="148"/>
                      </a:lnTo>
                      <a:lnTo>
                        <a:pt x="210" y="150"/>
                      </a:lnTo>
                      <a:lnTo>
                        <a:pt x="216" y="150"/>
                      </a:lnTo>
                      <a:lnTo>
                        <a:pt x="220" y="148"/>
                      </a:lnTo>
                      <a:lnTo>
                        <a:pt x="226" y="144"/>
                      </a:lnTo>
                      <a:lnTo>
                        <a:pt x="232" y="140"/>
                      </a:lnTo>
                      <a:lnTo>
                        <a:pt x="236" y="135"/>
                      </a:lnTo>
                      <a:lnTo>
                        <a:pt x="242" y="131"/>
                      </a:lnTo>
                      <a:lnTo>
                        <a:pt x="240" y="119"/>
                      </a:lnTo>
                      <a:lnTo>
                        <a:pt x="234" y="111"/>
                      </a:lnTo>
                      <a:lnTo>
                        <a:pt x="227" y="105"/>
                      </a:lnTo>
                      <a:lnTo>
                        <a:pt x="220" y="98"/>
                      </a:lnTo>
                      <a:lnTo>
                        <a:pt x="213" y="101"/>
                      </a:lnTo>
                      <a:lnTo>
                        <a:pt x="205" y="97"/>
                      </a:lnTo>
                      <a:lnTo>
                        <a:pt x="197" y="91"/>
                      </a:lnTo>
                      <a:lnTo>
                        <a:pt x="190" y="87"/>
                      </a:lnTo>
                      <a:lnTo>
                        <a:pt x="183" y="90"/>
                      </a:lnTo>
                      <a:lnTo>
                        <a:pt x="178" y="86"/>
                      </a:lnTo>
                      <a:lnTo>
                        <a:pt x="171" y="82"/>
                      </a:lnTo>
                      <a:lnTo>
                        <a:pt x="164" y="86"/>
                      </a:lnTo>
                      <a:lnTo>
                        <a:pt x="159" y="83"/>
                      </a:lnTo>
                      <a:lnTo>
                        <a:pt x="153" y="82"/>
                      </a:lnTo>
                      <a:lnTo>
                        <a:pt x="149" y="81"/>
                      </a:lnTo>
                      <a:lnTo>
                        <a:pt x="144" y="81"/>
                      </a:lnTo>
                      <a:lnTo>
                        <a:pt x="138" y="81"/>
                      </a:lnTo>
                      <a:lnTo>
                        <a:pt x="134" y="82"/>
                      </a:lnTo>
                      <a:lnTo>
                        <a:pt x="129" y="84"/>
                      </a:lnTo>
                      <a:lnTo>
                        <a:pt x="125" y="88"/>
                      </a:lnTo>
                      <a:lnTo>
                        <a:pt x="119" y="94"/>
                      </a:lnTo>
                      <a:lnTo>
                        <a:pt x="114" y="101"/>
                      </a:lnTo>
                      <a:lnTo>
                        <a:pt x="110" y="108"/>
                      </a:lnTo>
                      <a:lnTo>
                        <a:pt x="105" y="116"/>
                      </a:lnTo>
                      <a:lnTo>
                        <a:pt x="100" y="121"/>
                      </a:lnTo>
                      <a:lnTo>
                        <a:pt x="95" y="127"/>
                      </a:lnTo>
                      <a:lnTo>
                        <a:pt x="87" y="129"/>
                      </a:lnTo>
                      <a:lnTo>
                        <a:pt x="77" y="129"/>
                      </a:lnTo>
                      <a:lnTo>
                        <a:pt x="80" y="120"/>
                      </a:lnTo>
                      <a:lnTo>
                        <a:pt x="85" y="112"/>
                      </a:lnTo>
                      <a:lnTo>
                        <a:pt x="90" y="105"/>
                      </a:lnTo>
                      <a:lnTo>
                        <a:pt x="94" y="96"/>
                      </a:lnTo>
                      <a:lnTo>
                        <a:pt x="99" y="91"/>
                      </a:lnTo>
                      <a:lnTo>
                        <a:pt x="107" y="88"/>
                      </a:lnTo>
                      <a:lnTo>
                        <a:pt x="117" y="86"/>
                      </a:lnTo>
                      <a:lnTo>
                        <a:pt x="125" y="83"/>
                      </a:lnTo>
                      <a:lnTo>
                        <a:pt x="121" y="81"/>
                      </a:lnTo>
                      <a:lnTo>
                        <a:pt x="127" y="74"/>
                      </a:lnTo>
                      <a:lnTo>
                        <a:pt x="136" y="68"/>
                      </a:lnTo>
                      <a:lnTo>
                        <a:pt x="145" y="64"/>
                      </a:lnTo>
                      <a:lnTo>
                        <a:pt x="151" y="55"/>
                      </a:lnTo>
                      <a:lnTo>
                        <a:pt x="160" y="51"/>
                      </a:lnTo>
                      <a:lnTo>
                        <a:pt x="167" y="46"/>
                      </a:lnTo>
                      <a:lnTo>
                        <a:pt x="173" y="41"/>
                      </a:lnTo>
                      <a:lnTo>
                        <a:pt x="180" y="35"/>
                      </a:lnTo>
                      <a:lnTo>
                        <a:pt x="185" y="42"/>
                      </a:lnTo>
                      <a:lnTo>
                        <a:pt x="190" y="48"/>
                      </a:lnTo>
                      <a:lnTo>
                        <a:pt x="196" y="53"/>
                      </a:lnTo>
                      <a:lnTo>
                        <a:pt x="202" y="59"/>
                      </a:lnTo>
                      <a:lnTo>
                        <a:pt x="208" y="64"/>
                      </a:lnTo>
                      <a:lnTo>
                        <a:pt x="213" y="68"/>
                      </a:lnTo>
                      <a:lnTo>
                        <a:pt x="220" y="73"/>
                      </a:lnTo>
                      <a:lnTo>
                        <a:pt x="227" y="78"/>
                      </a:lnTo>
                      <a:lnTo>
                        <a:pt x="230" y="58"/>
                      </a:lnTo>
                      <a:lnTo>
                        <a:pt x="239" y="42"/>
                      </a:lnTo>
                      <a:lnTo>
                        <a:pt x="249" y="28"/>
                      </a:lnTo>
                      <a:lnTo>
                        <a:pt x="255" y="10"/>
                      </a:lnTo>
                      <a:lnTo>
                        <a:pt x="259" y="3"/>
                      </a:lnTo>
                      <a:lnTo>
                        <a:pt x="265" y="0"/>
                      </a:lnTo>
                      <a:lnTo>
                        <a:pt x="272" y="0"/>
                      </a:lnTo>
                      <a:lnTo>
                        <a:pt x="279" y="3"/>
                      </a:lnTo>
                      <a:lnTo>
                        <a:pt x="286" y="6"/>
                      </a:lnTo>
                      <a:lnTo>
                        <a:pt x="294" y="10"/>
                      </a:lnTo>
                      <a:lnTo>
                        <a:pt x="301" y="12"/>
                      </a:lnTo>
                      <a:lnTo>
                        <a:pt x="309" y="13"/>
                      </a:lnTo>
                      <a:close/>
                    </a:path>
                  </a:pathLst>
                </a:custGeom>
                <a:solidFill>
                  <a:srgbClr val="FFFFFF"/>
                </a:solidFill>
                <a:ln w="9525">
                  <a:noFill/>
                  <a:round/>
                  <a:headEnd/>
                  <a:tailEnd/>
                </a:ln>
              </p:spPr>
              <p:txBody>
                <a:bodyPr/>
                <a:lstStyle/>
                <a:p>
                  <a:endParaRPr lang="en-US" sz="2400"/>
                </a:p>
              </p:txBody>
            </p:sp>
            <p:sp>
              <p:nvSpPr>
                <p:cNvPr id="1362141" name="Freeform 221"/>
                <p:cNvSpPr>
                  <a:spLocks/>
                </p:cNvSpPr>
                <p:nvPr/>
              </p:nvSpPr>
              <p:spPr bwMode="auto">
                <a:xfrm>
                  <a:off x="2569" y="1968"/>
                  <a:ext cx="27" cy="18"/>
                </a:xfrm>
                <a:custGeom>
                  <a:avLst/>
                  <a:gdLst/>
                  <a:ahLst/>
                  <a:cxnLst>
                    <a:cxn ang="0">
                      <a:pos x="54" y="36"/>
                    </a:cxn>
                    <a:cxn ang="0">
                      <a:pos x="49" y="31"/>
                    </a:cxn>
                    <a:cxn ang="0">
                      <a:pos x="43" y="26"/>
                    </a:cxn>
                    <a:cxn ang="0">
                      <a:pos x="36" y="21"/>
                    </a:cxn>
                    <a:cxn ang="0">
                      <a:pos x="30" y="16"/>
                    </a:cxn>
                    <a:cxn ang="0">
                      <a:pos x="23" y="10"/>
                    </a:cxn>
                    <a:cxn ang="0">
                      <a:pos x="16" y="7"/>
                    </a:cxn>
                    <a:cxn ang="0">
                      <a:pos x="8" y="2"/>
                    </a:cxn>
                    <a:cxn ang="0">
                      <a:pos x="0" y="0"/>
                    </a:cxn>
                    <a:cxn ang="0">
                      <a:pos x="9" y="1"/>
                    </a:cxn>
                    <a:cxn ang="0">
                      <a:pos x="18" y="3"/>
                    </a:cxn>
                    <a:cxn ang="0">
                      <a:pos x="26" y="6"/>
                    </a:cxn>
                    <a:cxn ang="0">
                      <a:pos x="34" y="10"/>
                    </a:cxn>
                    <a:cxn ang="0">
                      <a:pos x="41" y="15"/>
                    </a:cxn>
                    <a:cxn ang="0">
                      <a:pos x="46" y="21"/>
                    </a:cxn>
                    <a:cxn ang="0">
                      <a:pos x="51" y="28"/>
                    </a:cxn>
                    <a:cxn ang="0">
                      <a:pos x="54" y="36"/>
                    </a:cxn>
                  </a:cxnLst>
                  <a:rect l="0" t="0" r="r" b="b"/>
                  <a:pathLst>
                    <a:path w="54" h="36">
                      <a:moveTo>
                        <a:pt x="54" y="36"/>
                      </a:moveTo>
                      <a:lnTo>
                        <a:pt x="49" y="31"/>
                      </a:lnTo>
                      <a:lnTo>
                        <a:pt x="43" y="26"/>
                      </a:lnTo>
                      <a:lnTo>
                        <a:pt x="36" y="21"/>
                      </a:lnTo>
                      <a:lnTo>
                        <a:pt x="30" y="16"/>
                      </a:lnTo>
                      <a:lnTo>
                        <a:pt x="23" y="10"/>
                      </a:lnTo>
                      <a:lnTo>
                        <a:pt x="16" y="7"/>
                      </a:lnTo>
                      <a:lnTo>
                        <a:pt x="8" y="2"/>
                      </a:lnTo>
                      <a:lnTo>
                        <a:pt x="0" y="0"/>
                      </a:lnTo>
                      <a:lnTo>
                        <a:pt x="9" y="1"/>
                      </a:lnTo>
                      <a:lnTo>
                        <a:pt x="18" y="3"/>
                      </a:lnTo>
                      <a:lnTo>
                        <a:pt x="26" y="6"/>
                      </a:lnTo>
                      <a:lnTo>
                        <a:pt x="34" y="10"/>
                      </a:lnTo>
                      <a:lnTo>
                        <a:pt x="41" y="15"/>
                      </a:lnTo>
                      <a:lnTo>
                        <a:pt x="46" y="21"/>
                      </a:lnTo>
                      <a:lnTo>
                        <a:pt x="51" y="28"/>
                      </a:lnTo>
                      <a:lnTo>
                        <a:pt x="54" y="36"/>
                      </a:lnTo>
                      <a:close/>
                    </a:path>
                  </a:pathLst>
                </a:custGeom>
                <a:solidFill>
                  <a:srgbClr val="FFFFFF"/>
                </a:solidFill>
                <a:ln w="9525">
                  <a:noFill/>
                  <a:round/>
                  <a:headEnd/>
                  <a:tailEnd/>
                </a:ln>
              </p:spPr>
              <p:txBody>
                <a:bodyPr/>
                <a:lstStyle/>
                <a:p>
                  <a:endParaRPr lang="en-US" sz="2400"/>
                </a:p>
              </p:txBody>
            </p:sp>
            <p:sp>
              <p:nvSpPr>
                <p:cNvPr id="1362142" name="Freeform 222"/>
                <p:cNvSpPr>
                  <a:spLocks/>
                </p:cNvSpPr>
                <p:nvPr/>
              </p:nvSpPr>
              <p:spPr bwMode="auto">
                <a:xfrm>
                  <a:off x="3032" y="1972"/>
                  <a:ext cx="15" cy="21"/>
                </a:xfrm>
                <a:custGeom>
                  <a:avLst/>
                  <a:gdLst/>
                  <a:ahLst/>
                  <a:cxnLst>
                    <a:cxn ang="0">
                      <a:pos x="30" y="37"/>
                    </a:cxn>
                    <a:cxn ang="0">
                      <a:pos x="23" y="43"/>
                    </a:cxn>
                    <a:cxn ang="0">
                      <a:pos x="17" y="32"/>
                    </a:cxn>
                    <a:cxn ang="0">
                      <a:pos x="9" y="22"/>
                    </a:cxn>
                    <a:cxn ang="0">
                      <a:pos x="2" y="11"/>
                    </a:cxn>
                    <a:cxn ang="0">
                      <a:pos x="0" y="0"/>
                    </a:cxn>
                    <a:cxn ang="0">
                      <a:pos x="8" y="9"/>
                    </a:cxn>
                    <a:cxn ang="0">
                      <a:pos x="16" y="18"/>
                    </a:cxn>
                    <a:cxn ang="0">
                      <a:pos x="23" y="28"/>
                    </a:cxn>
                    <a:cxn ang="0">
                      <a:pos x="30" y="37"/>
                    </a:cxn>
                  </a:cxnLst>
                  <a:rect l="0" t="0" r="r" b="b"/>
                  <a:pathLst>
                    <a:path w="30" h="43">
                      <a:moveTo>
                        <a:pt x="30" y="37"/>
                      </a:moveTo>
                      <a:lnTo>
                        <a:pt x="23" y="43"/>
                      </a:lnTo>
                      <a:lnTo>
                        <a:pt x="17" y="32"/>
                      </a:lnTo>
                      <a:lnTo>
                        <a:pt x="9" y="22"/>
                      </a:lnTo>
                      <a:lnTo>
                        <a:pt x="2" y="11"/>
                      </a:lnTo>
                      <a:lnTo>
                        <a:pt x="0" y="0"/>
                      </a:lnTo>
                      <a:lnTo>
                        <a:pt x="8" y="9"/>
                      </a:lnTo>
                      <a:lnTo>
                        <a:pt x="16" y="18"/>
                      </a:lnTo>
                      <a:lnTo>
                        <a:pt x="23" y="28"/>
                      </a:lnTo>
                      <a:lnTo>
                        <a:pt x="30" y="37"/>
                      </a:lnTo>
                      <a:close/>
                    </a:path>
                  </a:pathLst>
                </a:custGeom>
                <a:solidFill>
                  <a:srgbClr val="000000"/>
                </a:solidFill>
                <a:ln w="9525">
                  <a:noFill/>
                  <a:round/>
                  <a:headEnd/>
                  <a:tailEnd/>
                </a:ln>
              </p:spPr>
              <p:txBody>
                <a:bodyPr/>
                <a:lstStyle/>
                <a:p>
                  <a:endParaRPr lang="en-US" sz="2400"/>
                </a:p>
              </p:txBody>
            </p:sp>
            <p:sp>
              <p:nvSpPr>
                <p:cNvPr id="1362143" name="Freeform 223"/>
                <p:cNvSpPr>
                  <a:spLocks/>
                </p:cNvSpPr>
                <p:nvPr/>
              </p:nvSpPr>
              <p:spPr bwMode="auto">
                <a:xfrm>
                  <a:off x="3024" y="1975"/>
                  <a:ext cx="17" cy="26"/>
                </a:xfrm>
                <a:custGeom>
                  <a:avLst/>
                  <a:gdLst/>
                  <a:ahLst/>
                  <a:cxnLst>
                    <a:cxn ang="0">
                      <a:pos x="32" y="53"/>
                    </a:cxn>
                    <a:cxn ang="0">
                      <a:pos x="23" y="42"/>
                    </a:cxn>
                    <a:cxn ang="0">
                      <a:pos x="16" y="30"/>
                    </a:cxn>
                    <a:cxn ang="0">
                      <a:pos x="9" y="18"/>
                    </a:cxn>
                    <a:cxn ang="0">
                      <a:pos x="0" y="8"/>
                    </a:cxn>
                    <a:cxn ang="0">
                      <a:pos x="2" y="0"/>
                    </a:cxn>
                    <a:cxn ang="0">
                      <a:pos x="13" y="10"/>
                    </a:cxn>
                    <a:cxn ang="0">
                      <a:pos x="21" y="24"/>
                    </a:cxn>
                    <a:cxn ang="0">
                      <a:pos x="28" y="39"/>
                    </a:cxn>
                    <a:cxn ang="0">
                      <a:pos x="32" y="53"/>
                    </a:cxn>
                  </a:cxnLst>
                  <a:rect l="0" t="0" r="r" b="b"/>
                  <a:pathLst>
                    <a:path w="32" h="53">
                      <a:moveTo>
                        <a:pt x="32" y="53"/>
                      </a:moveTo>
                      <a:lnTo>
                        <a:pt x="23" y="42"/>
                      </a:lnTo>
                      <a:lnTo>
                        <a:pt x="16" y="30"/>
                      </a:lnTo>
                      <a:lnTo>
                        <a:pt x="9" y="18"/>
                      </a:lnTo>
                      <a:lnTo>
                        <a:pt x="0" y="8"/>
                      </a:lnTo>
                      <a:lnTo>
                        <a:pt x="2" y="0"/>
                      </a:lnTo>
                      <a:lnTo>
                        <a:pt x="13" y="10"/>
                      </a:lnTo>
                      <a:lnTo>
                        <a:pt x="21" y="24"/>
                      </a:lnTo>
                      <a:lnTo>
                        <a:pt x="28" y="39"/>
                      </a:lnTo>
                      <a:lnTo>
                        <a:pt x="32" y="53"/>
                      </a:lnTo>
                      <a:close/>
                    </a:path>
                  </a:pathLst>
                </a:custGeom>
                <a:solidFill>
                  <a:srgbClr val="000000"/>
                </a:solidFill>
                <a:ln w="9525">
                  <a:noFill/>
                  <a:round/>
                  <a:headEnd/>
                  <a:tailEnd/>
                </a:ln>
              </p:spPr>
              <p:txBody>
                <a:bodyPr/>
                <a:lstStyle/>
                <a:p>
                  <a:endParaRPr lang="en-US" sz="2400"/>
                </a:p>
              </p:txBody>
            </p:sp>
            <p:sp>
              <p:nvSpPr>
                <p:cNvPr id="1362144" name="Freeform 224"/>
                <p:cNvSpPr>
                  <a:spLocks/>
                </p:cNvSpPr>
                <p:nvPr/>
              </p:nvSpPr>
              <p:spPr bwMode="auto">
                <a:xfrm>
                  <a:off x="3331" y="1976"/>
                  <a:ext cx="3" cy="13"/>
                </a:xfrm>
                <a:custGeom>
                  <a:avLst/>
                  <a:gdLst/>
                  <a:ahLst/>
                  <a:cxnLst>
                    <a:cxn ang="0">
                      <a:pos x="0" y="27"/>
                    </a:cxn>
                    <a:cxn ang="0">
                      <a:pos x="5" y="0"/>
                    </a:cxn>
                    <a:cxn ang="0">
                      <a:pos x="7" y="7"/>
                    </a:cxn>
                    <a:cxn ang="0">
                      <a:pos x="0" y="27"/>
                    </a:cxn>
                  </a:cxnLst>
                  <a:rect l="0" t="0" r="r" b="b"/>
                  <a:pathLst>
                    <a:path w="7" h="27">
                      <a:moveTo>
                        <a:pt x="0" y="27"/>
                      </a:moveTo>
                      <a:lnTo>
                        <a:pt x="5" y="0"/>
                      </a:lnTo>
                      <a:lnTo>
                        <a:pt x="7" y="7"/>
                      </a:lnTo>
                      <a:lnTo>
                        <a:pt x="0" y="27"/>
                      </a:lnTo>
                      <a:close/>
                    </a:path>
                  </a:pathLst>
                </a:custGeom>
                <a:solidFill>
                  <a:srgbClr val="FFFFFF"/>
                </a:solidFill>
                <a:ln w="9525">
                  <a:noFill/>
                  <a:round/>
                  <a:headEnd/>
                  <a:tailEnd/>
                </a:ln>
              </p:spPr>
              <p:txBody>
                <a:bodyPr/>
                <a:lstStyle/>
                <a:p>
                  <a:endParaRPr lang="en-US" sz="2400"/>
                </a:p>
              </p:txBody>
            </p:sp>
            <p:sp>
              <p:nvSpPr>
                <p:cNvPr id="1362145" name="Freeform 225"/>
                <p:cNvSpPr>
                  <a:spLocks/>
                </p:cNvSpPr>
                <p:nvPr/>
              </p:nvSpPr>
              <p:spPr bwMode="auto">
                <a:xfrm>
                  <a:off x="3118" y="1977"/>
                  <a:ext cx="4" cy="4"/>
                </a:xfrm>
                <a:custGeom>
                  <a:avLst/>
                  <a:gdLst/>
                  <a:ahLst/>
                  <a:cxnLst>
                    <a:cxn ang="0">
                      <a:pos x="9" y="6"/>
                    </a:cxn>
                    <a:cxn ang="0">
                      <a:pos x="6" y="8"/>
                    </a:cxn>
                    <a:cxn ang="0">
                      <a:pos x="4" y="8"/>
                    </a:cxn>
                    <a:cxn ang="0">
                      <a:pos x="2" y="7"/>
                    </a:cxn>
                    <a:cxn ang="0">
                      <a:pos x="0" y="5"/>
                    </a:cxn>
                    <a:cxn ang="0">
                      <a:pos x="2" y="0"/>
                    </a:cxn>
                    <a:cxn ang="0">
                      <a:pos x="4" y="0"/>
                    </a:cxn>
                    <a:cxn ang="0">
                      <a:pos x="6" y="3"/>
                    </a:cxn>
                    <a:cxn ang="0">
                      <a:pos x="9" y="6"/>
                    </a:cxn>
                  </a:cxnLst>
                  <a:rect l="0" t="0" r="r" b="b"/>
                  <a:pathLst>
                    <a:path w="9" h="8">
                      <a:moveTo>
                        <a:pt x="9" y="6"/>
                      </a:moveTo>
                      <a:lnTo>
                        <a:pt x="6" y="8"/>
                      </a:lnTo>
                      <a:lnTo>
                        <a:pt x="4" y="8"/>
                      </a:lnTo>
                      <a:lnTo>
                        <a:pt x="2" y="7"/>
                      </a:lnTo>
                      <a:lnTo>
                        <a:pt x="0" y="5"/>
                      </a:lnTo>
                      <a:lnTo>
                        <a:pt x="2" y="0"/>
                      </a:lnTo>
                      <a:lnTo>
                        <a:pt x="4" y="0"/>
                      </a:lnTo>
                      <a:lnTo>
                        <a:pt x="6" y="3"/>
                      </a:lnTo>
                      <a:lnTo>
                        <a:pt x="9" y="6"/>
                      </a:lnTo>
                      <a:close/>
                    </a:path>
                  </a:pathLst>
                </a:custGeom>
                <a:solidFill>
                  <a:srgbClr val="FFFFFF"/>
                </a:solidFill>
                <a:ln w="9525">
                  <a:noFill/>
                  <a:round/>
                  <a:headEnd/>
                  <a:tailEnd/>
                </a:ln>
              </p:spPr>
              <p:txBody>
                <a:bodyPr/>
                <a:lstStyle/>
                <a:p>
                  <a:endParaRPr lang="en-US" sz="2400"/>
                </a:p>
              </p:txBody>
            </p:sp>
            <p:sp>
              <p:nvSpPr>
                <p:cNvPr id="1362146" name="Freeform 226"/>
                <p:cNvSpPr>
                  <a:spLocks/>
                </p:cNvSpPr>
                <p:nvPr/>
              </p:nvSpPr>
              <p:spPr bwMode="auto">
                <a:xfrm>
                  <a:off x="3015" y="1981"/>
                  <a:ext cx="22" cy="34"/>
                </a:xfrm>
                <a:custGeom>
                  <a:avLst/>
                  <a:gdLst/>
                  <a:ahLst/>
                  <a:cxnLst>
                    <a:cxn ang="0">
                      <a:pos x="44" y="49"/>
                    </a:cxn>
                    <a:cxn ang="0">
                      <a:pos x="41" y="53"/>
                    </a:cxn>
                    <a:cxn ang="0">
                      <a:pos x="41" y="58"/>
                    </a:cxn>
                    <a:cxn ang="0">
                      <a:pos x="41" y="64"/>
                    </a:cxn>
                    <a:cxn ang="0">
                      <a:pos x="41" y="68"/>
                    </a:cxn>
                    <a:cxn ang="0">
                      <a:pos x="35" y="67"/>
                    </a:cxn>
                    <a:cxn ang="0">
                      <a:pos x="30" y="63"/>
                    </a:cxn>
                    <a:cxn ang="0">
                      <a:pos x="27" y="56"/>
                    </a:cxn>
                    <a:cxn ang="0">
                      <a:pos x="23" y="50"/>
                    </a:cxn>
                    <a:cxn ang="0">
                      <a:pos x="18" y="43"/>
                    </a:cxn>
                    <a:cxn ang="0">
                      <a:pos x="11" y="37"/>
                    </a:cxn>
                    <a:cxn ang="0">
                      <a:pos x="5" y="30"/>
                    </a:cxn>
                    <a:cxn ang="0">
                      <a:pos x="0" y="21"/>
                    </a:cxn>
                    <a:cxn ang="0">
                      <a:pos x="5" y="19"/>
                    </a:cxn>
                    <a:cxn ang="0">
                      <a:pos x="13" y="28"/>
                    </a:cxn>
                    <a:cxn ang="0">
                      <a:pos x="21" y="37"/>
                    </a:cxn>
                    <a:cxn ang="0">
                      <a:pos x="29" y="45"/>
                    </a:cxn>
                    <a:cxn ang="0">
                      <a:pos x="36" y="55"/>
                    </a:cxn>
                    <a:cxn ang="0">
                      <a:pos x="34" y="45"/>
                    </a:cxn>
                    <a:cxn ang="0">
                      <a:pos x="28" y="36"/>
                    </a:cxn>
                    <a:cxn ang="0">
                      <a:pos x="21" y="28"/>
                    </a:cxn>
                    <a:cxn ang="0">
                      <a:pos x="15" y="19"/>
                    </a:cxn>
                    <a:cxn ang="0">
                      <a:pos x="12" y="15"/>
                    </a:cxn>
                    <a:cxn ang="0">
                      <a:pos x="8" y="11"/>
                    </a:cxn>
                    <a:cxn ang="0">
                      <a:pos x="6" y="6"/>
                    </a:cxn>
                    <a:cxn ang="0">
                      <a:pos x="8" y="0"/>
                    </a:cxn>
                    <a:cxn ang="0">
                      <a:pos x="13" y="6"/>
                    </a:cxn>
                    <a:cxn ang="0">
                      <a:pos x="19" y="12"/>
                    </a:cxn>
                    <a:cxn ang="0">
                      <a:pos x="23" y="18"/>
                    </a:cxn>
                    <a:cxn ang="0">
                      <a:pos x="29" y="25"/>
                    </a:cxn>
                    <a:cxn ang="0">
                      <a:pos x="34" y="30"/>
                    </a:cxn>
                    <a:cxn ang="0">
                      <a:pos x="38" y="36"/>
                    </a:cxn>
                    <a:cxn ang="0">
                      <a:pos x="42" y="43"/>
                    </a:cxn>
                    <a:cxn ang="0">
                      <a:pos x="44" y="49"/>
                    </a:cxn>
                  </a:cxnLst>
                  <a:rect l="0" t="0" r="r" b="b"/>
                  <a:pathLst>
                    <a:path w="44" h="68">
                      <a:moveTo>
                        <a:pt x="44" y="49"/>
                      </a:moveTo>
                      <a:lnTo>
                        <a:pt x="41" y="53"/>
                      </a:lnTo>
                      <a:lnTo>
                        <a:pt x="41" y="58"/>
                      </a:lnTo>
                      <a:lnTo>
                        <a:pt x="41" y="64"/>
                      </a:lnTo>
                      <a:lnTo>
                        <a:pt x="41" y="68"/>
                      </a:lnTo>
                      <a:lnTo>
                        <a:pt x="35" y="67"/>
                      </a:lnTo>
                      <a:lnTo>
                        <a:pt x="30" y="63"/>
                      </a:lnTo>
                      <a:lnTo>
                        <a:pt x="27" y="56"/>
                      </a:lnTo>
                      <a:lnTo>
                        <a:pt x="23" y="50"/>
                      </a:lnTo>
                      <a:lnTo>
                        <a:pt x="18" y="43"/>
                      </a:lnTo>
                      <a:lnTo>
                        <a:pt x="11" y="37"/>
                      </a:lnTo>
                      <a:lnTo>
                        <a:pt x="5" y="30"/>
                      </a:lnTo>
                      <a:lnTo>
                        <a:pt x="0" y="21"/>
                      </a:lnTo>
                      <a:lnTo>
                        <a:pt x="5" y="19"/>
                      </a:lnTo>
                      <a:lnTo>
                        <a:pt x="13" y="28"/>
                      </a:lnTo>
                      <a:lnTo>
                        <a:pt x="21" y="37"/>
                      </a:lnTo>
                      <a:lnTo>
                        <a:pt x="29" y="45"/>
                      </a:lnTo>
                      <a:lnTo>
                        <a:pt x="36" y="55"/>
                      </a:lnTo>
                      <a:lnTo>
                        <a:pt x="34" y="45"/>
                      </a:lnTo>
                      <a:lnTo>
                        <a:pt x="28" y="36"/>
                      </a:lnTo>
                      <a:lnTo>
                        <a:pt x="21" y="28"/>
                      </a:lnTo>
                      <a:lnTo>
                        <a:pt x="15" y="19"/>
                      </a:lnTo>
                      <a:lnTo>
                        <a:pt x="12" y="15"/>
                      </a:lnTo>
                      <a:lnTo>
                        <a:pt x="8" y="11"/>
                      </a:lnTo>
                      <a:lnTo>
                        <a:pt x="6" y="6"/>
                      </a:lnTo>
                      <a:lnTo>
                        <a:pt x="8" y="0"/>
                      </a:lnTo>
                      <a:lnTo>
                        <a:pt x="13" y="6"/>
                      </a:lnTo>
                      <a:lnTo>
                        <a:pt x="19" y="12"/>
                      </a:lnTo>
                      <a:lnTo>
                        <a:pt x="23" y="18"/>
                      </a:lnTo>
                      <a:lnTo>
                        <a:pt x="29" y="25"/>
                      </a:lnTo>
                      <a:lnTo>
                        <a:pt x="34" y="30"/>
                      </a:lnTo>
                      <a:lnTo>
                        <a:pt x="38" y="36"/>
                      </a:lnTo>
                      <a:lnTo>
                        <a:pt x="42" y="43"/>
                      </a:lnTo>
                      <a:lnTo>
                        <a:pt x="44" y="49"/>
                      </a:lnTo>
                      <a:close/>
                    </a:path>
                  </a:pathLst>
                </a:custGeom>
                <a:solidFill>
                  <a:srgbClr val="000000"/>
                </a:solidFill>
                <a:ln w="9525">
                  <a:noFill/>
                  <a:round/>
                  <a:headEnd/>
                  <a:tailEnd/>
                </a:ln>
              </p:spPr>
              <p:txBody>
                <a:bodyPr/>
                <a:lstStyle/>
                <a:p>
                  <a:endParaRPr lang="en-US" sz="2400"/>
                </a:p>
              </p:txBody>
            </p:sp>
            <p:sp>
              <p:nvSpPr>
                <p:cNvPr id="1362147" name="Freeform 227"/>
                <p:cNvSpPr>
                  <a:spLocks/>
                </p:cNvSpPr>
                <p:nvPr/>
              </p:nvSpPr>
              <p:spPr bwMode="auto">
                <a:xfrm>
                  <a:off x="3311" y="1984"/>
                  <a:ext cx="10" cy="11"/>
                </a:xfrm>
                <a:custGeom>
                  <a:avLst/>
                  <a:gdLst/>
                  <a:ahLst/>
                  <a:cxnLst>
                    <a:cxn ang="0">
                      <a:pos x="19" y="1"/>
                    </a:cxn>
                    <a:cxn ang="0">
                      <a:pos x="18" y="7"/>
                    </a:cxn>
                    <a:cxn ang="0">
                      <a:pos x="16" y="14"/>
                    </a:cxn>
                    <a:cxn ang="0">
                      <a:pos x="11" y="20"/>
                    </a:cxn>
                    <a:cxn ang="0">
                      <a:pos x="4" y="22"/>
                    </a:cxn>
                    <a:cxn ang="0">
                      <a:pos x="1" y="20"/>
                    </a:cxn>
                    <a:cxn ang="0">
                      <a:pos x="0" y="15"/>
                    </a:cxn>
                    <a:cxn ang="0">
                      <a:pos x="0" y="9"/>
                    </a:cxn>
                    <a:cxn ang="0">
                      <a:pos x="2" y="6"/>
                    </a:cxn>
                    <a:cxn ang="0">
                      <a:pos x="5" y="4"/>
                    </a:cxn>
                    <a:cxn ang="0">
                      <a:pos x="10" y="1"/>
                    </a:cxn>
                    <a:cxn ang="0">
                      <a:pos x="15" y="0"/>
                    </a:cxn>
                    <a:cxn ang="0">
                      <a:pos x="19" y="1"/>
                    </a:cxn>
                  </a:cxnLst>
                  <a:rect l="0" t="0" r="r" b="b"/>
                  <a:pathLst>
                    <a:path w="19" h="22">
                      <a:moveTo>
                        <a:pt x="19" y="1"/>
                      </a:moveTo>
                      <a:lnTo>
                        <a:pt x="18" y="7"/>
                      </a:lnTo>
                      <a:lnTo>
                        <a:pt x="16" y="14"/>
                      </a:lnTo>
                      <a:lnTo>
                        <a:pt x="11" y="20"/>
                      </a:lnTo>
                      <a:lnTo>
                        <a:pt x="4" y="22"/>
                      </a:lnTo>
                      <a:lnTo>
                        <a:pt x="1" y="20"/>
                      </a:lnTo>
                      <a:lnTo>
                        <a:pt x="0" y="15"/>
                      </a:lnTo>
                      <a:lnTo>
                        <a:pt x="0" y="9"/>
                      </a:lnTo>
                      <a:lnTo>
                        <a:pt x="2" y="6"/>
                      </a:lnTo>
                      <a:lnTo>
                        <a:pt x="5" y="4"/>
                      </a:lnTo>
                      <a:lnTo>
                        <a:pt x="10" y="1"/>
                      </a:lnTo>
                      <a:lnTo>
                        <a:pt x="15" y="0"/>
                      </a:lnTo>
                      <a:lnTo>
                        <a:pt x="19" y="1"/>
                      </a:lnTo>
                      <a:close/>
                    </a:path>
                  </a:pathLst>
                </a:custGeom>
                <a:solidFill>
                  <a:srgbClr val="FFFFFF"/>
                </a:solidFill>
                <a:ln w="9525">
                  <a:noFill/>
                  <a:round/>
                  <a:headEnd/>
                  <a:tailEnd/>
                </a:ln>
              </p:spPr>
              <p:txBody>
                <a:bodyPr/>
                <a:lstStyle/>
                <a:p>
                  <a:endParaRPr lang="en-US" sz="2400"/>
                </a:p>
              </p:txBody>
            </p:sp>
            <p:sp>
              <p:nvSpPr>
                <p:cNvPr id="1362148" name="Freeform 228"/>
                <p:cNvSpPr>
                  <a:spLocks/>
                </p:cNvSpPr>
                <p:nvPr/>
              </p:nvSpPr>
              <p:spPr bwMode="auto">
                <a:xfrm>
                  <a:off x="2858" y="1994"/>
                  <a:ext cx="58" cy="23"/>
                </a:xfrm>
                <a:custGeom>
                  <a:avLst/>
                  <a:gdLst/>
                  <a:ahLst/>
                  <a:cxnLst>
                    <a:cxn ang="0">
                      <a:pos x="115" y="9"/>
                    </a:cxn>
                    <a:cxn ang="0">
                      <a:pos x="110" y="15"/>
                    </a:cxn>
                    <a:cxn ang="0">
                      <a:pos x="105" y="19"/>
                    </a:cxn>
                    <a:cxn ang="0">
                      <a:pos x="98" y="23"/>
                    </a:cxn>
                    <a:cxn ang="0">
                      <a:pos x="89" y="24"/>
                    </a:cxn>
                    <a:cxn ang="0">
                      <a:pos x="82" y="26"/>
                    </a:cxn>
                    <a:cxn ang="0">
                      <a:pos x="75" y="29"/>
                    </a:cxn>
                    <a:cxn ang="0">
                      <a:pos x="68" y="31"/>
                    </a:cxn>
                    <a:cxn ang="0">
                      <a:pos x="61" y="33"/>
                    </a:cxn>
                    <a:cxn ang="0">
                      <a:pos x="54" y="35"/>
                    </a:cxn>
                    <a:cxn ang="0">
                      <a:pos x="47" y="38"/>
                    </a:cxn>
                    <a:cxn ang="0">
                      <a:pos x="41" y="41"/>
                    </a:cxn>
                    <a:cxn ang="0">
                      <a:pos x="37" y="46"/>
                    </a:cxn>
                    <a:cxn ang="0">
                      <a:pos x="29" y="45"/>
                    </a:cxn>
                    <a:cxn ang="0">
                      <a:pos x="21" y="41"/>
                    </a:cxn>
                    <a:cxn ang="0">
                      <a:pos x="16" y="37"/>
                    </a:cxn>
                    <a:cxn ang="0">
                      <a:pos x="16" y="31"/>
                    </a:cxn>
                    <a:cxn ang="0">
                      <a:pos x="17" y="29"/>
                    </a:cxn>
                    <a:cxn ang="0">
                      <a:pos x="17" y="26"/>
                    </a:cxn>
                    <a:cxn ang="0">
                      <a:pos x="17" y="23"/>
                    </a:cxn>
                    <a:cxn ang="0">
                      <a:pos x="17" y="20"/>
                    </a:cxn>
                    <a:cxn ang="0">
                      <a:pos x="11" y="18"/>
                    </a:cxn>
                    <a:cxn ang="0">
                      <a:pos x="6" y="20"/>
                    </a:cxn>
                    <a:cxn ang="0">
                      <a:pos x="1" y="20"/>
                    </a:cxn>
                    <a:cxn ang="0">
                      <a:pos x="0" y="14"/>
                    </a:cxn>
                    <a:cxn ang="0">
                      <a:pos x="8" y="15"/>
                    </a:cxn>
                    <a:cxn ang="0">
                      <a:pos x="16" y="15"/>
                    </a:cxn>
                    <a:cxn ang="0">
                      <a:pos x="24" y="15"/>
                    </a:cxn>
                    <a:cxn ang="0">
                      <a:pos x="33" y="15"/>
                    </a:cxn>
                    <a:cxn ang="0">
                      <a:pos x="42" y="16"/>
                    </a:cxn>
                    <a:cxn ang="0">
                      <a:pos x="52" y="17"/>
                    </a:cxn>
                    <a:cxn ang="0">
                      <a:pos x="61" y="18"/>
                    </a:cxn>
                    <a:cxn ang="0">
                      <a:pos x="69" y="20"/>
                    </a:cxn>
                    <a:cxn ang="0">
                      <a:pos x="75" y="20"/>
                    </a:cxn>
                    <a:cxn ang="0">
                      <a:pos x="78" y="18"/>
                    </a:cxn>
                    <a:cxn ang="0">
                      <a:pos x="83" y="16"/>
                    </a:cxn>
                    <a:cxn ang="0">
                      <a:pos x="86" y="14"/>
                    </a:cxn>
                    <a:cxn ang="0">
                      <a:pos x="83" y="6"/>
                    </a:cxn>
                    <a:cxn ang="0">
                      <a:pos x="84" y="1"/>
                    </a:cxn>
                    <a:cxn ang="0">
                      <a:pos x="87" y="0"/>
                    </a:cxn>
                    <a:cxn ang="0">
                      <a:pos x="92" y="1"/>
                    </a:cxn>
                    <a:cxn ang="0">
                      <a:pos x="99" y="3"/>
                    </a:cxn>
                    <a:cxn ang="0">
                      <a:pos x="105" y="6"/>
                    </a:cxn>
                    <a:cxn ang="0">
                      <a:pos x="110" y="8"/>
                    </a:cxn>
                    <a:cxn ang="0">
                      <a:pos x="115" y="9"/>
                    </a:cxn>
                  </a:cxnLst>
                  <a:rect l="0" t="0" r="r" b="b"/>
                  <a:pathLst>
                    <a:path w="115" h="46">
                      <a:moveTo>
                        <a:pt x="115" y="9"/>
                      </a:moveTo>
                      <a:lnTo>
                        <a:pt x="110" y="15"/>
                      </a:lnTo>
                      <a:lnTo>
                        <a:pt x="105" y="19"/>
                      </a:lnTo>
                      <a:lnTo>
                        <a:pt x="98" y="23"/>
                      </a:lnTo>
                      <a:lnTo>
                        <a:pt x="89" y="24"/>
                      </a:lnTo>
                      <a:lnTo>
                        <a:pt x="82" y="26"/>
                      </a:lnTo>
                      <a:lnTo>
                        <a:pt x="75" y="29"/>
                      </a:lnTo>
                      <a:lnTo>
                        <a:pt x="68" y="31"/>
                      </a:lnTo>
                      <a:lnTo>
                        <a:pt x="61" y="33"/>
                      </a:lnTo>
                      <a:lnTo>
                        <a:pt x="54" y="35"/>
                      </a:lnTo>
                      <a:lnTo>
                        <a:pt x="47" y="38"/>
                      </a:lnTo>
                      <a:lnTo>
                        <a:pt x="41" y="41"/>
                      </a:lnTo>
                      <a:lnTo>
                        <a:pt x="37" y="46"/>
                      </a:lnTo>
                      <a:lnTo>
                        <a:pt x="29" y="45"/>
                      </a:lnTo>
                      <a:lnTo>
                        <a:pt x="21" y="41"/>
                      </a:lnTo>
                      <a:lnTo>
                        <a:pt x="16" y="37"/>
                      </a:lnTo>
                      <a:lnTo>
                        <a:pt x="16" y="31"/>
                      </a:lnTo>
                      <a:lnTo>
                        <a:pt x="17" y="29"/>
                      </a:lnTo>
                      <a:lnTo>
                        <a:pt x="17" y="26"/>
                      </a:lnTo>
                      <a:lnTo>
                        <a:pt x="17" y="23"/>
                      </a:lnTo>
                      <a:lnTo>
                        <a:pt x="17" y="20"/>
                      </a:lnTo>
                      <a:lnTo>
                        <a:pt x="11" y="18"/>
                      </a:lnTo>
                      <a:lnTo>
                        <a:pt x="6" y="20"/>
                      </a:lnTo>
                      <a:lnTo>
                        <a:pt x="1" y="20"/>
                      </a:lnTo>
                      <a:lnTo>
                        <a:pt x="0" y="14"/>
                      </a:lnTo>
                      <a:lnTo>
                        <a:pt x="8" y="15"/>
                      </a:lnTo>
                      <a:lnTo>
                        <a:pt x="16" y="15"/>
                      </a:lnTo>
                      <a:lnTo>
                        <a:pt x="24" y="15"/>
                      </a:lnTo>
                      <a:lnTo>
                        <a:pt x="33" y="15"/>
                      </a:lnTo>
                      <a:lnTo>
                        <a:pt x="42" y="16"/>
                      </a:lnTo>
                      <a:lnTo>
                        <a:pt x="52" y="17"/>
                      </a:lnTo>
                      <a:lnTo>
                        <a:pt x="61" y="18"/>
                      </a:lnTo>
                      <a:lnTo>
                        <a:pt x="69" y="20"/>
                      </a:lnTo>
                      <a:lnTo>
                        <a:pt x="75" y="20"/>
                      </a:lnTo>
                      <a:lnTo>
                        <a:pt x="78" y="18"/>
                      </a:lnTo>
                      <a:lnTo>
                        <a:pt x="83" y="16"/>
                      </a:lnTo>
                      <a:lnTo>
                        <a:pt x="86" y="14"/>
                      </a:lnTo>
                      <a:lnTo>
                        <a:pt x="83" y="6"/>
                      </a:lnTo>
                      <a:lnTo>
                        <a:pt x="84" y="1"/>
                      </a:lnTo>
                      <a:lnTo>
                        <a:pt x="87" y="0"/>
                      </a:lnTo>
                      <a:lnTo>
                        <a:pt x="92" y="1"/>
                      </a:lnTo>
                      <a:lnTo>
                        <a:pt x="99" y="3"/>
                      </a:lnTo>
                      <a:lnTo>
                        <a:pt x="105" y="6"/>
                      </a:lnTo>
                      <a:lnTo>
                        <a:pt x="110" y="8"/>
                      </a:lnTo>
                      <a:lnTo>
                        <a:pt x="115" y="9"/>
                      </a:lnTo>
                      <a:close/>
                    </a:path>
                  </a:pathLst>
                </a:custGeom>
                <a:solidFill>
                  <a:srgbClr val="FFFFFF"/>
                </a:solidFill>
                <a:ln w="9525">
                  <a:noFill/>
                  <a:round/>
                  <a:headEnd/>
                  <a:tailEnd/>
                </a:ln>
              </p:spPr>
              <p:txBody>
                <a:bodyPr/>
                <a:lstStyle/>
                <a:p>
                  <a:endParaRPr lang="en-US" sz="2400"/>
                </a:p>
              </p:txBody>
            </p:sp>
            <p:sp>
              <p:nvSpPr>
                <p:cNvPr id="1362149" name="Freeform 229"/>
                <p:cNvSpPr>
                  <a:spLocks/>
                </p:cNvSpPr>
                <p:nvPr/>
              </p:nvSpPr>
              <p:spPr bwMode="auto">
                <a:xfrm>
                  <a:off x="2452" y="1998"/>
                  <a:ext cx="66" cy="82"/>
                </a:xfrm>
                <a:custGeom>
                  <a:avLst/>
                  <a:gdLst/>
                  <a:ahLst/>
                  <a:cxnLst>
                    <a:cxn ang="0">
                      <a:pos x="105" y="6"/>
                    </a:cxn>
                    <a:cxn ang="0">
                      <a:pos x="92" y="18"/>
                    </a:cxn>
                    <a:cxn ang="0">
                      <a:pos x="80" y="33"/>
                    </a:cxn>
                    <a:cxn ang="0">
                      <a:pos x="68" y="48"/>
                    </a:cxn>
                    <a:cxn ang="0">
                      <a:pos x="65" y="58"/>
                    </a:cxn>
                    <a:cxn ang="0">
                      <a:pos x="68" y="59"/>
                    </a:cxn>
                    <a:cxn ang="0">
                      <a:pos x="79" y="52"/>
                    </a:cxn>
                    <a:cxn ang="0">
                      <a:pos x="92" y="38"/>
                    </a:cxn>
                    <a:cxn ang="0">
                      <a:pos x="109" y="25"/>
                    </a:cxn>
                    <a:cxn ang="0">
                      <a:pos x="125" y="14"/>
                    </a:cxn>
                    <a:cxn ang="0">
                      <a:pos x="131" y="15"/>
                    </a:cxn>
                    <a:cxn ang="0">
                      <a:pos x="116" y="23"/>
                    </a:cxn>
                    <a:cxn ang="0">
                      <a:pos x="92" y="44"/>
                    </a:cxn>
                    <a:cxn ang="0">
                      <a:pos x="63" y="76"/>
                    </a:cxn>
                    <a:cxn ang="0">
                      <a:pos x="38" y="111"/>
                    </a:cxn>
                    <a:cxn ang="0">
                      <a:pos x="16" y="146"/>
                    </a:cxn>
                    <a:cxn ang="0">
                      <a:pos x="6" y="157"/>
                    </a:cxn>
                    <a:cxn ang="0">
                      <a:pos x="13" y="138"/>
                    </a:cxn>
                    <a:cxn ang="0">
                      <a:pos x="23" y="120"/>
                    </a:cxn>
                    <a:cxn ang="0">
                      <a:pos x="36" y="104"/>
                    </a:cxn>
                    <a:cxn ang="0">
                      <a:pos x="49" y="87"/>
                    </a:cxn>
                    <a:cxn ang="0">
                      <a:pos x="60" y="70"/>
                    </a:cxn>
                    <a:cxn ang="0">
                      <a:pos x="59" y="59"/>
                    </a:cxn>
                    <a:cxn ang="0">
                      <a:pos x="51" y="67"/>
                    </a:cxn>
                    <a:cxn ang="0">
                      <a:pos x="41" y="77"/>
                    </a:cxn>
                    <a:cxn ang="0">
                      <a:pos x="31" y="92"/>
                    </a:cxn>
                    <a:cxn ang="0">
                      <a:pos x="22" y="106"/>
                    </a:cxn>
                    <a:cxn ang="0">
                      <a:pos x="12" y="120"/>
                    </a:cxn>
                    <a:cxn ang="0">
                      <a:pos x="4" y="125"/>
                    </a:cxn>
                    <a:cxn ang="0">
                      <a:pos x="11" y="116"/>
                    </a:cxn>
                    <a:cxn ang="0">
                      <a:pos x="18" y="105"/>
                    </a:cxn>
                    <a:cxn ang="0">
                      <a:pos x="27" y="90"/>
                    </a:cxn>
                    <a:cxn ang="0">
                      <a:pos x="33" y="76"/>
                    </a:cxn>
                    <a:cxn ang="0">
                      <a:pos x="16" y="92"/>
                    </a:cxn>
                    <a:cxn ang="0">
                      <a:pos x="0" y="113"/>
                    </a:cxn>
                    <a:cxn ang="0">
                      <a:pos x="6" y="98"/>
                    </a:cxn>
                    <a:cxn ang="0">
                      <a:pos x="15" y="82"/>
                    </a:cxn>
                    <a:cxn ang="0">
                      <a:pos x="26" y="67"/>
                    </a:cxn>
                    <a:cxn ang="0">
                      <a:pos x="35" y="54"/>
                    </a:cxn>
                    <a:cxn ang="0">
                      <a:pos x="51" y="37"/>
                    </a:cxn>
                    <a:cxn ang="0">
                      <a:pos x="71" y="22"/>
                    </a:cxn>
                    <a:cxn ang="0">
                      <a:pos x="90" y="10"/>
                    </a:cxn>
                    <a:cxn ang="0">
                      <a:pos x="112" y="0"/>
                    </a:cxn>
                  </a:cxnLst>
                  <a:rect l="0" t="0" r="r" b="b"/>
                  <a:pathLst>
                    <a:path w="133" h="163">
                      <a:moveTo>
                        <a:pt x="112" y="0"/>
                      </a:moveTo>
                      <a:lnTo>
                        <a:pt x="105" y="6"/>
                      </a:lnTo>
                      <a:lnTo>
                        <a:pt x="99" y="11"/>
                      </a:lnTo>
                      <a:lnTo>
                        <a:pt x="92" y="18"/>
                      </a:lnTo>
                      <a:lnTo>
                        <a:pt x="86" y="25"/>
                      </a:lnTo>
                      <a:lnTo>
                        <a:pt x="80" y="33"/>
                      </a:lnTo>
                      <a:lnTo>
                        <a:pt x="74" y="40"/>
                      </a:lnTo>
                      <a:lnTo>
                        <a:pt x="68" y="48"/>
                      </a:lnTo>
                      <a:lnTo>
                        <a:pt x="64" y="56"/>
                      </a:lnTo>
                      <a:lnTo>
                        <a:pt x="65" y="58"/>
                      </a:lnTo>
                      <a:lnTo>
                        <a:pt x="66" y="59"/>
                      </a:lnTo>
                      <a:lnTo>
                        <a:pt x="68" y="59"/>
                      </a:lnTo>
                      <a:lnTo>
                        <a:pt x="72" y="59"/>
                      </a:lnTo>
                      <a:lnTo>
                        <a:pt x="79" y="52"/>
                      </a:lnTo>
                      <a:lnTo>
                        <a:pt x="86" y="45"/>
                      </a:lnTo>
                      <a:lnTo>
                        <a:pt x="92" y="38"/>
                      </a:lnTo>
                      <a:lnTo>
                        <a:pt x="101" y="31"/>
                      </a:lnTo>
                      <a:lnTo>
                        <a:pt x="109" y="25"/>
                      </a:lnTo>
                      <a:lnTo>
                        <a:pt x="117" y="20"/>
                      </a:lnTo>
                      <a:lnTo>
                        <a:pt x="125" y="14"/>
                      </a:lnTo>
                      <a:lnTo>
                        <a:pt x="133" y="8"/>
                      </a:lnTo>
                      <a:lnTo>
                        <a:pt x="131" y="15"/>
                      </a:lnTo>
                      <a:lnTo>
                        <a:pt x="124" y="20"/>
                      </a:lnTo>
                      <a:lnTo>
                        <a:pt x="116" y="23"/>
                      </a:lnTo>
                      <a:lnTo>
                        <a:pt x="111" y="30"/>
                      </a:lnTo>
                      <a:lnTo>
                        <a:pt x="92" y="44"/>
                      </a:lnTo>
                      <a:lnTo>
                        <a:pt x="78" y="60"/>
                      </a:lnTo>
                      <a:lnTo>
                        <a:pt x="63" y="76"/>
                      </a:lnTo>
                      <a:lnTo>
                        <a:pt x="50" y="93"/>
                      </a:lnTo>
                      <a:lnTo>
                        <a:pt x="38" y="111"/>
                      </a:lnTo>
                      <a:lnTo>
                        <a:pt x="28" y="128"/>
                      </a:lnTo>
                      <a:lnTo>
                        <a:pt x="16" y="146"/>
                      </a:lnTo>
                      <a:lnTo>
                        <a:pt x="6" y="163"/>
                      </a:lnTo>
                      <a:lnTo>
                        <a:pt x="6" y="157"/>
                      </a:lnTo>
                      <a:lnTo>
                        <a:pt x="8" y="147"/>
                      </a:lnTo>
                      <a:lnTo>
                        <a:pt x="13" y="138"/>
                      </a:lnTo>
                      <a:lnTo>
                        <a:pt x="19" y="129"/>
                      </a:lnTo>
                      <a:lnTo>
                        <a:pt x="23" y="120"/>
                      </a:lnTo>
                      <a:lnTo>
                        <a:pt x="29" y="112"/>
                      </a:lnTo>
                      <a:lnTo>
                        <a:pt x="36" y="104"/>
                      </a:lnTo>
                      <a:lnTo>
                        <a:pt x="42" y="96"/>
                      </a:lnTo>
                      <a:lnTo>
                        <a:pt x="49" y="87"/>
                      </a:lnTo>
                      <a:lnTo>
                        <a:pt x="56" y="79"/>
                      </a:lnTo>
                      <a:lnTo>
                        <a:pt x="60" y="70"/>
                      </a:lnTo>
                      <a:lnTo>
                        <a:pt x="65" y="61"/>
                      </a:lnTo>
                      <a:lnTo>
                        <a:pt x="59" y="59"/>
                      </a:lnTo>
                      <a:lnTo>
                        <a:pt x="54" y="62"/>
                      </a:lnTo>
                      <a:lnTo>
                        <a:pt x="51" y="67"/>
                      </a:lnTo>
                      <a:lnTo>
                        <a:pt x="45" y="69"/>
                      </a:lnTo>
                      <a:lnTo>
                        <a:pt x="41" y="77"/>
                      </a:lnTo>
                      <a:lnTo>
                        <a:pt x="36" y="85"/>
                      </a:lnTo>
                      <a:lnTo>
                        <a:pt x="31" y="92"/>
                      </a:lnTo>
                      <a:lnTo>
                        <a:pt x="27" y="99"/>
                      </a:lnTo>
                      <a:lnTo>
                        <a:pt x="22" y="106"/>
                      </a:lnTo>
                      <a:lnTo>
                        <a:pt x="16" y="113"/>
                      </a:lnTo>
                      <a:lnTo>
                        <a:pt x="12" y="120"/>
                      </a:lnTo>
                      <a:lnTo>
                        <a:pt x="7" y="127"/>
                      </a:lnTo>
                      <a:lnTo>
                        <a:pt x="4" y="125"/>
                      </a:lnTo>
                      <a:lnTo>
                        <a:pt x="7" y="121"/>
                      </a:lnTo>
                      <a:lnTo>
                        <a:pt x="11" y="116"/>
                      </a:lnTo>
                      <a:lnTo>
                        <a:pt x="14" y="111"/>
                      </a:lnTo>
                      <a:lnTo>
                        <a:pt x="18" y="105"/>
                      </a:lnTo>
                      <a:lnTo>
                        <a:pt x="22" y="98"/>
                      </a:lnTo>
                      <a:lnTo>
                        <a:pt x="27" y="90"/>
                      </a:lnTo>
                      <a:lnTo>
                        <a:pt x="30" y="83"/>
                      </a:lnTo>
                      <a:lnTo>
                        <a:pt x="33" y="76"/>
                      </a:lnTo>
                      <a:lnTo>
                        <a:pt x="23" y="83"/>
                      </a:lnTo>
                      <a:lnTo>
                        <a:pt x="16" y="92"/>
                      </a:lnTo>
                      <a:lnTo>
                        <a:pt x="10" y="102"/>
                      </a:lnTo>
                      <a:lnTo>
                        <a:pt x="0" y="113"/>
                      </a:lnTo>
                      <a:lnTo>
                        <a:pt x="3" y="106"/>
                      </a:lnTo>
                      <a:lnTo>
                        <a:pt x="6" y="98"/>
                      </a:lnTo>
                      <a:lnTo>
                        <a:pt x="11" y="90"/>
                      </a:lnTo>
                      <a:lnTo>
                        <a:pt x="15" y="82"/>
                      </a:lnTo>
                      <a:lnTo>
                        <a:pt x="20" y="75"/>
                      </a:lnTo>
                      <a:lnTo>
                        <a:pt x="26" y="67"/>
                      </a:lnTo>
                      <a:lnTo>
                        <a:pt x="30" y="61"/>
                      </a:lnTo>
                      <a:lnTo>
                        <a:pt x="35" y="54"/>
                      </a:lnTo>
                      <a:lnTo>
                        <a:pt x="43" y="45"/>
                      </a:lnTo>
                      <a:lnTo>
                        <a:pt x="51" y="37"/>
                      </a:lnTo>
                      <a:lnTo>
                        <a:pt x="60" y="29"/>
                      </a:lnTo>
                      <a:lnTo>
                        <a:pt x="71" y="22"/>
                      </a:lnTo>
                      <a:lnTo>
                        <a:pt x="80" y="16"/>
                      </a:lnTo>
                      <a:lnTo>
                        <a:pt x="90" y="10"/>
                      </a:lnTo>
                      <a:lnTo>
                        <a:pt x="101" y="5"/>
                      </a:lnTo>
                      <a:lnTo>
                        <a:pt x="112" y="0"/>
                      </a:lnTo>
                      <a:close/>
                    </a:path>
                  </a:pathLst>
                </a:custGeom>
                <a:solidFill>
                  <a:srgbClr val="000000"/>
                </a:solidFill>
                <a:ln w="9525">
                  <a:noFill/>
                  <a:round/>
                  <a:headEnd/>
                  <a:tailEnd/>
                </a:ln>
              </p:spPr>
              <p:txBody>
                <a:bodyPr/>
                <a:lstStyle/>
                <a:p>
                  <a:endParaRPr lang="en-US" sz="2400"/>
                </a:p>
              </p:txBody>
            </p:sp>
            <p:sp>
              <p:nvSpPr>
                <p:cNvPr id="1362150" name="Freeform 230"/>
                <p:cNvSpPr>
                  <a:spLocks/>
                </p:cNvSpPr>
                <p:nvPr/>
              </p:nvSpPr>
              <p:spPr bwMode="auto">
                <a:xfrm>
                  <a:off x="2574" y="2001"/>
                  <a:ext cx="4" cy="11"/>
                </a:xfrm>
                <a:custGeom>
                  <a:avLst/>
                  <a:gdLst/>
                  <a:ahLst/>
                  <a:cxnLst>
                    <a:cxn ang="0">
                      <a:pos x="8" y="16"/>
                    </a:cxn>
                    <a:cxn ang="0">
                      <a:pos x="8" y="21"/>
                    </a:cxn>
                    <a:cxn ang="0">
                      <a:pos x="2" y="19"/>
                    </a:cxn>
                    <a:cxn ang="0">
                      <a:pos x="1" y="13"/>
                    </a:cxn>
                    <a:cxn ang="0">
                      <a:pos x="1" y="6"/>
                    </a:cxn>
                    <a:cxn ang="0">
                      <a:pos x="0" y="0"/>
                    </a:cxn>
                    <a:cxn ang="0">
                      <a:pos x="3" y="2"/>
                    </a:cxn>
                    <a:cxn ang="0">
                      <a:pos x="6" y="5"/>
                    </a:cxn>
                    <a:cxn ang="0">
                      <a:pos x="7" y="10"/>
                    </a:cxn>
                    <a:cxn ang="0">
                      <a:pos x="8" y="16"/>
                    </a:cxn>
                  </a:cxnLst>
                  <a:rect l="0" t="0" r="r" b="b"/>
                  <a:pathLst>
                    <a:path w="8" h="21">
                      <a:moveTo>
                        <a:pt x="8" y="16"/>
                      </a:moveTo>
                      <a:lnTo>
                        <a:pt x="8" y="21"/>
                      </a:lnTo>
                      <a:lnTo>
                        <a:pt x="2" y="19"/>
                      </a:lnTo>
                      <a:lnTo>
                        <a:pt x="1" y="13"/>
                      </a:lnTo>
                      <a:lnTo>
                        <a:pt x="1" y="6"/>
                      </a:lnTo>
                      <a:lnTo>
                        <a:pt x="0" y="0"/>
                      </a:lnTo>
                      <a:lnTo>
                        <a:pt x="3" y="2"/>
                      </a:lnTo>
                      <a:lnTo>
                        <a:pt x="6" y="5"/>
                      </a:lnTo>
                      <a:lnTo>
                        <a:pt x="7" y="10"/>
                      </a:lnTo>
                      <a:lnTo>
                        <a:pt x="8" y="16"/>
                      </a:lnTo>
                      <a:close/>
                    </a:path>
                  </a:pathLst>
                </a:custGeom>
                <a:solidFill>
                  <a:srgbClr val="FFFFFF"/>
                </a:solidFill>
                <a:ln w="9525">
                  <a:noFill/>
                  <a:round/>
                  <a:headEnd/>
                  <a:tailEnd/>
                </a:ln>
              </p:spPr>
              <p:txBody>
                <a:bodyPr/>
                <a:lstStyle/>
                <a:p>
                  <a:endParaRPr lang="en-US" sz="2400"/>
                </a:p>
              </p:txBody>
            </p:sp>
            <p:sp>
              <p:nvSpPr>
                <p:cNvPr id="1362151" name="Freeform 231"/>
                <p:cNvSpPr>
                  <a:spLocks/>
                </p:cNvSpPr>
                <p:nvPr/>
              </p:nvSpPr>
              <p:spPr bwMode="auto">
                <a:xfrm>
                  <a:off x="2560" y="2001"/>
                  <a:ext cx="3" cy="4"/>
                </a:xfrm>
                <a:custGeom>
                  <a:avLst/>
                  <a:gdLst/>
                  <a:ahLst/>
                  <a:cxnLst>
                    <a:cxn ang="0">
                      <a:pos x="7" y="2"/>
                    </a:cxn>
                    <a:cxn ang="0">
                      <a:pos x="7" y="3"/>
                    </a:cxn>
                    <a:cxn ang="0">
                      <a:pos x="6" y="5"/>
                    </a:cxn>
                    <a:cxn ang="0">
                      <a:pos x="5" y="7"/>
                    </a:cxn>
                    <a:cxn ang="0">
                      <a:pos x="3" y="7"/>
                    </a:cxn>
                    <a:cxn ang="0">
                      <a:pos x="0" y="0"/>
                    </a:cxn>
                    <a:cxn ang="0">
                      <a:pos x="2" y="0"/>
                    </a:cxn>
                    <a:cxn ang="0">
                      <a:pos x="3" y="1"/>
                    </a:cxn>
                    <a:cxn ang="0">
                      <a:pos x="6" y="2"/>
                    </a:cxn>
                    <a:cxn ang="0">
                      <a:pos x="7" y="2"/>
                    </a:cxn>
                  </a:cxnLst>
                  <a:rect l="0" t="0" r="r" b="b"/>
                  <a:pathLst>
                    <a:path w="7" h="7">
                      <a:moveTo>
                        <a:pt x="7" y="2"/>
                      </a:moveTo>
                      <a:lnTo>
                        <a:pt x="7" y="3"/>
                      </a:lnTo>
                      <a:lnTo>
                        <a:pt x="6" y="5"/>
                      </a:lnTo>
                      <a:lnTo>
                        <a:pt x="5" y="7"/>
                      </a:lnTo>
                      <a:lnTo>
                        <a:pt x="3" y="7"/>
                      </a:lnTo>
                      <a:lnTo>
                        <a:pt x="0" y="0"/>
                      </a:lnTo>
                      <a:lnTo>
                        <a:pt x="2" y="0"/>
                      </a:lnTo>
                      <a:lnTo>
                        <a:pt x="3" y="1"/>
                      </a:lnTo>
                      <a:lnTo>
                        <a:pt x="6" y="2"/>
                      </a:lnTo>
                      <a:lnTo>
                        <a:pt x="7" y="2"/>
                      </a:lnTo>
                      <a:close/>
                    </a:path>
                  </a:pathLst>
                </a:custGeom>
                <a:solidFill>
                  <a:srgbClr val="FFFFFF"/>
                </a:solidFill>
                <a:ln w="9525">
                  <a:noFill/>
                  <a:round/>
                  <a:headEnd/>
                  <a:tailEnd/>
                </a:ln>
              </p:spPr>
              <p:txBody>
                <a:bodyPr/>
                <a:lstStyle/>
                <a:p>
                  <a:endParaRPr lang="en-US" sz="2400"/>
                </a:p>
              </p:txBody>
            </p:sp>
            <p:sp>
              <p:nvSpPr>
                <p:cNvPr id="1362152" name="Freeform 232"/>
                <p:cNvSpPr>
                  <a:spLocks/>
                </p:cNvSpPr>
                <p:nvPr/>
              </p:nvSpPr>
              <p:spPr bwMode="auto">
                <a:xfrm>
                  <a:off x="3254" y="2005"/>
                  <a:ext cx="22" cy="12"/>
                </a:xfrm>
                <a:custGeom>
                  <a:avLst/>
                  <a:gdLst/>
                  <a:ahLst/>
                  <a:cxnLst>
                    <a:cxn ang="0">
                      <a:pos x="43" y="19"/>
                    </a:cxn>
                    <a:cxn ang="0">
                      <a:pos x="43" y="23"/>
                    </a:cxn>
                    <a:cxn ang="0">
                      <a:pos x="38" y="22"/>
                    </a:cxn>
                    <a:cxn ang="0">
                      <a:pos x="31" y="22"/>
                    </a:cxn>
                    <a:cxn ang="0">
                      <a:pos x="25" y="22"/>
                    </a:cxn>
                    <a:cxn ang="0">
                      <a:pos x="19" y="23"/>
                    </a:cxn>
                    <a:cxn ang="0">
                      <a:pos x="14" y="23"/>
                    </a:cxn>
                    <a:cxn ang="0">
                      <a:pos x="9" y="23"/>
                    </a:cxn>
                    <a:cxn ang="0">
                      <a:pos x="4" y="22"/>
                    </a:cxn>
                    <a:cxn ang="0">
                      <a:pos x="0" y="18"/>
                    </a:cxn>
                    <a:cxn ang="0">
                      <a:pos x="2" y="0"/>
                    </a:cxn>
                    <a:cxn ang="0">
                      <a:pos x="7" y="3"/>
                    </a:cxn>
                    <a:cxn ang="0">
                      <a:pos x="11" y="7"/>
                    </a:cxn>
                    <a:cxn ang="0">
                      <a:pos x="17" y="10"/>
                    </a:cxn>
                    <a:cxn ang="0">
                      <a:pos x="22" y="12"/>
                    </a:cxn>
                    <a:cxn ang="0">
                      <a:pos x="26" y="16"/>
                    </a:cxn>
                    <a:cxn ang="0">
                      <a:pos x="32" y="17"/>
                    </a:cxn>
                    <a:cxn ang="0">
                      <a:pos x="38" y="19"/>
                    </a:cxn>
                    <a:cxn ang="0">
                      <a:pos x="43" y="19"/>
                    </a:cxn>
                  </a:cxnLst>
                  <a:rect l="0" t="0" r="r" b="b"/>
                  <a:pathLst>
                    <a:path w="43" h="23">
                      <a:moveTo>
                        <a:pt x="43" y="19"/>
                      </a:moveTo>
                      <a:lnTo>
                        <a:pt x="43" y="23"/>
                      </a:lnTo>
                      <a:lnTo>
                        <a:pt x="38" y="22"/>
                      </a:lnTo>
                      <a:lnTo>
                        <a:pt x="31" y="22"/>
                      </a:lnTo>
                      <a:lnTo>
                        <a:pt x="25" y="22"/>
                      </a:lnTo>
                      <a:lnTo>
                        <a:pt x="19" y="23"/>
                      </a:lnTo>
                      <a:lnTo>
                        <a:pt x="14" y="23"/>
                      </a:lnTo>
                      <a:lnTo>
                        <a:pt x="9" y="23"/>
                      </a:lnTo>
                      <a:lnTo>
                        <a:pt x="4" y="22"/>
                      </a:lnTo>
                      <a:lnTo>
                        <a:pt x="0" y="18"/>
                      </a:lnTo>
                      <a:lnTo>
                        <a:pt x="2" y="0"/>
                      </a:lnTo>
                      <a:lnTo>
                        <a:pt x="7" y="3"/>
                      </a:lnTo>
                      <a:lnTo>
                        <a:pt x="11" y="7"/>
                      </a:lnTo>
                      <a:lnTo>
                        <a:pt x="17" y="10"/>
                      </a:lnTo>
                      <a:lnTo>
                        <a:pt x="22" y="12"/>
                      </a:lnTo>
                      <a:lnTo>
                        <a:pt x="26" y="16"/>
                      </a:lnTo>
                      <a:lnTo>
                        <a:pt x="32" y="17"/>
                      </a:lnTo>
                      <a:lnTo>
                        <a:pt x="38" y="19"/>
                      </a:lnTo>
                      <a:lnTo>
                        <a:pt x="43" y="19"/>
                      </a:lnTo>
                      <a:close/>
                    </a:path>
                  </a:pathLst>
                </a:custGeom>
                <a:solidFill>
                  <a:srgbClr val="FFFFFF"/>
                </a:solidFill>
                <a:ln w="9525">
                  <a:noFill/>
                  <a:round/>
                  <a:headEnd/>
                  <a:tailEnd/>
                </a:ln>
              </p:spPr>
              <p:txBody>
                <a:bodyPr/>
                <a:lstStyle/>
                <a:p>
                  <a:endParaRPr lang="en-US" sz="2400"/>
                </a:p>
              </p:txBody>
            </p:sp>
            <p:sp>
              <p:nvSpPr>
                <p:cNvPr id="1362153" name="Freeform 233"/>
                <p:cNvSpPr>
                  <a:spLocks/>
                </p:cNvSpPr>
                <p:nvPr/>
              </p:nvSpPr>
              <p:spPr bwMode="auto">
                <a:xfrm>
                  <a:off x="2467" y="2015"/>
                  <a:ext cx="219" cy="202"/>
                </a:xfrm>
                <a:custGeom>
                  <a:avLst/>
                  <a:gdLst/>
                  <a:ahLst/>
                  <a:cxnLst>
                    <a:cxn ang="0">
                      <a:pos x="423" y="17"/>
                    </a:cxn>
                    <a:cxn ang="0">
                      <a:pos x="396" y="22"/>
                    </a:cxn>
                    <a:cxn ang="0">
                      <a:pos x="373" y="34"/>
                    </a:cxn>
                    <a:cxn ang="0">
                      <a:pos x="360" y="51"/>
                    </a:cxn>
                    <a:cxn ang="0">
                      <a:pos x="351" y="66"/>
                    </a:cxn>
                    <a:cxn ang="0">
                      <a:pos x="355" y="89"/>
                    </a:cxn>
                    <a:cxn ang="0">
                      <a:pos x="338" y="117"/>
                    </a:cxn>
                    <a:cxn ang="0">
                      <a:pos x="315" y="143"/>
                    </a:cxn>
                    <a:cxn ang="0">
                      <a:pos x="300" y="216"/>
                    </a:cxn>
                    <a:cxn ang="0">
                      <a:pos x="310" y="296"/>
                    </a:cxn>
                    <a:cxn ang="0">
                      <a:pos x="317" y="347"/>
                    </a:cxn>
                    <a:cxn ang="0">
                      <a:pos x="308" y="393"/>
                    </a:cxn>
                    <a:cxn ang="0">
                      <a:pos x="298" y="338"/>
                    </a:cxn>
                    <a:cxn ang="0">
                      <a:pos x="278" y="257"/>
                    </a:cxn>
                    <a:cxn ang="0">
                      <a:pos x="267" y="202"/>
                    </a:cxn>
                    <a:cxn ang="0">
                      <a:pos x="249" y="197"/>
                    </a:cxn>
                    <a:cxn ang="0">
                      <a:pos x="254" y="173"/>
                    </a:cxn>
                    <a:cxn ang="0">
                      <a:pos x="278" y="148"/>
                    </a:cxn>
                    <a:cxn ang="0">
                      <a:pos x="309" y="130"/>
                    </a:cxn>
                    <a:cxn ang="0">
                      <a:pos x="300" y="113"/>
                    </a:cxn>
                    <a:cxn ang="0">
                      <a:pos x="274" y="112"/>
                    </a:cxn>
                    <a:cxn ang="0">
                      <a:pos x="249" y="111"/>
                    </a:cxn>
                    <a:cxn ang="0">
                      <a:pos x="219" y="102"/>
                    </a:cxn>
                    <a:cxn ang="0">
                      <a:pos x="192" y="99"/>
                    </a:cxn>
                    <a:cxn ang="0">
                      <a:pos x="164" y="111"/>
                    </a:cxn>
                    <a:cxn ang="0">
                      <a:pos x="147" y="127"/>
                    </a:cxn>
                    <a:cxn ang="0">
                      <a:pos x="134" y="144"/>
                    </a:cxn>
                    <a:cxn ang="0">
                      <a:pos x="134" y="165"/>
                    </a:cxn>
                    <a:cxn ang="0">
                      <a:pos x="127" y="193"/>
                    </a:cxn>
                    <a:cxn ang="0">
                      <a:pos x="101" y="243"/>
                    </a:cxn>
                    <a:cxn ang="0">
                      <a:pos x="76" y="296"/>
                    </a:cxn>
                    <a:cxn ang="0">
                      <a:pos x="61" y="325"/>
                    </a:cxn>
                    <a:cxn ang="0">
                      <a:pos x="47" y="322"/>
                    </a:cxn>
                    <a:cxn ang="0">
                      <a:pos x="33" y="312"/>
                    </a:cxn>
                    <a:cxn ang="0">
                      <a:pos x="30" y="312"/>
                    </a:cxn>
                    <a:cxn ang="0">
                      <a:pos x="20" y="311"/>
                    </a:cxn>
                    <a:cxn ang="0">
                      <a:pos x="8" y="339"/>
                    </a:cxn>
                    <a:cxn ang="0">
                      <a:pos x="2" y="327"/>
                    </a:cxn>
                    <a:cxn ang="0">
                      <a:pos x="7" y="305"/>
                    </a:cxn>
                    <a:cxn ang="0">
                      <a:pos x="28" y="227"/>
                    </a:cxn>
                    <a:cxn ang="0">
                      <a:pos x="68" y="160"/>
                    </a:cxn>
                    <a:cxn ang="0">
                      <a:pos x="103" y="102"/>
                    </a:cxn>
                    <a:cxn ang="0">
                      <a:pos x="144" y="67"/>
                    </a:cxn>
                    <a:cxn ang="0">
                      <a:pos x="191" y="38"/>
                    </a:cxn>
                    <a:cxn ang="0">
                      <a:pos x="226" y="20"/>
                    </a:cxn>
                    <a:cxn ang="0">
                      <a:pos x="260" y="9"/>
                    </a:cxn>
                    <a:cxn ang="0">
                      <a:pos x="295" y="3"/>
                    </a:cxn>
                    <a:cxn ang="0">
                      <a:pos x="331" y="0"/>
                    </a:cxn>
                    <a:cxn ang="0">
                      <a:pos x="368" y="3"/>
                    </a:cxn>
                    <a:cxn ang="0">
                      <a:pos x="397" y="6"/>
                    </a:cxn>
                    <a:cxn ang="0">
                      <a:pos x="415" y="8"/>
                    </a:cxn>
                    <a:cxn ang="0">
                      <a:pos x="433" y="11"/>
                    </a:cxn>
                  </a:cxnLst>
                  <a:rect l="0" t="0" r="r" b="b"/>
                  <a:pathLst>
                    <a:path w="438" h="404">
                      <a:moveTo>
                        <a:pt x="438" y="12"/>
                      </a:moveTo>
                      <a:lnTo>
                        <a:pt x="431" y="15"/>
                      </a:lnTo>
                      <a:lnTo>
                        <a:pt x="423" y="17"/>
                      </a:lnTo>
                      <a:lnTo>
                        <a:pt x="414" y="19"/>
                      </a:lnTo>
                      <a:lnTo>
                        <a:pt x="405" y="20"/>
                      </a:lnTo>
                      <a:lnTo>
                        <a:pt x="396" y="22"/>
                      </a:lnTo>
                      <a:lnTo>
                        <a:pt x="386" y="24"/>
                      </a:lnTo>
                      <a:lnTo>
                        <a:pt x="380" y="28"/>
                      </a:lnTo>
                      <a:lnTo>
                        <a:pt x="373" y="34"/>
                      </a:lnTo>
                      <a:lnTo>
                        <a:pt x="369" y="39"/>
                      </a:lnTo>
                      <a:lnTo>
                        <a:pt x="365" y="45"/>
                      </a:lnTo>
                      <a:lnTo>
                        <a:pt x="360" y="51"/>
                      </a:lnTo>
                      <a:lnTo>
                        <a:pt x="355" y="55"/>
                      </a:lnTo>
                      <a:lnTo>
                        <a:pt x="352" y="60"/>
                      </a:lnTo>
                      <a:lnTo>
                        <a:pt x="351" y="66"/>
                      </a:lnTo>
                      <a:lnTo>
                        <a:pt x="353" y="73"/>
                      </a:lnTo>
                      <a:lnTo>
                        <a:pt x="359" y="80"/>
                      </a:lnTo>
                      <a:lnTo>
                        <a:pt x="355" y="89"/>
                      </a:lnTo>
                      <a:lnTo>
                        <a:pt x="351" y="98"/>
                      </a:lnTo>
                      <a:lnTo>
                        <a:pt x="345" y="107"/>
                      </a:lnTo>
                      <a:lnTo>
                        <a:pt x="338" y="117"/>
                      </a:lnTo>
                      <a:lnTo>
                        <a:pt x="330" y="125"/>
                      </a:lnTo>
                      <a:lnTo>
                        <a:pt x="322" y="134"/>
                      </a:lnTo>
                      <a:lnTo>
                        <a:pt x="315" y="143"/>
                      </a:lnTo>
                      <a:lnTo>
                        <a:pt x="309" y="153"/>
                      </a:lnTo>
                      <a:lnTo>
                        <a:pt x="300" y="184"/>
                      </a:lnTo>
                      <a:lnTo>
                        <a:pt x="300" y="216"/>
                      </a:lnTo>
                      <a:lnTo>
                        <a:pt x="305" y="248"/>
                      </a:lnTo>
                      <a:lnTo>
                        <a:pt x="305" y="281"/>
                      </a:lnTo>
                      <a:lnTo>
                        <a:pt x="310" y="296"/>
                      </a:lnTo>
                      <a:lnTo>
                        <a:pt x="313" y="312"/>
                      </a:lnTo>
                      <a:lnTo>
                        <a:pt x="315" y="331"/>
                      </a:lnTo>
                      <a:lnTo>
                        <a:pt x="317" y="347"/>
                      </a:lnTo>
                      <a:lnTo>
                        <a:pt x="314" y="362"/>
                      </a:lnTo>
                      <a:lnTo>
                        <a:pt x="312" y="378"/>
                      </a:lnTo>
                      <a:lnTo>
                        <a:pt x="308" y="393"/>
                      </a:lnTo>
                      <a:lnTo>
                        <a:pt x="302" y="404"/>
                      </a:lnTo>
                      <a:lnTo>
                        <a:pt x="302" y="372"/>
                      </a:lnTo>
                      <a:lnTo>
                        <a:pt x="298" y="338"/>
                      </a:lnTo>
                      <a:lnTo>
                        <a:pt x="291" y="304"/>
                      </a:lnTo>
                      <a:lnTo>
                        <a:pt x="283" y="274"/>
                      </a:lnTo>
                      <a:lnTo>
                        <a:pt x="278" y="257"/>
                      </a:lnTo>
                      <a:lnTo>
                        <a:pt x="271" y="240"/>
                      </a:lnTo>
                      <a:lnTo>
                        <a:pt x="267" y="221"/>
                      </a:lnTo>
                      <a:lnTo>
                        <a:pt x="267" y="202"/>
                      </a:lnTo>
                      <a:lnTo>
                        <a:pt x="261" y="197"/>
                      </a:lnTo>
                      <a:lnTo>
                        <a:pt x="255" y="197"/>
                      </a:lnTo>
                      <a:lnTo>
                        <a:pt x="249" y="197"/>
                      </a:lnTo>
                      <a:lnTo>
                        <a:pt x="244" y="195"/>
                      </a:lnTo>
                      <a:lnTo>
                        <a:pt x="248" y="183"/>
                      </a:lnTo>
                      <a:lnTo>
                        <a:pt x="254" y="173"/>
                      </a:lnTo>
                      <a:lnTo>
                        <a:pt x="262" y="164"/>
                      </a:lnTo>
                      <a:lnTo>
                        <a:pt x="270" y="156"/>
                      </a:lnTo>
                      <a:lnTo>
                        <a:pt x="278" y="148"/>
                      </a:lnTo>
                      <a:lnTo>
                        <a:pt x="289" y="142"/>
                      </a:lnTo>
                      <a:lnTo>
                        <a:pt x="298" y="136"/>
                      </a:lnTo>
                      <a:lnTo>
                        <a:pt x="309" y="130"/>
                      </a:lnTo>
                      <a:lnTo>
                        <a:pt x="315" y="115"/>
                      </a:lnTo>
                      <a:lnTo>
                        <a:pt x="308" y="114"/>
                      </a:lnTo>
                      <a:lnTo>
                        <a:pt x="300" y="113"/>
                      </a:lnTo>
                      <a:lnTo>
                        <a:pt x="291" y="112"/>
                      </a:lnTo>
                      <a:lnTo>
                        <a:pt x="283" y="112"/>
                      </a:lnTo>
                      <a:lnTo>
                        <a:pt x="274" y="112"/>
                      </a:lnTo>
                      <a:lnTo>
                        <a:pt x="265" y="112"/>
                      </a:lnTo>
                      <a:lnTo>
                        <a:pt x="257" y="112"/>
                      </a:lnTo>
                      <a:lnTo>
                        <a:pt x="249" y="111"/>
                      </a:lnTo>
                      <a:lnTo>
                        <a:pt x="239" y="107"/>
                      </a:lnTo>
                      <a:lnTo>
                        <a:pt x="229" y="104"/>
                      </a:lnTo>
                      <a:lnTo>
                        <a:pt x="219" y="102"/>
                      </a:lnTo>
                      <a:lnTo>
                        <a:pt x="210" y="99"/>
                      </a:lnTo>
                      <a:lnTo>
                        <a:pt x="201" y="99"/>
                      </a:lnTo>
                      <a:lnTo>
                        <a:pt x="192" y="99"/>
                      </a:lnTo>
                      <a:lnTo>
                        <a:pt x="181" y="102"/>
                      </a:lnTo>
                      <a:lnTo>
                        <a:pt x="171" y="106"/>
                      </a:lnTo>
                      <a:lnTo>
                        <a:pt x="164" y="111"/>
                      </a:lnTo>
                      <a:lnTo>
                        <a:pt x="157" y="115"/>
                      </a:lnTo>
                      <a:lnTo>
                        <a:pt x="151" y="121"/>
                      </a:lnTo>
                      <a:lnTo>
                        <a:pt x="147" y="127"/>
                      </a:lnTo>
                      <a:lnTo>
                        <a:pt x="142" y="133"/>
                      </a:lnTo>
                      <a:lnTo>
                        <a:pt x="138" y="138"/>
                      </a:lnTo>
                      <a:lnTo>
                        <a:pt x="134" y="144"/>
                      </a:lnTo>
                      <a:lnTo>
                        <a:pt x="132" y="151"/>
                      </a:lnTo>
                      <a:lnTo>
                        <a:pt x="132" y="159"/>
                      </a:lnTo>
                      <a:lnTo>
                        <a:pt x="134" y="165"/>
                      </a:lnTo>
                      <a:lnTo>
                        <a:pt x="138" y="171"/>
                      </a:lnTo>
                      <a:lnTo>
                        <a:pt x="139" y="176"/>
                      </a:lnTo>
                      <a:lnTo>
                        <a:pt x="127" y="193"/>
                      </a:lnTo>
                      <a:lnTo>
                        <a:pt x="118" y="209"/>
                      </a:lnTo>
                      <a:lnTo>
                        <a:pt x="109" y="226"/>
                      </a:lnTo>
                      <a:lnTo>
                        <a:pt x="101" y="243"/>
                      </a:lnTo>
                      <a:lnTo>
                        <a:pt x="94" y="262"/>
                      </a:lnTo>
                      <a:lnTo>
                        <a:pt x="85" y="279"/>
                      </a:lnTo>
                      <a:lnTo>
                        <a:pt x="76" y="296"/>
                      </a:lnTo>
                      <a:lnTo>
                        <a:pt x="66" y="313"/>
                      </a:lnTo>
                      <a:lnTo>
                        <a:pt x="64" y="319"/>
                      </a:lnTo>
                      <a:lnTo>
                        <a:pt x="61" y="325"/>
                      </a:lnTo>
                      <a:lnTo>
                        <a:pt x="57" y="328"/>
                      </a:lnTo>
                      <a:lnTo>
                        <a:pt x="49" y="326"/>
                      </a:lnTo>
                      <a:lnTo>
                        <a:pt x="47" y="322"/>
                      </a:lnTo>
                      <a:lnTo>
                        <a:pt x="40" y="320"/>
                      </a:lnTo>
                      <a:lnTo>
                        <a:pt x="34" y="319"/>
                      </a:lnTo>
                      <a:lnTo>
                        <a:pt x="33" y="312"/>
                      </a:lnTo>
                      <a:lnTo>
                        <a:pt x="32" y="315"/>
                      </a:lnTo>
                      <a:lnTo>
                        <a:pt x="30" y="315"/>
                      </a:lnTo>
                      <a:lnTo>
                        <a:pt x="30" y="312"/>
                      </a:lnTo>
                      <a:lnTo>
                        <a:pt x="28" y="313"/>
                      </a:lnTo>
                      <a:lnTo>
                        <a:pt x="28" y="325"/>
                      </a:lnTo>
                      <a:lnTo>
                        <a:pt x="20" y="311"/>
                      </a:lnTo>
                      <a:lnTo>
                        <a:pt x="17" y="320"/>
                      </a:lnTo>
                      <a:lnTo>
                        <a:pt x="13" y="330"/>
                      </a:lnTo>
                      <a:lnTo>
                        <a:pt x="8" y="339"/>
                      </a:lnTo>
                      <a:lnTo>
                        <a:pt x="2" y="346"/>
                      </a:lnTo>
                      <a:lnTo>
                        <a:pt x="0" y="336"/>
                      </a:lnTo>
                      <a:lnTo>
                        <a:pt x="2" y="327"/>
                      </a:lnTo>
                      <a:lnTo>
                        <a:pt x="4" y="317"/>
                      </a:lnTo>
                      <a:lnTo>
                        <a:pt x="5" y="305"/>
                      </a:lnTo>
                      <a:lnTo>
                        <a:pt x="7" y="305"/>
                      </a:lnTo>
                      <a:lnTo>
                        <a:pt x="11" y="278"/>
                      </a:lnTo>
                      <a:lnTo>
                        <a:pt x="18" y="251"/>
                      </a:lnTo>
                      <a:lnTo>
                        <a:pt x="28" y="227"/>
                      </a:lnTo>
                      <a:lnTo>
                        <a:pt x="41" y="204"/>
                      </a:lnTo>
                      <a:lnTo>
                        <a:pt x="55" y="182"/>
                      </a:lnTo>
                      <a:lnTo>
                        <a:pt x="68" y="160"/>
                      </a:lnTo>
                      <a:lnTo>
                        <a:pt x="81" y="138"/>
                      </a:lnTo>
                      <a:lnTo>
                        <a:pt x="91" y="115"/>
                      </a:lnTo>
                      <a:lnTo>
                        <a:pt x="103" y="102"/>
                      </a:lnTo>
                      <a:lnTo>
                        <a:pt x="116" y="89"/>
                      </a:lnTo>
                      <a:lnTo>
                        <a:pt x="129" y="77"/>
                      </a:lnTo>
                      <a:lnTo>
                        <a:pt x="144" y="67"/>
                      </a:lnTo>
                      <a:lnTo>
                        <a:pt x="159" y="58"/>
                      </a:lnTo>
                      <a:lnTo>
                        <a:pt x="174" y="47"/>
                      </a:lnTo>
                      <a:lnTo>
                        <a:pt x="191" y="38"/>
                      </a:lnTo>
                      <a:lnTo>
                        <a:pt x="207" y="29"/>
                      </a:lnTo>
                      <a:lnTo>
                        <a:pt x="216" y="24"/>
                      </a:lnTo>
                      <a:lnTo>
                        <a:pt x="226" y="20"/>
                      </a:lnTo>
                      <a:lnTo>
                        <a:pt x="238" y="15"/>
                      </a:lnTo>
                      <a:lnTo>
                        <a:pt x="248" y="12"/>
                      </a:lnTo>
                      <a:lnTo>
                        <a:pt x="260" y="9"/>
                      </a:lnTo>
                      <a:lnTo>
                        <a:pt x="271" y="7"/>
                      </a:lnTo>
                      <a:lnTo>
                        <a:pt x="283" y="5"/>
                      </a:lnTo>
                      <a:lnTo>
                        <a:pt x="295" y="3"/>
                      </a:lnTo>
                      <a:lnTo>
                        <a:pt x="307" y="1"/>
                      </a:lnTo>
                      <a:lnTo>
                        <a:pt x="320" y="1"/>
                      </a:lnTo>
                      <a:lnTo>
                        <a:pt x="331" y="0"/>
                      </a:lnTo>
                      <a:lnTo>
                        <a:pt x="344" y="1"/>
                      </a:lnTo>
                      <a:lnTo>
                        <a:pt x="355" y="1"/>
                      </a:lnTo>
                      <a:lnTo>
                        <a:pt x="368" y="3"/>
                      </a:lnTo>
                      <a:lnTo>
                        <a:pt x="380" y="4"/>
                      </a:lnTo>
                      <a:lnTo>
                        <a:pt x="391" y="5"/>
                      </a:lnTo>
                      <a:lnTo>
                        <a:pt x="397" y="6"/>
                      </a:lnTo>
                      <a:lnTo>
                        <a:pt x="403" y="7"/>
                      </a:lnTo>
                      <a:lnTo>
                        <a:pt x="408" y="8"/>
                      </a:lnTo>
                      <a:lnTo>
                        <a:pt x="415" y="8"/>
                      </a:lnTo>
                      <a:lnTo>
                        <a:pt x="421" y="9"/>
                      </a:lnTo>
                      <a:lnTo>
                        <a:pt x="427" y="9"/>
                      </a:lnTo>
                      <a:lnTo>
                        <a:pt x="433" y="11"/>
                      </a:lnTo>
                      <a:lnTo>
                        <a:pt x="438" y="12"/>
                      </a:lnTo>
                      <a:close/>
                    </a:path>
                  </a:pathLst>
                </a:custGeom>
                <a:solidFill>
                  <a:srgbClr val="FFFFFF"/>
                </a:solidFill>
                <a:ln w="9525">
                  <a:noFill/>
                  <a:round/>
                  <a:headEnd/>
                  <a:tailEnd/>
                </a:ln>
              </p:spPr>
              <p:txBody>
                <a:bodyPr/>
                <a:lstStyle/>
                <a:p>
                  <a:endParaRPr lang="en-US" sz="2400"/>
                </a:p>
              </p:txBody>
            </p:sp>
            <p:sp>
              <p:nvSpPr>
                <p:cNvPr id="1362154" name="Freeform 234"/>
                <p:cNvSpPr>
                  <a:spLocks/>
                </p:cNvSpPr>
                <p:nvPr/>
              </p:nvSpPr>
              <p:spPr bwMode="auto">
                <a:xfrm>
                  <a:off x="3093" y="2016"/>
                  <a:ext cx="26" cy="57"/>
                </a:xfrm>
                <a:custGeom>
                  <a:avLst/>
                  <a:gdLst/>
                  <a:ahLst/>
                  <a:cxnLst>
                    <a:cxn ang="0">
                      <a:pos x="30" y="44"/>
                    </a:cxn>
                    <a:cxn ang="0">
                      <a:pos x="36" y="61"/>
                    </a:cxn>
                    <a:cxn ang="0">
                      <a:pos x="43" y="77"/>
                    </a:cxn>
                    <a:cxn ang="0">
                      <a:pos x="48" y="95"/>
                    </a:cxn>
                    <a:cxn ang="0">
                      <a:pos x="52" y="114"/>
                    </a:cxn>
                    <a:cxn ang="0">
                      <a:pos x="46" y="103"/>
                    </a:cxn>
                    <a:cxn ang="0">
                      <a:pos x="41" y="92"/>
                    </a:cxn>
                    <a:cxn ang="0">
                      <a:pos x="37" y="80"/>
                    </a:cxn>
                    <a:cxn ang="0">
                      <a:pos x="32" y="67"/>
                    </a:cxn>
                    <a:cxn ang="0">
                      <a:pos x="28" y="56"/>
                    </a:cxn>
                    <a:cxn ang="0">
                      <a:pos x="23" y="44"/>
                    </a:cxn>
                    <a:cxn ang="0">
                      <a:pos x="16" y="33"/>
                    </a:cxn>
                    <a:cxn ang="0">
                      <a:pos x="9" y="23"/>
                    </a:cxn>
                    <a:cxn ang="0">
                      <a:pos x="8" y="16"/>
                    </a:cxn>
                    <a:cxn ang="0">
                      <a:pos x="3" y="10"/>
                    </a:cxn>
                    <a:cxn ang="0">
                      <a:pos x="0" y="5"/>
                    </a:cxn>
                    <a:cxn ang="0">
                      <a:pos x="3" y="0"/>
                    </a:cxn>
                    <a:cxn ang="0">
                      <a:pos x="10" y="10"/>
                    </a:cxn>
                    <a:cxn ang="0">
                      <a:pos x="16" y="21"/>
                    </a:cxn>
                    <a:cxn ang="0">
                      <a:pos x="23" y="33"/>
                    </a:cxn>
                    <a:cxn ang="0">
                      <a:pos x="30" y="44"/>
                    </a:cxn>
                  </a:cxnLst>
                  <a:rect l="0" t="0" r="r" b="b"/>
                  <a:pathLst>
                    <a:path w="52" h="114">
                      <a:moveTo>
                        <a:pt x="30" y="44"/>
                      </a:moveTo>
                      <a:lnTo>
                        <a:pt x="36" y="61"/>
                      </a:lnTo>
                      <a:lnTo>
                        <a:pt x="43" y="77"/>
                      </a:lnTo>
                      <a:lnTo>
                        <a:pt x="48" y="95"/>
                      </a:lnTo>
                      <a:lnTo>
                        <a:pt x="52" y="114"/>
                      </a:lnTo>
                      <a:lnTo>
                        <a:pt x="46" y="103"/>
                      </a:lnTo>
                      <a:lnTo>
                        <a:pt x="41" y="92"/>
                      </a:lnTo>
                      <a:lnTo>
                        <a:pt x="37" y="80"/>
                      </a:lnTo>
                      <a:lnTo>
                        <a:pt x="32" y="67"/>
                      </a:lnTo>
                      <a:lnTo>
                        <a:pt x="28" y="56"/>
                      </a:lnTo>
                      <a:lnTo>
                        <a:pt x="23" y="44"/>
                      </a:lnTo>
                      <a:lnTo>
                        <a:pt x="16" y="33"/>
                      </a:lnTo>
                      <a:lnTo>
                        <a:pt x="9" y="23"/>
                      </a:lnTo>
                      <a:lnTo>
                        <a:pt x="8" y="16"/>
                      </a:lnTo>
                      <a:lnTo>
                        <a:pt x="3" y="10"/>
                      </a:lnTo>
                      <a:lnTo>
                        <a:pt x="0" y="5"/>
                      </a:lnTo>
                      <a:lnTo>
                        <a:pt x="3" y="0"/>
                      </a:lnTo>
                      <a:lnTo>
                        <a:pt x="10" y="10"/>
                      </a:lnTo>
                      <a:lnTo>
                        <a:pt x="16" y="21"/>
                      </a:lnTo>
                      <a:lnTo>
                        <a:pt x="23" y="33"/>
                      </a:lnTo>
                      <a:lnTo>
                        <a:pt x="30" y="44"/>
                      </a:lnTo>
                      <a:close/>
                    </a:path>
                  </a:pathLst>
                </a:custGeom>
                <a:solidFill>
                  <a:srgbClr val="000000"/>
                </a:solidFill>
                <a:ln w="9525">
                  <a:noFill/>
                  <a:round/>
                  <a:headEnd/>
                  <a:tailEnd/>
                </a:ln>
              </p:spPr>
              <p:txBody>
                <a:bodyPr/>
                <a:lstStyle/>
                <a:p>
                  <a:endParaRPr lang="en-US" sz="2400"/>
                </a:p>
              </p:txBody>
            </p:sp>
            <p:sp>
              <p:nvSpPr>
                <p:cNvPr id="1362155" name="Freeform 235"/>
                <p:cNvSpPr>
                  <a:spLocks/>
                </p:cNvSpPr>
                <p:nvPr/>
              </p:nvSpPr>
              <p:spPr bwMode="auto">
                <a:xfrm>
                  <a:off x="3069" y="2016"/>
                  <a:ext cx="26" cy="48"/>
                </a:xfrm>
                <a:custGeom>
                  <a:avLst/>
                  <a:gdLst/>
                  <a:ahLst/>
                  <a:cxnLst>
                    <a:cxn ang="0">
                      <a:pos x="11" y="4"/>
                    </a:cxn>
                    <a:cxn ang="0">
                      <a:pos x="17" y="15"/>
                    </a:cxn>
                    <a:cxn ang="0">
                      <a:pos x="22" y="25"/>
                    </a:cxn>
                    <a:cxn ang="0">
                      <a:pos x="25" y="35"/>
                    </a:cxn>
                    <a:cxn ang="0">
                      <a:pos x="30" y="46"/>
                    </a:cxn>
                    <a:cxn ang="0">
                      <a:pos x="33" y="56"/>
                    </a:cxn>
                    <a:cxn ang="0">
                      <a:pos x="38" y="66"/>
                    </a:cxn>
                    <a:cxn ang="0">
                      <a:pos x="44" y="76"/>
                    </a:cxn>
                    <a:cxn ang="0">
                      <a:pos x="50" y="85"/>
                    </a:cxn>
                    <a:cxn ang="0">
                      <a:pos x="49" y="89"/>
                    </a:cxn>
                    <a:cxn ang="0">
                      <a:pos x="45" y="93"/>
                    </a:cxn>
                    <a:cxn ang="0">
                      <a:pos x="39" y="94"/>
                    </a:cxn>
                    <a:cxn ang="0">
                      <a:pos x="34" y="91"/>
                    </a:cxn>
                    <a:cxn ang="0">
                      <a:pos x="38" y="86"/>
                    </a:cxn>
                    <a:cxn ang="0">
                      <a:pos x="32" y="75"/>
                    </a:cxn>
                    <a:cxn ang="0">
                      <a:pos x="26" y="60"/>
                    </a:cxn>
                    <a:cxn ang="0">
                      <a:pos x="19" y="46"/>
                    </a:cxn>
                    <a:cxn ang="0">
                      <a:pos x="11" y="33"/>
                    </a:cxn>
                    <a:cxn ang="0">
                      <a:pos x="11" y="23"/>
                    </a:cxn>
                    <a:cxn ang="0">
                      <a:pos x="4" y="16"/>
                    </a:cxn>
                    <a:cxn ang="0">
                      <a:pos x="0" y="10"/>
                    </a:cxn>
                    <a:cxn ang="0">
                      <a:pos x="3" y="0"/>
                    </a:cxn>
                    <a:cxn ang="0">
                      <a:pos x="11" y="4"/>
                    </a:cxn>
                  </a:cxnLst>
                  <a:rect l="0" t="0" r="r" b="b"/>
                  <a:pathLst>
                    <a:path w="50" h="94">
                      <a:moveTo>
                        <a:pt x="11" y="4"/>
                      </a:moveTo>
                      <a:lnTo>
                        <a:pt x="17" y="15"/>
                      </a:lnTo>
                      <a:lnTo>
                        <a:pt x="22" y="25"/>
                      </a:lnTo>
                      <a:lnTo>
                        <a:pt x="25" y="35"/>
                      </a:lnTo>
                      <a:lnTo>
                        <a:pt x="30" y="46"/>
                      </a:lnTo>
                      <a:lnTo>
                        <a:pt x="33" y="56"/>
                      </a:lnTo>
                      <a:lnTo>
                        <a:pt x="38" y="66"/>
                      </a:lnTo>
                      <a:lnTo>
                        <a:pt x="44" y="76"/>
                      </a:lnTo>
                      <a:lnTo>
                        <a:pt x="50" y="85"/>
                      </a:lnTo>
                      <a:lnTo>
                        <a:pt x="49" y="89"/>
                      </a:lnTo>
                      <a:lnTo>
                        <a:pt x="45" y="93"/>
                      </a:lnTo>
                      <a:lnTo>
                        <a:pt x="39" y="94"/>
                      </a:lnTo>
                      <a:lnTo>
                        <a:pt x="34" y="91"/>
                      </a:lnTo>
                      <a:lnTo>
                        <a:pt x="38" y="86"/>
                      </a:lnTo>
                      <a:lnTo>
                        <a:pt x="32" y="75"/>
                      </a:lnTo>
                      <a:lnTo>
                        <a:pt x="26" y="60"/>
                      </a:lnTo>
                      <a:lnTo>
                        <a:pt x="19" y="46"/>
                      </a:lnTo>
                      <a:lnTo>
                        <a:pt x="11" y="33"/>
                      </a:lnTo>
                      <a:lnTo>
                        <a:pt x="11" y="23"/>
                      </a:lnTo>
                      <a:lnTo>
                        <a:pt x="4" y="16"/>
                      </a:lnTo>
                      <a:lnTo>
                        <a:pt x="0" y="10"/>
                      </a:lnTo>
                      <a:lnTo>
                        <a:pt x="3" y="0"/>
                      </a:lnTo>
                      <a:lnTo>
                        <a:pt x="11" y="4"/>
                      </a:lnTo>
                      <a:close/>
                    </a:path>
                  </a:pathLst>
                </a:custGeom>
                <a:solidFill>
                  <a:srgbClr val="000000"/>
                </a:solidFill>
                <a:ln w="9525">
                  <a:noFill/>
                  <a:round/>
                  <a:headEnd/>
                  <a:tailEnd/>
                </a:ln>
              </p:spPr>
              <p:txBody>
                <a:bodyPr/>
                <a:lstStyle/>
                <a:p>
                  <a:endParaRPr lang="en-US" sz="2400"/>
                </a:p>
              </p:txBody>
            </p:sp>
            <p:sp>
              <p:nvSpPr>
                <p:cNvPr id="1362156" name="Freeform 236"/>
                <p:cNvSpPr>
                  <a:spLocks/>
                </p:cNvSpPr>
                <p:nvPr/>
              </p:nvSpPr>
              <p:spPr bwMode="auto">
                <a:xfrm>
                  <a:off x="3080" y="2017"/>
                  <a:ext cx="35" cy="66"/>
                </a:xfrm>
                <a:custGeom>
                  <a:avLst/>
                  <a:gdLst/>
                  <a:ahLst/>
                  <a:cxnLst>
                    <a:cxn ang="0">
                      <a:pos x="16" y="0"/>
                    </a:cxn>
                    <a:cxn ang="0">
                      <a:pos x="23" y="15"/>
                    </a:cxn>
                    <a:cxn ang="0">
                      <a:pos x="30" y="30"/>
                    </a:cxn>
                    <a:cxn ang="0">
                      <a:pos x="38" y="45"/>
                    </a:cxn>
                    <a:cxn ang="0">
                      <a:pos x="45" y="59"/>
                    </a:cxn>
                    <a:cxn ang="0">
                      <a:pos x="53" y="72"/>
                    </a:cxn>
                    <a:cxn ang="0">
                      <a:pos x="58" y="87"/>
                    </a:cxn>
                    <a:cxn ang="0">
                      <a:pos x="64" y="102"/>
                    </a:cxn>
                    <a:cxn ang="0">
                      <a:pos x="69" y="118"/>
                    </a:cxn>
                    <a:cxn ang="0">
                      <a:pos x="68" y="123"/>
                    </a:cxn>
                    <a:cxn ang="0">
                      <a:pos x="65" y="126"/>
                    </a:cxn>
                    <a:cxn ang="0">
                      <a:pos x="62" y="130"/>
                    </a:cxn>
                    <a:cxn ang="0">
                      <a:pos x="57" y="132"/>
                    </a:cxn>
                    <a:cxn ang="0">
                      <a:pos x="53" y="130"/>
                    </a:cxn>
                    <a:cxn ang="0">
                      <a:pos x="42" y="105"/>
                    </a:cxn>
                    <a:cxn ang="0">
                      <a:pos x="45" y="105"/>
                    </a:cxn>
                    <a:cxn ang="0">
                      <a:pos x="43" y="99"/>
                    </a:cxn>
                    <a:cxn ang="0">
                      <a:pos x="41" y="93"/>
                    </a:cxn>
                    <a:cxn ang="0">
                      <a:pos x="40" y="86"/>
                    </a:cxn>
                    <a:cxn ang="0">
                      <a:pos x="39" y="82"/>
                    </a:cxn>
                    <a:cxn ang="0">
                      <a:pos x="33" y="74"/>
                    </a:cxn>
                    <a:cxn ang="0">
                      <a:pos x="28" y="64"/>
                    </a:cxn>
                    <a:cxn ang="0">
                      <a:pos x="24" y="55"/>
                    </a:cxn>
                    <a:cxn ang="0">
                      <a:pos x="20" y="45"/>
                    </a:cxn>
                    <a:cxn ang="0">
                      <a:pos x="16" y="36"/>
                    </a:cxn>
                    <a:cxn ang="0">
                      <a:pos x="11" y="26"/>
                    </a:cxn>
                    <a:cxn ang="0">
                      <a:pos x="5" y="18"/>
                    </a:cxn>
                    <a:cxn ang="0">
                      <a:pos x="0" y="10"/>
                    </a:cxn>
                    <a:cxn ang="0">
                      <a:pos x="2" y="6"/>
                    </a:cxn>
                    <a:cxn ang="0">
                      <a:pos x="7" y="3"/>
                    </a:cxn>
                    <a:cxn ang="0">
                      <a:pos x="11" y="2"/>
                    </a:cxn>
                    <a:cxn ang="0">
                      <a:pos x="16" y="0"/>
                    </a:cxn>
                  </a:cxnLst>
                  <a:rect l="0" t="0" r="r" b="b"/>
                  <a:pathLst>
                    <a:path w="69" h="132">
                      <a:moveTo>
                        <a:pt x="16" y="0"/>
                      </a:moveTo>
                      <a:lnTo>
                        <a:pt x="23" y="15"/>
                      </a:lnTo>
                      <a:lnTo>
                        <a:pt x="30" y="30"/>
                      </a:lnTo>
                      <a:lnTo>
                        <a:pt x="38" y="45"/>
                      </a:lnTo>
                      <a:lnTo>
                        <a:pt x="45" y="59"/>
                      </a:lnTo>
                      <a:lnTo>
                        <a:pt x="53" y="72"/>
                      </a:lnTo>
                      <a:lnTo>
                        <a:pt x="58" y="87"/>
                      </a:lnTo>
                      <a:lnTo>
                        <a:pt x="64" y="102"/>
                      </a:lnTo>
                      <a:lnTo>
                        <a:pt x="69" y="118"/>
                      </a:lnTo>
                      <a:lnTo>
                        <a:pt x="68" y="123"/>
                      </a:lnTo>
                      <a:lnTo>
                        <a:pt x="65" y="126"/>
                      </a:lnTo>
                      <a:lnTo>
                        <a:pt x="62" y="130"/>
                      </a:lnTo>
                      <a:lnTo>
                        <a:pt x="57" y="132"/>
                      </a:lnTo>
                      <a:lnTo>
                        <a:pt x="53" y="130"/>
                      </a:lnTo>
                      <a:lnTo>
                        <a:pt x="42" y="105"/>
                      </a:lnTo>
                      <a:lnTo>
                        <a:pt x="45" y="105"/>
                      </a:lnTo>
                      <a:lnTo>
                        <a:pt x="43" y="99"/>
                      </a:lnTo>
                      <a:lnTo>
                        <a:pt x="41" y="93"/>
                      </a:lnTo>
                      <a:lnTo>
                        <a:pt x="40" y="86"/>
                      </a:lnTo>
                      <a:lnTo>
                        <a:pt x="39" y="82"/>
                      </a:lnTo>
                      <a:lnTo>
                        <a:pt x="33" y="74"/>
                      </a:lnTo>
                      <a:lnTo>
                        <a:pt x="28" y="64"/>
                      </a:lnTo>
                      <a:lnTo>
                        <a:pt x="24" y="55"/>
                      </a:lnTo>
                      <a:lnTo>
                        <a:pt x="20" y="45"/>
                      </a:lnTo>
                      <a:lnTo>
                        <a:pt x="16" y="36"/>
                      </a:lnTo>
                      <a:lnTo>
                        <a:pt x="11" y="26"/>
                      </a:lnTo>
                      <a:lnTo>
                        <a:pt x="5" y="18"/>
                      </a:lnTo>
                      <a:lnTo>
                        <a:pt x="0" y="10"/>
                      </a:lnTo>
                      <a:lnTo>
                        <a:pt x="2" y="6"/>
                      </a:lnTo>
                      <a:lnTo>
                        <a:pt x="7" y="3"/>
                      </a:lnTo>
                      <a:lnTo>
                        <a:pt x="11" y="2"/>
                      </a:lnTo>
                      <a:lnTo>
                        <a:pt x="16" y="0"/>
                      </a:lnTo>
                      <a:close/>
                    </a:path>
                  </a:pathLst>
                </a:custGeom>
                <a:solidFill>
                  <a:srgbClr val="000000"/>
                </a:solidFill>
                <a:ln w="9525">
                  <a:noFill/>
                  <a:round/>
                  <a:headEnd/>
                  <a:tailEnd/>
                </a:ln>
              </p:spPr>
              <p:txBody>
                <a:bodyPr/>
                <a:lstStyle/>
                <a:p>
                  <a:endParaRPr lang="en-US" sz="2400"/>
                </a:p>
              </p:txBody>
            </p:sp>
            <p:sp>
              <p:nvSpPr>
                <p:cNvPr id="1362157" name="Freeform 237"/>
                <p:cNvSpPr>
                  <a:spLocks/>
                </p:cNvSpPr>
                <p:nvPr/>
              </p:nvSpPr>
              <p:spPr bwMode="auto">
                <a:xfrm>
                  <a:off x="2715" y="2020"/>
                  <a:ext cx="66" cy="20"/>
                </a:xfrm>
                <a:custGeom>
                  <a:avLst/>
                  <a:gdLst/>
                  <a:ahLst/>
                  <a:cxnLst>
                    <a:cxn ang="0">
                      <a:pos x="30" y="7"/>
                    </a:cxn>
                    <a:cxn ang="0">
                      <a:pos x="43" y="5"/>
                    </a:cxn>
                    <a:cxn ang="0">
                      <a:pos x="56" y="5"/>
                    </a:cxn>
                    <a:cxn ang="0">
                      <a:pos x="70" y="5"/>
                    </a:cxn>
                    <a:cxn ang="0">
                      <a:pos x="83" y="5"/>
                    </a:cxn>
                    <a:cxn ang="0">
                      <a:pos x="97" y="5"/>
                    </a:cxn>
                    <a:cxn ang="0">
                      <a:pos x="109" y="4"/>
                    </a:cxn>
                    <a:cxn ang="0">
                      <a:pos x="121" y="2"/>
                    </a:cxn>
                    <a:cxn ang="0">
                      <a:pos x="133" y="0"/>
                    </a:cxn>
                    <a:cxn ang="0">
                      <a:pos x="128" y="7"/>
                    </a:cxn>
                    <a:cxn ang="0">
                      <a:pos x="122" y="12"/>
                    </a:cxn>
                    <a:cxn ang="0">
                      <a:pos x="115" y="18"/>
                    </a:cxn>
                    <a:cxn ang="0">
                      <a:pos x="106" y="22"/>
                    </a:cxn>
                    <a:cxn ang="0">
                      <a:pos x="97" y="24"/>
                    </a:cxn>
                    <a:cxn ang="0">
                      <a:pos x="88" y="26"/>
                    </a:cxn>
                    <a:cxn ang="0">
                      <a:pos x="77" y="26"/>
                    </a:cxn>
                    <a:cxn ang="0">
                      <a:pos x="68" y="26"/>
                    </a:cxn>
                    <a:cxn ang="0">
                      <a:pos x="61" y="25"/>
                    </a:cxn>
                    <a:cxn ang="0">
                      <a:pos x="55" y="23"/>
                    </a:cxn>
                    <a:cxn ang="0">
                      <a:pos x="50" y="20"/>
                    </a:cxn>
                    <a:cxn ang="0">
                      <a:pos x="44" y="16"/>
                    </a:cxn>
                    <a:cxn ang="0">
                      <a:pos x="38" y="14"/>
                    </a:cxn>
                    <a:cxn ang="0">
                      <a:pos x="33" y="11"/>
                    </a:cxn>
                    <a:cxn ang="0">
                      <a:pos x="28" y="11"/>
                    </a:cxn>
                    <a:cxn ang="0">
                      <a:pos x="23" y="14"/>
                    </a:cxn>
                    <a:cxn ang="0">
                      <a:pos x="18" y="20"/>
                    </a:cxn>
                    <a:cxn ang="0">
                      <a:pos x="15" y="30"/>
                    </a:cxn>
                    <a:cxn ang="0">
                      <a:pos x="8" y="37"/>
                    </a:cxn>
                    <a:cxn ang="0">
                      <a:pos x="0" y="39"/>
                    </a:cxn>
                    <a:cxn ang="0">
                      <a:pos x="7" y="25"/>
                    </a:cxn>
                    <a:cxn ang="0">
                      <a:pos x="11" y="9"/>
                    </a:cxn>
                    <a:cxn ang="0">
                      <a:pos x="18" y="0"/>
                    </a:cxn>
                    <a:cxn ang="0">
                      <a:pos x="30" y="7"/>
                    </a:cxn>
                  </a:cxnLst>
                  <a:rect l="0" t="0" r="r" b="b"/>
                  <a:pathLst>
                    <a:path w="133" h="39">
                      <a:moveTo>
                        <a:pt x="30" y="7"/>
                      </a:moveTo>
                      <a:lnTo>
                        <a:pt x="43" y="5"/>
                      </a:lnTo>
                      <a:lnTo>
                        <a:pt x="56" y="5"/>
                      </a:lnTo>
                      <a:lnTo>
                        <a:pt x="70" y="5"/>
                      </a:lnTo>
                      <a:lnTo>
                        <a:pt x="83" y="5"/>
                      </a:lnTo>
                      <a:lnTo>
                        <a:pt x="97" y="5"/>
                      </a:lnTo>
                      <a:lnTo>
                        <a:pt x="109" y="4"/>
                      </a:lnTo>
                      <a:lnTo>
                        <a:pt x="121" y="2"/>
                      </a:lnTo>
                      <a:lnTo>
                        <a:pt x="133" y="0"/>
                      </a:lnTo>
                      <a:lnTo>
                        <a:pt x="128" y="7"/>
                      </a:lnTo>
                      <a:lnTo>
                        <a:pt x="122" y="12"/>
                      </a:lnTo>
                      <a:lnTo>
                        <a:pt x="115" y="18"/>
                      </a:lnTo>
                      <a:lnTo>
                        <a:pt x="106" y="22"/>
                      </a:lnTo>
                      <a:lnTo>
                        <a:pt x="97" y="24"/>
                      </a:lnTo>
                      <a:lnTo>
                        <a:pt x="88" y="26"/>
                      </a:lnTo>
                      <a:lnTo>
                        <a:pt x="77" y="26"/>
                      </a:lnTo>
                      <a:lnTo>
                        <a:pt x="68" y="26"/>
                      </a:lnTo>
                      <a:lnTo>
                        <a:pt x="61" y="25"/>
                      </a:lnTo>
                      <a:lnTo>
                        <a:pt x="55" y="23"/>
                      </a:lnTo>
                      <a:lnTo>
                        <a:pt x="50" y="20"/>
                      </a:lnTo>
                      <a:lnTo>
                        <a:pt x="44" y="16"/>
                      </a:lnTo>
                      <a:lnTo>
                        <a:pt x="38" y="14"/>
                      </a:lnTo>
                      <a:lnTo>
                        <a:pt x="33" y="11"/>
                      </a:lnTo>
                      <a:lnTo>
                        <a:pt x="28" y="11"/>
                      </a:lnTo>
                      <a:lnTo>
                        <a:pt x="23" y="14"/>
                      </a:lnTo>
                      <a:lnTo>
                        <a:pt x="18" y="20"/>
                      </a:lnTo>
                      <a:lnTo>
                        <a:pt x="15" y="30"/>
                      </a:lnTo>
                      <a:lnTo>
                        <a:pt x="8" y="37"/>
                      </a:lnTo>
                      <a:lnTo>
                        <a:pt x="0" y="39"/>
                      </a:lnTo>
                      <a:lnTo>
                        <a:pt x="7" y="25"/>
                      </a:lnTo>
                      <a:lnTo>
                        <a:pt x="11" y="9"/>
                      </a:lnTo>
                      <a:lnTo>
                        <a:pt x="18" y="0"/>
                      </a:lnTo>
                      <a:lnTo>
                        <a:pt x="30" y="7"/>
                      </a:lnTo>
                      <a:close/>
                    </a:path>
                  </a:pathLst>
                </a:custGeom>
                <a:solidFill>
                  <a:srgbClr val="000000"/>
                </a:solidFill>
                <a:ln w="9525">
                  <a:noFill/>
                  <a:round/>
                  <a:headEnd/>
                  <a:tailEnd/>
                </a:ln>
              </p:spPr>
              <p:txBody>
                <a:bodyPr/>
                <a:lstStyle/>
                <a:p>
                  <a:endParaRPr lang="en-US" sz="2400"/>
                </a:p>
              </p:txBody>
            </p:sp>
            <p:sp>
              <p:nvSpPr>
                <p:cNvPr id="1362158" name="Freeform 238"/>
                <p:cNvSpPr>
                  <a:spLocks/>
                </p:cNvSpPr>
                <p:nvPr/>
              </p:nvSpPr>
              <p:spPr bwMode="auto">
                <a:xfrm>
                  <a:off x="2842" y="2019"/>
                  <a:ext cx="67" cy="157"/>
                </a:xfrm>
                <a:custGeom>
                  <a:avLst/>
                  <a:gdLst/>
                  <a:ahLst/>
                  <a:cxnLst>
                    <a:cxn ang="0">
                      <a:pos x="133" y="0"/>
                    </a:cxn>
                    <a:cxn ang="0">
                      <a:pos x="123" y="21"/>
                    </a:cxn>
                    <a:cxn ang="0">
                      <a:pos x="113" y="42"/>
                    </a:cxn>
                    <a:cxn ang="0">
                      <a:pos x="102" y="61"/>
                    </a:cxn>
                    <a:cxn ang="0">
                      <a:pos x="93" y="82"/>
                    </a:cxn>
                    <a:cxn ang="0">
                      <a:pos x="84" y="104"/>
                    </a:cxn>
                    <a:cxn ang="0">
                      <a:pos x="77" y="126"/>
                    </a:cxn>
                    <a:cxn ang="0">
                      <a:pos x="71" y="149"/>
                    </a:cxn>
                    <a:cxn ang="0">
                      <a:pos x="69" y="173"/>
                    </a:cxn>
                    <a:cxn ang="0">
                      <a:pos x="69" y="185"/>
                    </a:cxn>
                    <a:cxn ang="0">
                      <a:pos x="67" y="197"/>
                    </a:cxn>
                    <a:cxn ang="0">
                      <a:pos x="63" y="209"/>
                    </a:cxn>
                    <a:cxn ang="0">
                      <a:pos x="62" y="223"/>
                    </a:cxn>
                    <a:cxn ang="0">
                      <a:pos x="57" y="230"/>
                    </a:cxn>
                    <a:cxn ang="0">
                      <a:pos x="55" y="240"/>
                    </a:cxn>
                    <a:cxn ang="0">
                      <a:pos x="53" y="250"/>
                    </a:cxn>
                    <a:cxn ang="0">
                      <a:pos x="49" y="260"/>
                    </a:cxn>
                    <a:cxn ang="0">
                      <a:pos x="46" y="268"/>
                    </a:cxn>
                    <a:cxn ang="0">
                      <a:pos x="41" y="276"/>
                    </a:cxn>
                    <a:cxn ang="0">
                      <a:pos x="35" y="283"/>
                    </a:cxn>
                    <a:cxn ang="0">
                      <a:pos x="30" y="291"/>
                    </a:cxn>
                    <a:cxn ang="0">
                      <a:pos x="23" y="298"/>
                    </a:cxn>
                    <a:cxn ang="0">
                      <a:pos x="16" y="304"/>
                    </a:cxn>
                    <a:cxn ang="0">
                      <a:pos x="8" y="310"/>
                    </a:cxn>
                    <a:cxn ang="0">
                      <a:pos x="0" y="315"/>
                    </a:cxn>
                    <a:cxn ang="0">
                      <a:pos x="0" y="310"/>
                    </a:cxn>
                    <a:cxn ang="0">
                      <a:pos x="1" y="304"/>
                    </a:cxn>
                    <a:cxn ang="0">
                      <a:pos x="3" y="298"/>
                    </a:cxn>
                    <a:cxn ang="0">
                      <a:pos x="5" y="291"/>
                    </a:cxn>
                    <a:cxn ang="0">
                      <a:pos x="11" y="276"/>
                    </a:cxn>
                    <a:cxn ang="0">
                      <a:pos x="18" y="261"/>
                    </a:cxn>
                    <a:cxn ang="0">
                      <a:pos x="24" y="245"/>
                    </a:cxn>
                    <a:cxn ang="0">
                      <a:pos x="26" y="226"/>
                    </a:cxn>
                    <a:cxn ang="0">
                      <a:pos x="31" y="213"/>
                    </a:cxn>
                    <a:cxn ang="0">
                      <a:pos x="31" y="199"/>
                    </a:cxn>
                    <a:cxn ang="0">
                      <a:pos x="30" y="182"/>
                    </a:cxn>
                    <a:cxn ang="0">
                      <a:pos x="31" y="166"/>
                    </a:cxn>
                    <a:cxn ang="0">
                      <a:pos x="24" y="143"/>
                    </a:cxn>
                    <a:cxn ang="0">
                      <a:pos x="24" y="120"/>
                    </a:cxn>
                    <a:cxn ang="0">
                      <a:pos x="27" y="96"/>
                    </a:cxn>
                    <a:cxn ang="0">
                      <a:pos x="34" y="73"/>
                    </a:cxn>
                    <a:cxn ang="0">
                      <a:pos x="46" y="61"/>
                    </a:cxn>
                    <a:cxn ang="0">
                      <a:pos x="56" y="51"/>
                    </a:cxn>
                    <a:cxn ang="0">
                      <a:pos x="68" y="40"/>
                    </a:cxn>
                    <a:cxn ang="0">
                      <a:pos x="80" y="29"/>
                    </a:cxn>
                    <a:cxn ang="0">
                      <a:pos x="92" y="20"/>
                    </a:cxn>
                    <a:cxn ang="0">
                      <a:pos x="105" y="12"/>
                    </a:cxn>
                    <a:cxn ang="0">
                      <a:pos x="118" y="5"/>
                    </a:cxn>
                    <a:cxn ang="0">
                      <a:pos x="133" y="0"/>
                    </a:cxn>
                  </a:cxnLst>
                  <a:rect l="0" t="0" r="r" b="b"/>
                  <a:pathLst>
                    <a:path w="133" h="315">
                      <a:moveTo>
                        <a:pt x="133" y="0"/>
                      </a:moveTo>
                      <a:lnTo>
                        <a:pt x="123" y="21"/>
                      </a:lnTo>
                      <a:lnTo>
                        <a:pt x="113" y="42"/>
                      </a:lnTo>
                      <a:lnTo>
                        <a:pt x="102" y="61"/>
                      </a:lnTo>
                      <a:lnTo>
                        <a:pt x="93" y="82"/>
                      </a:lnTo>
                      <a:lnTo>
                        <a:pt x="84" y="104"/>
                      </a:lnTo>
                      <a:lnTo>
                        <a:pt x="77" y="126"/>
                      </a:lnTo>
                      <a:lnTo>
                        <a:pt x="71" y="149"/>
                      </a:lnTo>
                      <a:lnTo>
                        <a:pt x="69" y="173"/>
                      </a:lnTo>
                      <a:lnTo>
                        <a:pt x="69" y="185"/>
                      </a:lnTo>
                      <a:lnTo>
                        <a:pt x="67" y="197"/>
                      </a:lnTo>
                      <a:lnTo>
                        <a:pt x="63" y="209"/>
                      </a:lnTo>
                      <a:lnTo>
                        <a:pt x="62" y="223"/>
                      </a:lnTo>
                      <a:lnTo>
                        <a:pt x="57" y="230"/>
                      </a:lnTo>
                      <a:lnTo>
                        <a:pt x="55" y="240"/>
                      </a:lnTo>
                      <a:lnTo>
                        <a:pt x="53" y="250"/>
                      </a:lnTo>
                      <a:lnTo>
                        <a:pt x="49" y="260"/>
                      </a:lnTo>
                      <a:lnTo>
                        <a:pt x="46" y="268"/>
                      </a:lnTo>
                      <a:lnTo>
                        <a:pt x="41" y="276"/>
                      </a:lnTo>
                      <a:lnTo>
                        <a:pt x="35" y="283"/>
                      </a:lnTo>
                      <a:lnTo>
                        <a:pt x="30" y="291"/>
                      </a:lnTo>
                      <a:lnTo>
                        <a:pt x="23" y="298"/>
                      </a:lnTo>
                      <a:lnTo>
                        <a:pt x="16" y="304"/>
                      </a:lnTo>
                      <a:lnTo>
                        <a:pt x="8" y="310"/>
                      </a:lnTo>
                      <a:lnTo>
                        <a:pt x="0" y="315"/>
                      </a:lnTo>
                      <a:lnTo>
                        <a:pt x="0" y="310"/>
                      </a:lnTo>
                      <a:lnTo>
                        <a:pt x="1" y="304"/>
                      </a:lnTo>
                      <a:lnTo>
                        <a:pt x="3" y="298"/>
                      </a:lnTo>
                      <a:lnTo>
                        <a:pt x="5" y="291"/>
                      </a:lnTo>
                      <a:lnTo>
                        <a:pt x="11" y="276"/>
                      </a:lnTo>
                      <a:lnTo>
                        <a:pt x="18" y="261"/>
                      </a:lnTo>
                      <a:lnTo>
                        <a:pt x="24" y="245"/>
                      </a:lnTo>
                      <a:lnTo>
                        <a:pt x="26" y="226"/>
                      </a:lnTo>
                      <a:lnTo>
                        <a:pt x="31" y="213"/>
                      </a:lnTo>
                      <a:lnTo>
                        <a:pt x="31" y="199"/>
                      </a:lnTo>
                      <a:lnTo>
                        <a:pt x="30" y="182"/>
                      </a:lnTo>
                      <a:lnTo>
                        <a:pt x="31" y="166"/>
                      </a:lnTo>
                      <a:lnTo>
                        <a:pt x="24" y="143"/>
                      </a:lnTo>
                      <a:lnTo>
                        <a:pt x="24" y="120"/>
                      </a:lnTo>
                      <a:lnTo>
                        <a:pt x="27" y="96"/>
                      </a:lnTo>
                      <a:lnTo>
                        <a:pt x="34" y="73"/>
                      </a:lnTo>
                      <a:lnTo>
                        <a:pt x="46" y="61"/>
                      </a:lnTo>
                      <a:lnTo>
                        <a:pt x="56" y="51"/>
                      </a:lnTo>
                      <a:lnTo>
                        <a:pt x="68" y="40"/>
                      </a:lnTo>
                      <a:lnTo>
                        <a:pt x="80" y="29"/>
                      </a:lnTo>
                      <a:lnTo>
                        <a:pt x="92" y="20"/>
                      </a:lnTo>
                      <a:lnTo>
                        <a:pt x="105" y="12"/>
                      </a:lnTo>
                      <a:lnTo>
                        <a:pt x="118" y="5"/>
                      </a:lnTo>
                      <a:lnTo>
                        <a:pt x="133" y="0"/>
                      </a:lnTo>
                      <a:close/>
                    </a:path>
                  </a:pathLst>
                </a:custGeom>
                <a:solidFill>
                  <a:srgbClr val="FFFFFF"/>
                </a:solidFill>
                <a:ln w="9525">
                  <a:noFill/>
                  <a:round/>
                  <a:headEnd/>
                  <a:tailEnd/>
                </a:ln>
              </p:spPr>
              <p:txBody>
                <a:bodyPr/>
                <a:lstStyle/>
                <a:p>
                  <a:endParaRPr lang="en-US" sz="2400"/>
                </a:p>
              </p:txBody>
            </p:sp>
            <p:sp>
              <p:nvSpPr>
                <p:cNvPr id="1362159" name="Freeform 239"/>
                <p:cNvSpPr>
                  <a:spLocks/>
                </p:cNvSpPr>
                <p:nvPr/>
              </p:nvSpPr>
              <p:spPr bwMode="auto">
                <a:xfrm>
                  <a:off x="2691" y="2020"/>
                  <a:ext cx="12" cy="3"/>
                </a:xfrm>
                <a:custGeom>
                  <a:avLst/>
                  <a:gdLst/>
                  <a:ahLst/>
                  <a:cxnLst>
                    <a:cxn ang="0">
                      <a:pos x="24" y="5"/>
                    </a:cxn>
                    <a:cxn ang="0">
                      <a:pos x="0" y="4"/>
                    </a:cxn>
                    <a:cxn ang="0">
                      <a:pos x="4" y="1"/>
                    </a:cxn>
                    <a:cxn ang="0">
                      <a:pos x="11" y="0"/>
                    </a:cxn>
                    <a:cxn ang="0">
                      <a:pos x="17" y="0"/>
                    </a:cxn>
                    <a:cxn ang="0">
                      <a:pos x="24" y="1"/>
                    </a:cxn>
                    <a:cxn ang="0">
                      <a:pos x="24" y="5"/>
                    </a:cxn>
                  </a:cxnLst>
                  <a:rect l="0" t="0" r="r" b="b"/>
                  <a:pathLst>
                    <a:path w="24" h="5">
                      <a:moveTo>
                        <a:pt x="24" y="5"/>
                      </a:moveTo>
                      <a:lnTo>
                        <a:pt x="0" y="4"/>
                      </a:lnTo>
                      <a:lnTo>
                        <a:pt x="4" y="1"/>
                      </a:lnTo>
                      <a:lnTo>
                        <a:pt x="11" y="0"/>
                      </a:lnTo>
                      <a:lnTo>
                        <a:pt x="17" y="0"/>
                      </a:lnTo>
                      <a:lnTo>
                        <a:pt x="24" y="1"/>
                      </a:lnTo>
                      <a:lnTo>
                        <a:pt x="24" y="5"/>
                      </a:lnTo>
                      <a:close/>
                    </a:path>
                  </a:pathLst>
                </a:custGeom>
                <a:solidFill>
                  <a:srgbClr val="FFFFFF"/>
                </a:solidFill>
                <a:ln w="9525">
                  <a:noFill/>
                  <a:round/>
                  <a:headEnd/>
                  <a:tailEnd/>
                </a:ln>
              </p:spPr>
              <p:txBody>
                <a:bodyPr/>
                <a:lstStyle/>
                <a:p>
                  <a:endParaRPr lang="en-US" sz="2400"/>
                </a:p>
              </p:txBody>
            </p:sp>
            <p:sp>
              <p:nvSpPr>
                <p:cNvPr id="1362160" name="Freeform 240"/>
                <p:cNvSpPr>
                  <a:spLocks/>
                </p:cNvSpPr>
                <p:nvPr/>
              </p:nvSpPr>
              <p:spPr bwMode="auto">
                <a:xfrm>
                  <a:off x="2555" y="2022"/>
                  <a:ext cx="6" cy="5"/>
                </a:xfrm>
                <a:custGeom>
                  <a:avLst/>
                  <a:gdLst/>
                  <a:ahLst/>
                  <a:cxnLst>
                    <a:cxn ang="0">
                      <a:pos x="11" y="2"/>
                    </a:cxn>
                    <a:cxn ang="0">
                      <a:pos x="11" y="9"/>
                    </a:cxn>
                    <a:cxn ang="0">
                      <a:pos x="7" y="8"/>
                    </a:cxn>
                    <a:cxn ang="0">
                      <a:pos x="4" y="6"/>
                    </a:cxn>
                    <a:cxn ang="0">
                      <a:pos x="2" y="4"/>
                    </a:cxn>
                    <a:cxn ang="0">
                      <a:pos x="0" y="1"/>
                    </a:cxn>
                    <a:cxn ang="0">
                      <a:pos x="2" y="0"/>
                    </a:cxn>
                    <a:cxn ang="0">
                      <a:pos x="6" y="1"/>
                    </a:cxn>
                    <a:cxn ang="0">
                      <a:pos x="8" y="2"/>
                    </a:cxn>
                    <a:cxn ang="0">
                      <a:pos x="11" y="2"/>
                    </a:cxn>
                  </a:cxnLst>
                  <a:rect l="0" t="0" r="r" b="b"/>
                  <a:pathLst>
                    <a:path w="11" h="9">
                      <a:moveTo>
                        <a:pt x="11" y="2"/>
                      </a:moveTo>
                      <a:lnTo>
                        <a:pt x="11" y="9"/>
                      </a:lnTo>
                      <a:lnTo>
                        <a:pt x="7" y="8"/>
                      </a:lnTo>
                      <a:lnTo>
                        <a:pt x="4" y="6"/>
                      </a:lnTo>
                      <a:lnTo>
                        <a:pt x="2" y="4"/>
                      </a:lnTo>
                      <a:lnTo>
                        <a:pt x="0" y="1"/>
                      </a:lnTo>
                      <a:lnTo>
                        <a:pt x="2" y="0"/>
                      </a:lnTo>
                      <a:lnTo>
                        <a:pt x="6" y="1"/>
                      </a:lnTo>
                      <a:lnTo>
                        <a:pt x="8" y="2"/>
                      </a:lnTo>
                      <a:lnTo>
                        <a:pt x="11" y="2"/>
                      </a:lnTo>
                      <a:close/>
                    </a:path>
                  </a:pathLst>
                </a:custGeom>
                <a:solidFill>
                  <a:srgbClr val="FFFFFF"/>
                </a:solidFill>
                <a:ln w="9525">
                  <a:noFill/>
                  <a:round/>
                  <a:headEnd/>
                  <a:tailEnd/>
                </a:ln>
              </p:spPr>
              <p:txBody>
                <a:bodyPr/>
                <a:lstStyle/>
                <a:p>
                  <a:endParaRPr lang="en-US" sz="2400"/>
                </a:p>
              </p:txBody>
            </p:sp>
            <p:sp>
              <p:nvSpPr>
                <p:cNvPr id="1362161" name="Freeform 241"/>
                <p:cNvSpPr>
                  <a:spLocks/>
                </p:cNvSpPr>
                <p:nvPr/>
              </p:nvSpPr>
              <p:spPr bwMode="auto">
                <a:xfrm>
                  <a:off x="3267" y="2022"/>
                  <a:ext cx="6" cy="6"/>
                </a:xfrm>
                <a:custGeom>
                  <a:avLst/>
                  <a:gdLst/>
                  <a:ahLst/>
                  <a:cxnLst>
                    <a:cxn ang="0">
                      <a:pos x="13" y="12"/>
                    </a:cxn>
                    <a:cxn ang="0">
                      <a:pos x="8" y="13"/>
                    </a:cxn>
                    <a:cxn ang="0">
                      <a:pos x="5" y="12"/>
                    </a:cxn>
                    <a:cxn ang="0">
                      <a:pos x="2" y="9"/>
                    </a:cxn>
                    <a:cxn ang="0">
                      <a:pos x="0" y="6"/>
                    </a:cxn>
                    <a:cxn ang="0">
                      <a:pos x="3" y="0"/>
                    </a:cxn>
                    <a:cxn ang="0">
                      <a:pos x="8" y="2"/>
                    </a:cxn>
                    <a:cxn ang="0">
                      <a:pos x="12" y="7"/>
                    </a:cxn>
                    <a:cxn ang="0">
                      <a:pos x="13" y="12"/>
                    </a:cxn>
                  </a:cxnLst>
                  <a:rect l="0" t="0" r="r" b="b"/>
                  <a:pathLst>
                    <a:path w="13" h="13">
                      <a:moveTo>
                        <a:pt x="13" y="12"/>
                      </a:moveTo>
                      <a:lnTo>
                        <a:pt x="8" y="13"/>
                      </a:lnTo>
                      <a:lnTo>
                        <a:pt x="5" y="12"/>
                      </a:lnTo>
                      <a:lnTo>
                        <a:pt x="2" y="9"/>
                      </a:lnTo>
                      <a:lnTo>
                        <a:pt x="0" y="6"/>
                      </a:lnTo>
                      <a:lnTo>
                        <a:pt x="3" y="0"/>
                      </a:lnTo>
                      <a:lnTo>
                        <a:pt x="8" y="2"/>
                      </a:lnTo>
                      <a:lnTo>
                        <a:pt x="12" y="7"/>
                      </a:lnTo>
                      <a:lnTo>
                        <a:pt x="13" y="12"/>
                      </a:lnTo>
                      <a:close/>
                    </a:path>
                  </a:pathLst>
                </a:custGeom>
                <a:solidFill>
                  <a:srgbClr val="FFFFFF"/>
                </a:solidFill>
                <a:ln w="9525">
                  <a:noFill/>
                  <a:round/>
                  <a:headEnd/>
                  <a:tailEnd/>
                </a:ln>
              </p:spPr>
              <p:txBody>
                <a:bodyPr/>
                <a:lstStyle/>
                <a:p>
                  <a:endParaRPr lang="en-US" sz="2400"/>
                </a:p>
              </p:txBody>
            </p:sp>
            <p:sp>
              <p:nvSpPr>
                <p:cNvPr id="1362162" name="Freeform 242"/>
                <p:cNvSpPr>
                  <a:spLocks/>
                </p:cNvSpPr>
                <p:nvPr/>
              </p:nvSpPr>
              <p:spPr bwMode="auto">
                <a:xfrm>
                  <a:off x="3086" y="2023"/>
                  <a:ext cx="4" cy="6"/>
                </a:xfrm>
                <a:custGeom>
                  <a:avLst/>
                  <a:gdLst/>
                  <a:ahLst/>
                  <a:cxnLst>
                    <a:cxn ang="0">
                      <a:pos x="8" y="12"/>
                    </a:cxn>
                    <a:cxn ang="0">
                      <a:pos x="6" y="12"/>
                    </a:cxn>
                    <a:cxn ang="0">
                      <a:pos x="4" y="10"/>
                    </a:cxn>
                    <a:cxn ang="0">
                      <a:pos x="1" y="5"/>
                    </a:cxn>
                    <a:cxn ang="0">
                      <a:pos x="0" y="0"/>
                    </a:cxn>
                    <a:cxn ang="0">
                      <a:pos x="4" y="2"/>
                    </a:cxn>
                    <a:cxn ang="0">
                      <a:pos x="5" y="5"/>
                    </a:cxn>
                    <a:cxn ang="0">
                      <a:pos x="6" y="9"/>
                    </a:cxn>
                    <a:cxn ang="0">
                      <a:pos x="8" y="12"/>
                    </a:cxn>
                  </a:cxnLst>
                  <a:rect l="0" t="0" r="r" b="b"/>
                  <a:pathLst>
                    <a:path w="8" h="12">
                      <a:moveTo>
                        <a:pt x="8" y="12"/>
                      </a:moveTo>
                      <a:lnTo>
                        <a:pt x="6" y="12"/>
                      </a:lnTo>
                      <a:lnTo>
                        <a:pt x="4" y="10"/>
                      </a:lnTo>
                      <a:lnTo>
                        <a:pt x="1" y="5"/>
                      </a:lnTo>
                      <a:lnTo>
                        <a:pt x="0" y="0"/>
                      </a:lnTo>
                      <a:lnTo>
                        <a:pt x="4" y="2"/>
                      </a:lnTo>
                      <a:lnTo>
                        <a:pt x="5" y="5"/>
                      </a:lnTo>
                      <a:lnTo>
                        <a:pt x="6" y="9"/>
                      </a:lnTo>
                      <a:lnTo>
                        <a:pt x="8" y="12"/>
                      </a:lnTo>
                      <a:close/>
                    </a:path>
                  </a:pathLst>
                </a:custGeom>
                <a:solidFill>
                  <a:srgbClr val="FFFFFF"/>
                </a:solidFill>
                <a:ln w="9525">
                  <a:noFill/>
                  <a:round/>
                  <a:headEnd/>
                  <a:tailEnd/>
                </a:ln>
              </p:spPr>
              <p:txBody>
                <a:bodyPr/>
                <a:lstStyle/>
                <a:p>
                  <a:endParaRPr lang="en-US" sz="2400"/>
                </a:p>
              </p:txBody>
            </p:sp>
            <p:sp>
              <p:nvSpPr>
                <p:cNvPr id="1362163" name="Freeform 243"/>
                <p:cNvSpPr>
                  <a:spLocks/>
                </p:cNvSpPr>
                <p:nvPr/>
              </p:nvSpPr>
              <p:spPr bwMode="auto">
                <a:xfrm>
                  <a:off x="2543" y="2028"/>
                  <a:ext cx="5" cy="3"/>
                </a:xfrm>
                <a:custGeom>
                  <a:avLst/>
                  <a:gdLst/>
                  <a:ahLst/>
                  <a:cxnLst>
                    <a:cxn ang="0">
                      <a:pos x="12" y="5"/>
                    </a:cxn>
                    <a:cxn ang="0">
                      <a:pos x="0" y="5"/>
                    </a:cxn>
                    <a:cxn ang="0">
                      <a:pos x="2" y="2"/>
                    </a:cxn>
                    <a:cxn ang="0">
                      <a:pos x="5" y="1"/>
                    </a:cxn>
                    <a:cxn ang="0">
                      <a:pos x="8" y="0"/>
                    </a:cxn>
                    <a:cxn ang="0">
                      <a:pos x="12" y="0"/>
                    </a:cxn>
                    <a:cxn ang="0">
                      <a:pos x="12" y="5"/>
                    </a:cxn>
                  </a:cxnLst>
                  <a:rect l="0" t="0" r="r" b="b"/>
                  <a:pathLst>
                    <a:path w="12" h="5">
                      <a:moveTo>
                        <a:pt x="12" y="5"/>
                      </a:moveTo>
                      <a:lnTo>
                        <a:pt x="0" y="5"/>
                      </a:lnTo>
                      <a:lnTo>
                        <a:pt x="2" y="2"/>
                      </a:lnTo>
                      <a:lnTo>
                        <a:pt x="5" y="1"/>
                      </a:lnTo>
                      <a:lnTo>
                        <a:pt x="8" y="0"/>
                      </a:lnTo>
                      <a:lnTo>
                        <a:pt x="12" y="0"/>
                      </a:lnTo>
                      <a:lnTo>
                        <a:pt x="12" y="5"/>
                      </a:lnTo>
                      <a:close/>
                    </a:path>
                  </a:pathLst>
                </a:custGeom>
                <a:solidFill>
                  <a:srgbClr val="FFFFFF"/>
                </a:solidFill>
                <a:ln w="9525">
                  <a:noFill/>
                  <a:round/>
                  <a:headEnd/>
                  <a:tailEnd/>
                </a:ln>
              </p:spPr>
              <p:txBody>
                <a:bodyPr/>
                <a:lstStyle/>
                <a:p>
                  <a:endParaRPr lang="en-US" sz="2400"/>
                </a:p>
              </p:txBody>
            </p:sp>
            <p:sp>
              <p:nvSpPr>
                <p:cNvPr id="1362164" name="Freeform 244"/>
                <p:cNvSpPr>
                  <a:spLocks/>
                </p:cNvSpPr>
                <p:nvPr/>
              </p:nvSpPr>
              <p:spPr bwMode="auto">
                <a:xfrm>
                  <a:off x="3143" y="2031"/>
                  <a:ext cx="5" cy="11"/>
                </a:xfrm>
                <a:custGeom>
                  <a:avLst/>
                  <a:gdLst/>
                  <a:ahLst/>
                  <a:cxnLst>
                    <a:cxn ang="0">
                      <a:pos x="10" y="11"/>
                    </a:cxn>
                    <a:cxn ang="0">
                      <a:pos x="8" y="20"/>
                    </a:cxn>
                    <a:cxn ang="0">
                      <a:pos x="2" y="19"/>
                    </a:cxn>
                    <a:cxn ang="0">
                      <a:pos x="0" y="13"/>
                    </a:cxn>
                    <a:cxn ang="0">
                      <a:pos x="1" y="7"/>
                    </a:cxn>
                    <a:cxn ang="0">
                      <a:pos x="2" y="0"/>
                    </a:cxn>
                    <a:cxn ang="0">
                      <a:pos x="7" y="1"/>
                    </a:cxn>
                    <a:cxn ang="0">
                      <a:pos x="8" y="4"/>
                    </a:cxn>
                    <a:cxn ang="0">
                      <a:pos x="8" y="9"/>
                    </a:cxn>
                    <a:cxn ang="0">
                      <a:pos x="10" y="11"/>
                    </a:cxn>
                  </a:cxnLst>
                  <a:rect l="0" t="0" r="r" b="b"/>
                  <a:pathLst>
                    <a:path w="10" h="20">
                      <a:moveTo>
                        <a:pt x="10" y="11"/>
                      </a:moveTo>
                      <a:lnTo>
                        <a:pt x="8" y="20"/>
                      </a:lnTo>
                      <a:lnTo>
                        <a:pt x="2" y="19"/>
                      </a:lnTo>
                      <a:lnTo>
                        <a:pt x="0" y="13"/>
                      </a:lnTo>
                      <a:lnTo>
                        <a:pt x="1" y="7"/>
                      </a:lnTo>
                      <a:lnTo>
                        <a:pt x="2" y="0"/>
                      </a:lnTo>
                      <a:lnTo>
                        <a:pt x="7" y="1"/>
                      </a:lnTo>
                      <a:lnTo>
                        <a:pt x="8" y="4"/>
                      </a:lnTo>
                      <a:lnTo>
                        <a:pt x="8" y="9"/>
                      </a:lnTo>
                      <a:lnTo>
                        <a:pt x="10" y="11"/>
                      </a:lnTo>
                      <a:close/>
                    </a:path>
                  </a:pathLst>
                </a:custGeom>
                <a:solidFill>
                  <a:srgbClr val="FFFFFF"/>
                </a:solidFill>
                <a:ln w="9525">
                  <a:noFill/>
                  <a:round/>
                  <a:headEnd/>
                  <a:tailEnd/>
                </a:ln>
              </p:spPr>
              <p:txBody>
                <a:bodyPr/>
                <a:lstStyle/>
                <a:p>
                  <a:endParaRPr lang="en-US" sz="2400"/>
                </a:p>
              </p:txBody>
            </p:sp>
            <p:sp>
              <p:nvSpPr>
                <p:cNvPr id="1362165" name="Freeform 245"/>
                <p:cNvSpPr>
                  <a:spLocks/>
                </p:cNvSpPr>
                <p:nvPr/>
              </p:nvSpPr>
              <p:spPr bwMode="auto">
                <a:xfrm>
                  <a:off x="3093" y="2033"/>
                  <a:ext cx="14" cy="32"/>
                </a:xfrm>
                <a:custGeom>
                  <a:avLst/>
                  <a:gdLst/>
                  <a:ahLst/>
                  <a:cxnLst>
                    <a:cxn ang="0">
                      <a:pos x="28" y="65"/>
                    </a:cxn>
                    <a:cxn ang="0">
                      <a:pos x="10" y="37"/>
                    </a:cxn>
                    <a:cxn ang="0">
                      <a:pos x="13" y="37"/>
                    </a:cxn>
                    <a:cxn ang="0">
                      <a:pos x="9" y="28"/>
                    </a:cxn>
                    <a:cxn ang="0">
                      <a:pos x="5" y="18"/>
                    </a:cxn>
                    <a:cxn ang="0">
                      <a:pos x="1" y="9"/>
                    </a:cxn>
                    <a:cxn ang="0">
                      <a:pos x="0" y="0"/>
                    </a:cxn>
                    <a:cxn ang="0">
                      <a:pos x="8" y="15"/>
                    </a:cxn>
                    <a:cxn ang="0">
                      <a:pos x="16" y="31"/>
                    </a:cxn>
                    <a:cxn ang="0">
                      <a:pos x="23" y="48"/>
                    </a:cxn>
                    <a:cxn ang="0">
                      <a:pos x="28" y="65"/>
                    </a:cxn>
                  </a:cxnLst>
                  <a:rect l="0" t="0" r="r" b="b"/>
                  <a:pathLst>
                    <a:path w="28" h="65">
                      <a:moveTo>
                        <a:pt x="28" y="65"/>
                      </a:moveTo>
                      <a:lnTo>
                        <a:pt x="10" y="37"/>
                      </a:lnTo>
                      <a:lnTo>
                        <a:pt x="13" y="37"/>
                      </a:lnTo>
                      <a:lnTo>
                        <a:pt x="9" y="28"/>
                      </a:lnTo>
                      <a:lnTo>
                        <a:pt x="5" y="18"/>
                      </a:lnTo>
                      <a:lnTo>
                        <a:pt x="1" y="9"/>
                      </a:lnTo>
                      <a:lnTo>
                        <a:pt x="0" y="0"/>
                      </a:lnTo>
                      <a:lnTo>
                        <a:pt x="8" y="15"/>
                      </a:lnTo>
                      <a:lnTo>
                        <a:pt x="16" y="31"/>
                      </a:lnTo>
                      <a:lnTo>
                        <a:pt x="23" y="48"/>
                      </a:lnTo>
                      <a:lnTo>
                        <a:pt x="28" y="65"/>
                      </a:lnTo>
                      <a:close/>
                    </a:path>
                  </a:pathLst>
                </a:custGeom>
                <a:solidFill>
                  <a:srgbClr val="FFFFFF"/>
                </a:solidFill>
                <a:ln w="9525">
                  <a:noFill/>
                  <a:round/>
                  <a:headEnd/>
                  <a:tailEnd/>
                </a:ln>
              </p:spPr>
              <p:txBody>
                <a:bodyPr/>
                <a:lstStyle/>
                <a:p>
                  <a:endParaRPr lang="en-US" sz="2400"/>
                </a:p>
              </p:txBody>
            </p:sp>
            <p:sp>
              <p:nvSpPr>
                <p:cNvPr id="1362166" name="Freeform 246"/>
                <p:cNvSpPr>
                  <a:spLocks/>
                </p:cNvSpPr>
                <p:nvPr/>
              </p:nvSpPr>
              <p:spPr bwMode="auto">
                <a:xfrm>
                  <a:off x="2638" y="2034"/>
                  <a:ext cx="212" cy="279"/>
                </a:xfrm>
                <a:custGeom>
                  <a:avLst/>
                  <a:gdLst/>
                  <a:ahLst/>
                  <a:cxnLst>
                    <a:cxn ang="0">
                      <a:pos x="413" y="64"/>
                    </a:cxn>
                    <a:cxn ang="0">
                      <a:pos x="409" y="117"/>
                    </a:cxn>
                    <a:cxn ang="0">
                      <a:pos x="375" y="130"/>
                    </a:cxn>
                    <a:cxn ang="0">
                      <a:pos x="348" y="155"/>
                    </a:cxn>
                    <a:cxn ang="0">
                      <a:pos x="339" y="170"/>
                    </a:cxn>
                    <a:cxn ang="0">
                      <a:pos x="344" y="167"/>
                    </a:cxn>
                    <a:cxn ang="0">
                      <a:pos x="357" y="159"/>
                    </a:cxn>
                    <a:cxn ang="0">
                      <a:pos x="372" y="155"/>
                    </a:cxn>
                    <a:cxn ang="0">
                      <a:pos x="367" y="178"/>
                    </a:cxn>
                    <a:cxn ang="0">
                      <a:pos x="349" y="210"/>
                    </a:cxn>
                    <a:cxn ang="0">
                      <a:pos x="333" y="242"/>
                    </a:cxn>
                    <a:cxn ang="0">
                      <a:pos x="294" y="315"/>
                    </a:cxn>
                    <a:cxn ang="0">
                      <a:pos x="262" y="392"/>
                    </a:cxn>
                    <a:cxn ang="0">
                      <a:pos x="258" y="440"/>
                    </a:cxn>
                    <a:cxn ang="0">
                      <a:pos x="275" y="408"/>
                    </a:cxn>
                    <a:cxn ang="0">
                      <a:pos x="272" y="439"/>
                    </a:cxn>
                    <a:cxn ang="0">
                      <a:pos x="266" y="479"/>
                    </a:cxn>
                    <a:cxn ang="0">
                      <a:pos x="282" y="473"/>
                    </a:cxn>
                    <a:cxn ang="0">
                      <a:pos x="272" y="506"/>
                    </a:cxn>
                    <a:cxn ang="0">
                      <a:pos x="264" y="544"/>
                    </a:cxn>
                    <a:cxn ang="0">
                      <a:pos x="238" y="555"/>
                    </a:cxn>
                    <a:cxn ang="0">
                      <a:pos x="228" y="559"/>
                    </a:cxn>
                    <a:cxn ang="0">
                      <a:pos x="222" y="542"/>
                    </a:cxn>
                    <a:cxn ang="0">
                      <a:pos x="204" y="538"/>
                    </a:cxn>
                    <a:cxn ang="0">
                      <a:pos x="179" y="535"/>
                    </a:cxn>
                    <a:cxn ang="0">
                      <a:pos x="144" y="526"/>
                    </a:cxn>
                    <a:cxn ang="0">
                      <a:pos x="108" y="513"/>
                    </a:cxn>
                    <a:cxn ang="0">
                      <a:pos x="72" y="499"/>
                    </a:cxn>
                    <a:cxn ang="0">
                      <a:pos x="37" y="488"/>
                    </a:cxn>
                    <a:cxn ang="0">
                      <a:pos x="0" y="479"/>
                    </a:cxn>
                    <a:cxn ang="0">
                      <a:pos x="42" y="477"/>
                    </a:cxn>
                    <a:cxn ang="0">
                      <a:pos x="103" y="494"/>
                    </a:cxn>
                    <a:cxn ang="0">
                      <a:pos x="166" y="511"/>
                    </a:cxn>
                    <a:cxn ang="0">
                      <a:pos x="190" y="517"/>
                    </a:cxn>
                    <a:cxn ang="0">
                      <a:pos x="213" y="523"/>
                    </a:cxn>
                    <a:cxn ang="0">
                      <a:pos x="230" y="515"/>
                    </a:cxn>
                    <a:cxn ang="0">
                      <a:pos x="244" y="504"/>
                    </a:cxn>
                    <a:cxn ang="0">
                      <a:pos x="256" y="494"/>
                    </a:cxn>
                    <a:cxn ang="0">
                      <a:pos x="236" y="488"/>
                    </a:cxn>
                    <a:cxn ang="0">
                      <a:pos x="220" y="488"/>
                    </a:cxn>
                    <a:cxn ang="0">
                      <a:pos x="224" y="462"/>
                    </a:cxn>
                    <a:cxn ang="0">
                      <a:pos x="246" y="342"/>
                    </a:cxn>
                    <a:cxn ang="0">
                      <a:pos x="260" y="258"/>
                    </a:cxn>
                    <a:cxn ang="0">
                      <a:pos x="279" y="202"/>
                    </a:cxn>
                    <a:cxn ang="0">
                      <a:pos x="305" y="151"/>
                    </a:cxn>
                    <a:cxn ang="0">
                      <a:pos x="318" y="135"/>
                    </a:cxn>
                    <a:cxn ang="0">
                      <a:pos x="340" y="128"/>
                    </a:cxn>
                    <a:cxn ang="0">
                      <a:pos x="344" y="117"/>
                    </a:cxn>
                    <a:cxn ang="0">
                      <a:pos x="326" y="101"/>
                    </a:cxn>
                    <a:cxn ang="0">
                      <a:pos x="299" y="107"/>
                    </a:cxn>
                    <a:cxn ang="0">
                      <a:pos x="274" y="76"/>
                    </a:cxn>
                    <a:cxn ang="0">
                      <a:pos x="277" y="35"/>
                    </a:cxn>
                    <a:cxn ang="0">
                      <a:pos x="305" y="22"/>
                    </a:cxn>
                    <a:cxn ang="0">
                      <a:pos x="333" y="10"/>
                    </a:cxn>
                    <a:cxn ang="0">
                      <a:pos x="356" y="0"/>
                    </a:cxn>
                    <a:cxn ang="0">
                      <a:pos x="377" y="2"/>
                    </a:cxn>
                    <a:cxn ang="0">
                      <a:pos x="397" y="5"/>
                    </a:cxn>
                  </a:cxnLst>
                  <a:rect l="0" t="0" r="r" b="b"/>
                  <a:pathLst>
                    <a:path w="423" h="559">
                      <a:moveTo>
                        <a:pt x="403" y="13"/>
                      </a:moveTo>
                      <a:lnTo>
                        <a:pt x="410" y="37"/>
                      </a:lnTo>
                      <a:lnTo>
                        <a:pt x="413" y="64"/>
                      </a:lnTo>
                      <a:lnTo>
                        <a:pt x="417" y="91"/>
                      </a:lnTo>
                      <a:lnTo>
                        <a:pt x="423" y="114"/>
                      </a:lnTo>
                      <a:lnTo>
                        <a:pt x="409" y="117"/>
                      </a:lnTo>
                      <a:lnTo>
                        <a:pt x="397" y="119"/>
                      </a:lnTo>
                      <a:lnTo>
                        <a:pt x="386" y="125"/>
                      </a:lnTo>
                      <a:lnTo>
                        <a:pt x="375" y="130"/>
                      </a:lnTo>
                      <a:lnTo>
                        <a:pt x="365" y="137"/>
                      </a:lnTo>
                      <a:lnTo>
                        <a:pt x="356" y="145"/>
                      </a:lnTo>
                      <a:lnTo>
                        <a:pt x="348" y="155"/>
                      </a:lnTo>
                      <a:lnTo>
                        <a:pt x="339" y="164"/>
                      </a:lnTo>
                      <a:lnTo>
                        <a:pt x="339" y="166"/>
                      </a:lnTo>
                      <a:lnTo>
                        <a:pt x="339" y="170"/>
                      </a:lnTo>
                      <a:lnTo>
                        <a:pt x="340" y="171"/>
                      </a:lnTo>
                      <a:lnTo>
                        <a:pt x="342" y="171"/>
                      </a:lnTo>
                      <a:lnTo>
                        <a:pt x="344" y="167"/>
                      </a:lnTo>
                      <a:lnTo>
                        <a:pt x="348" y="164"/>
                      </a:lnTo>
                      <a:lnTo>
                        <a:pt x="352" y="162"/>
                      </a:lnTo>
                      <a:lnTo>
                        <a:pt x="357" y="159"/>
                      </a:lnTo>
                      <a:lnTo>
                        <a:pt x="362" y="158"/>
                      </a:lnTo>
                      <a:lnTo>
                        <a:pt x="366" y="156"/>
                      </a:lnTo>
                      <a:lnTo>
                        <a:pt x="372" y="155"/>
                      </a:lnTo>
                      <a:lnTo>
                        <a:pt x="377" y="154"/>
                      </a:lnTo>
                      <a:lnTo>
                        <a:pt x="372" y="166"/>
                      </a:lnTo>
                      <a:lnTo>
                        <a:pt x="367" y="178"/>
                      </a:lnTo>
                      <a:lnTo>
                        <a:pt x="362" y="188"/>
                      </a:lnTo>
                      <a:lnTo>
                        <a:pt x="355" y="200"/>
                      </a:lnTo>
                      <a:lnTo>
                        <a:pt x="349" y="210"/>
                      </a:lnTo>
                      <a:lnTo>
                        <a:pt x="343" y="220"/>
                      </a:lnTo>
                      <a:lnTo>
                        <a:pt x="337" y="231"/>
                      </a:lnTo>
                      <a:lnTo>
                        <a:pt x="333" y="242"/>
                      </a:lnTo>
                      <a:lnTo>
                        <a:pt x="319" y="266"/>
                      </a:lnTo>
                      <a:lnTo>
                        <a:pt x="306" y="291"/>
                      </a:lnTo>
                      <a:lnTo>
                        <a:pt x="294" y="315"/>
                      </a:lnTo>
                      <a:lnTo>
                        <a:pt x="282" y="340"/>
                      </a:lnTo>
                      <a:lnTo>
                        <a:pt x="272" y="365"/>
                      </a:lnTo>
                      <a:lnTo>
                        <a:pt x="262" y="392"/>
                      </a:lnTo>
                      <a:lnTo>
                        <a:pt x="254" y="418"/>
                      </a:lnTo>
                      <a:lnTo>
                        <a:pt x="247" y="445"/>
                      </a:lnTo>
                      <a:lnTo>
                        <a:pt x="258" y="440"/>
                      </a:lnTo>
                      <a:lnTo>
                        <a:pt x="264" y="430"/>
                      </a:lnTo>
                      <a:lnTo>
                        <a:pt x="269" y="417"/>
                      </a:lnTo>
                      <a:lnTo>
                        <a:pt x="275" y="408"/>
                      </a:lnTo>
                      <a:lnTo>
                        <a:pt x="286" y="395"/>
                      </a:lnTo>
                      <a:lnTo>
                        <a:pt x="280" y="417"/>
                      </a:lnTo>
                      <a:lnTo>
                        <a:pt x="272" y="439"/>
                      </a:lnTo>
                      <a:lnTo>
                        <a:pt x="264" y="460"/>
                      </a:lnTo>
                      <a:lnTo>
                        <a:pt x="261" y="483"/>
                      </a:lnTo>
                      <a:lnTo>
                        <a:pt x="266" y="479"/>
                      </a:lnTo>
                      <a:lnTo>
                        <a:pt x="271" y="477"/>
                      </a:lnTo>
                      <a:lnTo>
                        <a:pt x="276" y="474"/>
                      </a:lnTo>
                      <a:lnTo>
                        <a:pt x="282" y="473"/>
                      </a:lnTo>
                      <a:lnTo>
                        <a:pt x="275" y="481"/>
                      </a:lnTo>
                      <a:lnTo>
                        <a:pt x="273" y="492"/>
                      </a:lnTo>
                      <a:lnTo>
                        <a:pt x="272" y="506"/>
                      </a:lnTo>
                      <a:lnTo>
                        <a:pt x="271" y="520"/>
                      </a:lnTo>
                      <a:lnTo>
                        <a:pt x="268" y="534"/>
                      </a:lnTo>
                      <a:lnTo>
                        <a:pt x="264" y="544"/>
                      </a:lnTo>
                      <a:lnTo>
                        <a:pt x="254" y="551"/>
                      </a:lnTo>
                      <a:lnTo>
                        <a:pt x="239" y="553"/>
                      </a:lnTo>
                      <a:lnTo>
                        <a:pt x="238" y="555"/>
                      </a:lnTo>
                      <a:lnTo>
                        <a:pt x="235" y="557"/>
                      </a:lnTo>
                      <a:lnTo>
                        <a:pt x="231" y="558"/>
                      </a:lnTo>
                      <a:lnTo>
                        <a:pt x="228" y="559"/>
                      </a:lnTo>
                      <a:lnTo>
                        <a:pt x="229" y="551"/>
                      </a:lnTo>
                      <a:lnTo>
                        <a:pt x="227" y="545"/>
                      </a:lnTo>
                      <a:lnTo>
                        <a:pt x="222" y="542"/>
                      </a:lnTo>
                      <a:lnTo>
                        <a:pt x="218" y="539"/>
                      </a:lnTo>
                      <a:lnTo>
                        <a:pt x="211" y="538"/>
                      </a:lnTo>
                      <a:lnTo>
                        <a:pt x="204" y="538"/>
                      </a:lnTo>
                      <a:lnTo>
                        <a:pt x="197" y="537"/>
                      </a:lnTo>
                      <a:lnTo>
                        <a:pt x="192" y="537"/>
                      </a:lnTo>
                      <a:lnTo>
                        <a:pt x="179" y="535"/>
                      </a:lnTo>
                      <a:lnTo>
                        <a:pt x="168" y="532"/>
                      </a:lnTo>
                      <a:lnTo>
                        <a:pt x="155" y="529"/>
                      </a:lnTo>
                      <a:lnTo>
                        <a:pt x="144" y="526"/>
                      </a:lnTo>
                      <a:lnTo>
                        <a:pt x="131" y="521"/>
                      </a:lnTo>
                      <a:lnTo>
                        <a:pt x="120" y="516"/>
                      </a:lnTo>
                      <a:lnTo>
                        <a:pt x="108" y="513"/>
                      </a:lnTo>
                      <a:lnTo>
                        <a:pt x="97" y="508"/>
                      </a:lnTo>
                      <a:lnTo>
                        <a:pt x="84" y="504"/>
                      </a:lnTo>
                      <a:lnTo>
                        <a:pt x="72" y="499"/>
                      </a:lnTo>
                      <a:lnTo>
                        <a:pt x="61" y="494"/>
                      </a:lnTo>
                      <a:lnTo>
                        <a:pt x="48" y="491"/>
                      </a:lnTo>
                      <a:lnTo>
                        <a:pt x="37" y="488"/>
                      </a:lnTo>
                      <a:lnTo>
                        <a:pt x="24" y="484"/>
                      </a:lnTo>
                      <a:lnTo>
                        <a:pt x="12" y="482"/>
                      </a:lnTo>
                      <a:lnTo>
                        <a:pt x="0" y="479"/>
                      </a:lnTo>
                      <a:lnTo>
                        <a:pt x="0" y="475"/>
                      </a:lnTo>
                      <a:lnTo>
                        <a:pt x="22" y="475"/>
                      </a:lnTo>
                      <a:lnTo>
                        <a:pt x="42" y="477"/>
                      </a:lnTo>
                      <a:lnTo>
                        <a:pt x="63" y="482"/>
                      </a:lnTo>
                      <a:lnTo>
                        <a:pt x="83" y="488"/>
                      </a:lnTo>
                      <a:lnTo>
                        <a:pt x="103" y="494"/>
                      </a:lnTo>
                      <a:lnTo>
                        <a:pt x="124" y="500"/>
                      </a:lnTo>
                      <a:lnTo>
                        <a:pt x="145" y="506"/>
                      </a:lnTo>
                      <a:lnTo>
                        <a:pt x="166" y="511"/>
                      </a:lnTo>
                      <a:lnTo>
                        <a:pt x="174" y="513"/>
                      </a:lnTo>
                      <a:lnTo>
                        <a:pt x="182" y="515"/>
                      </a:lnTo>
                      <a:lnTo>
                        <a:pt x="190" y="517"/>
                      </a:lnTo>
                      <a:lnTo>
                        <a:pt x="197" y="520"/>
                      </a:lnTo>
                      <a:lnTo>
                        <a:pt x="205" y="522"/>
                      </a:lnTo>
                      <a:lnTo>
                        <a:pt x="213" y="523"/>
                      </a:lnTo>
                      <a:lnTo>
                        <a:pt x="221" y="524"/>
                      </a:lnTo>
                      <a:lnTo>
                        <a:pt x="230" y="523"/>
                      </a:lnTo>
                      <a:lnTo>
                        <a:pt x="230" y="515"/>
                      </a:lnTo>
                      <a:lnTo>
                        <a:pt x="232" y="509"/>
                      </a:lnTo>
                      <a:lnTo>
                        <a:pt x="238" y="506"/>
                      </a:lnTo>
                      <a:lnTo>
                        <a:pt x="244" y="504"/>
                      </a:lnTo>
                      <a:lnTo>
                        <a:pt x="249" y="501"/>
                      </a:lnTo>
                      <a:lnTo>
                        <a:pt x="253" y="498"/>
                      </a:lnTo>
                      <a:lnTo>
                        <a:pt x="256" y="494"/>
                      </a:lnTo>
                      <a:lnTo>
                        <a:pt x="253" y="488"/>
                      </a:lnTo>
                      <a:lnTo>
                        <a:pt x="244" y="486"/>
                      </a:lnTo>
                      <a:lnTo>
                        <a:pt x="236" y="488"/>
                      </a:lnTo>
                      <a:lnTo>
                        <a:pt x="228" y="491"/>
                      </a:lnTo>
                      <a:lnTo>
                        <a:pt x="221" y="496"/>
                      </a:lnTo>
                      <a:lnTo>
                        <a:pt x="220" y="488"/>
                      </a:lnTo>
                      <a:lnTo>
                        <a:pt x="221" y="481"/>
                      </a:lnTo>
                      <a:lnTo>
                        <a:pt x="223" y="473"/>
                      </a:lnTo>
                      <a:lnTo>
                        <a:pt x="224" y="462"/>
                      </a:lnTo>
                      <a:lnTo>
                        <a:pt x="232" y="421"/>
                      </a:lnTo>
                      <a:lnTo>
                        <a:pt x="239" y="382"/>
                      </a:lnTo>
                      <a:lnTo>
                        <a:pt x="246" y="342"/>
                      </a:lnTo>
                      <a:lnTo>
                        <a:pt x="254" y="300"/>
                      </a:lnTo>
                      <a:lnTo>
                        <a:pt x="257" y="279"/>
                      </a:lnTo>
                      <a:lnTo>
                        <a:pt x="260" y="258"/>
                      </a:lnTo>
                      <a:lnTo>
                        <a:pt x="265" y="239"/>
                      </a:lnTo>
                      <a:lnTo>
                        <a:pt x="272" y="220"/>
                      </a:lnTo>
                      <a:lnTo>
                        <a:pt x="279" y="202"/>
                      </a:lnTo>
                      <a:lnTo>
                        <a:pt x="287" y="183"/>
                      </a:lnTo>
                      <a:lnTo>
                        <a:pt x="296" y="167"/>
                      </a:lnTo>
                      <a:lnTo>
                        <a:pt x="305" y="151"/>
                      </a:lnTo>
                      <a:lnTo>
                        <a:pt x="307" y="144"/>
                      </a:lnTo>
                      <a:lnTo>
                        <a:pt x="312" y="139"/>
                      </a:lnTo>
                      <a:lnTo>
                        <a:pt x="318" y="135"/>
                      </a:lnTo>
                      <a:lnTo>
                        <a:pt x="325" y="133"/>
                      </a:lnTo>
                      <a:lnTo>
                        <a:pt x="332" y="130"/>
                      </a:lnTo>
                      <a:lnTo>
                        <a:pt x="340" y="128"/>
                      </a:lnTo>
                      <a:lnTo>
                        <a:pt x="347" y="126"/>
                      </a:lnTo>
                      <a:lnTo>
                        <a:pt x="352" y="122"/>
                      </a:lnTo>
                      <a:lnTo>
                        <a:pt x="344" y="117"/>
                      </a:lnTo>
                      <a:lnTo>
                        <a:pt x="341" y="109"/>
                      </a:lnTo>
                      <a:lnTo>
                        <a:pt x="336" y="102"/>
                      </a:lnTo>
                      <a:lnTo>
                        <a:pt x="326" y="101"/>
                      </a:lnTo>
                      <a:lnTo>
                        <a:pt x="317" y="102"/>
                      </a:lnTo>
                      <a:lnTo>
                        <a:pt x="307" y="105"/>
                      </a:lnTo>
                      <a:lnTo>
                        <a:pt x="299" y="107"/>
                      </a:lnTo>
                      <a:lnTo>
                        <a:pt x="292" y="106"/>
                      </a:lnTo>
                      <a:lnTo>
                        <a:pt x="283" y="92"/>
                      </a:lnTo>
                      <a:lnTo>
                        <a:pt x="274" y="76"/>
                      </a:lnTo>
                      <a:lnTo>
                        <a:pt x="268" y="60"/>
                      </a:lnTo>
                      <a:lnTo>
                        <a:pt x="269" y="43"/>
                      </a:lnTo>
                      <a:lnTo>
                        <a:pt x="277" y="35"/>
                      </a:lnTo>
                      <a:lnTo>
                        <a:pt x="286" y="29"/>
                      </a:lnTo>
                      <a:lnTo>
                        <a:pt x="295" y="26"/>
                      </a:lnTo>
                      <a:lnTo>
                        <a:pt x="305" y="22"/>
                      </a:lnTo>
                      <a:lnTo>
                        <a:pt x="315" y="20"/>
                      </a:lnTo>
                      <a:lnTo>
                        <a:pt x="325" y="15"/>
                      </a:lnTo>
                      <a:lnTo>
                        <a:pt x="333" y="10"/>
                      </a:lnTo>
                      <a:lnTo>
                        <a:pt x="341" y="2"/>
                      </a:lnTo>
                      <a:lnTo>
                        <a:pt x="349" y="0"/>
                      </a:lnTo>
                      <a:lnTo>
                        <a:pt x="356" y="0"/>
                      </a:lnTo>
                      <a:lnTo>
                        <a:pt x="364" y="0"/>
                      </a:lnTo>
                      <a:lnTo>
                        <a:pt x="371" y="0"/>
                      </a:lnTo>
                      <a:lnTo>
                        <a:pt x="377" y="2"/>
                      </a:lnTo>
                      <a:lnTo>
                        <a:pt x="383" y="3"/>
                      </a:lnTo>
                      <a:lnTo>
                        <a:pt x="390" y="4"/>
                      </a:lnTo>
                      <a:lnTo>
                        <a:pt x="397" y="5"/>
                      </a:lnTo>
                      <a:lnTo>
                        <a:pt x="403" y="13"/>
                      </a:lnTo>
                      <a:close/>
                    </a:path>
                  </a:pathLst>
                </a:custGeom>
                <a:solidFill>
                  <a:srgbClr val="FFFFFF"/>
                </a:solidFill>
                <a:ln w="9525">
                  <a:noFill/>
                  <a:round/>
                  <a:headEnd/>
                  <a:tailEnd/>
                </a:ln>
              </p:spPr>
              <p:txBody>
                <a:bodyPr/>
                <a:lstStyle/>
                <a:p>
                  <a:endParaRPr lang="en-US" sz="2400"/>
                </a:p>
              </p:txBody>
            </p:sp>
            <p:sp>
              <p:nvSpPr>
                <p:cNvPr id="1362167" name="Freeform 247"/>
                <p:cNvSpPr>
                  <a:spLocks/>
                </p:cNvSpPr>
                <p:nvPr/>
              </p:nvSpPr>
              <p:spPr bwMode="auto">
                <a:xfrm>
                  <a:off x="2484" y="2039"/>
                  <a:ext cx="40" cy="70"/>
                </a:xfrm>
                <a:custGeom>
                  <a:avLst/>
                  <a:gdLst/>
                  <a:ahLst/>
                  <a:cxnLst>
                    <a:cxn ang="0">
                      <a:pos x="80" y="3"/>
                    </a:cxn>
                    <a:cxn ang="0">
                      <a:pos x="68" y="18"/>
                    </a:cxn>
                    <a:cxn ang="0">
                      <a:pos x="56" y="33"/>
                    </a:cxn>
                    <a:cxn ang="0">
                      <a:pos x="46" y="50"/>
                    </a:cxn>
                    <a:cxn ang="0">
                      <a:pos x="36" y="68"/>
                    </a:cxn>
                    <a:cxn ang="0">
                      <a:pos x="26" y="86"/>
                    </a:cxn>
                    <a:cxn ang="0">
                      <a:pos x="17" y="104"/>
                    </a:cxn>
                    <a:cxn ang="0">
                      <a:pos x="9" y="122"/>
                    </a:cxn>
                    <a:cxn ang="0">
                      <a:pos x="2" y="140"/>
                    </a:cxn>
                    <a:cxn ang="0">
                      <a:pos x="0" y="133"/>
                    </a:cxn>
                    <a:cxn ang="0">
                      <a:pos x="2" y="126"/>
                    </a:cxn>
                    <a:cxn ang="0">
                      <a:pos x="6" y="120"/>
                    </a:cxn>
                    <a:cxn ang="0">
                      <a:pos x="9" y="112"/>
                    </a:cxn>
                    <a:cxn ang="0">
                      <a:pos x="16" y="96"/>
                    </a:cxn>
                    <a:cxn ang="0">
                      <a:pos x="23" y="80"/>
                    </a:cxn>
                    <a:cxn ang="0">
                      <a:pos x="32" y="64"/>
                    </a:cxn>
                    <a:cxn ang="0">
                      <a:pos x="43" y="49"/>
                    </a:cxn>
                    <a:cxn ang="0">
                      <a:pos x="47" y="35"/>
                    </a:cxn>
                    <a:cxn ang="0">
                      <a:pos x="58" y="23"/>
                    </a:cxn>
                    <a:cxn ang="0">
                      <a:pos x="67" y="12"/>
                    </a:cxn>
                    <a:cxn ang="0">
                      <a:pos x="75" y="0"/>
                    </a:cxn>
                    <a:cxn ang="0">
                      <a:pos x="80" y="3"/>
                    </a:cxn>
                  </a:cxnLst>
                  <a:rect l="0" t="0" r="r" b="b"/>
                  <a:pathLst>
                    <a:path w="80" h="140">
                      <a:moveTo>
                        <a:pt x="80" y="3"/>
                      </a:moveTo>
                      <a:lnTo>
                        <a:pt x="68" y="18"/>
                      </a:lnTo>
                      <a:lnTo>
                        <a:pt x="56" y="33"/>
                      </a:lnTo>
                      <a:lnTo>
                        <a:pt x="46" y="50"/>
                      </a:lnTo>
                      <a:lnTo>
                        <a:pt x="36" y="68"/>
                      </a:lnTo>
                      <a:lnTo>
                        <a:pt x="26" y="86"/>
                      </a:lnTo>
                      <a:lnTo>
                        <a:pt x="17" y="104"/>
                      </a:lnTo>
                      <a:lnTo>
                        <a:pt x="9" y="122"/>
                      </a:lnTo>
                      <a:lnTo>
                        <a:pt x="2" y="140"/>
                      </a:lnTo>
                      <a:lnTo>
                        <a:pt x="0" y="133"/>
                      </a:lnTo>
                      <a:lnTo>
                        <a:pt x="2" y="126"/>
                      </a:lnTo>
                      <a:lnTo>
                        <a:pt x="6" y="120"/>
                      </a:lnTo>
                      <a:lnTo>
                        <a:pt x="9" y="112"/>
                      </a:lnTo>
                      <a:lnTo>
                        <a:pt x="16" y="96"/>
                      </a:lnTo>
                      <a:lnTo>
                        <a:pt x="23" y="80"/>
                      </a:lnTo>
                      <a:lnTo>
                        <a:pt x="32" y="64"/>
                      </a:lnTo>
                      <a:lnTo>
                        <a:pt x="43" y="49"/>
                      </a:lnTo>
                      <a:lnTo>
                        <a:pt x="47" y="35"/>
                      </a:lnTo>
                      <a:lnTo>
                        <a:pt x="58" y="23"/>
                      </a:lnTo>
                      <a:lnTo>
                        <a:pt x="67" y="12"/>
                      </a:lnTo>
                      <a:lnTo>
                        <a:pt x="75" y="0"/>
                      </a:lnTo>
                      <a:lnTo>
                        <a:pt x="80" y="3"/>
                      </a:lnTo>
                      <a:close/>
                    </a:path>
                  </a:pathLst>
                </a:custGeom>
                <a:solidFill>
                  <a:srgbClr val="FFFFFF"/>
                </a:solidFill>
                <a:ln w="9525">
                  <a:noFill/>
                  <a:round/>
                  <a:headEnd/>
                  <a:tailEnd/>
                </a:ln>
              </p:spPr>
              <p:txBody>
                <a:bodyPr/>
                <a:lstStyle/>
                <a:p>
                  <a:endParaRPr lang="en-US" sz="2400"/>
                </a:p>
              </p:txBody>
            </p:sp>
            <p:sp>
              <p:nvSpPr>
                <p:cNvPr id="1362168" name="Freeform 248"/>
                <p:cNvSpPr>
                  <a:spLocks/>
                </p:cNvSpPr>
                <p:nvPr/>
              </p:nvSpPr>
              <p:spPr bwMode="auto">
                <a:xfrm>
                  <a:off x="3140" y="2047"/>
                  <a:ext cx="4" cy="9"/>
                </a:xfrm>
                <a:custGeom>
                  <a:avLst/>
                  <a:gdLst/>
                  <a:ahLst/>
                  <a:cxnLst>
                    <a:cxn ang="0">
                      <a:pos x="8" y="18"/>
                    </a:cxn>
                    <a:cxn ang="0">
                      <a:pos x="0" y="17"/>
                    </a:cxn>
                    <a:cxn ang="0">
                      <a:pos x="1" y="0"/>
                    </a:cxn>
                    <a:cxn ang="0">
                      <a:pos x="5" y="3"/>
                    </a:cxn>
                    <a:cxn ang="0">
                      <a:pos x="7" y="8"/>
                    </a:cxn>
                    <a:cxn ang="0">
                      <a:pos x="8" y="14"/>
                    </a:cxn>
                    <a:cxn ang="0">
                      <a:pos x="8" y="18"/>
                    </a:cxn>
                  </a:cxnLst>
                  <a:rect l="0" t="0" r="r" b="b"/>
                  <a:pathLst>
                    <a:path w="8" h="18">
                      <a:moveTo>
                        <a:pt x="8" y="18"/>
                      </a:moveTo>
                      <a:lnTo>
                        <a:pt x="0" y="17"/>
                      </a:lnTo>
                      <a:lnTo>
                        <a:pt x="1" y="0"/>
                      </a:lnTo>
                      <a:lnTo>
                        <a:pt x="5" y="3"/>
                      </a:lnTo>
                      <a:lnTo>
                        <a:pt x="7" y="8"/>
                      </a:lnTo>
                      <a:lnTo>
                        <a:pt x="8" y="14"/>
                      </a:lnTo>
                      <a:lnTo>
                        <a:pt x="8" y="18"/>
                      </a:lnTo>
                      <a:close/>
                    </a:path>
                  </a:pathLst>
                </a:custGeom>
                <a:solidFill>
                  <a:srgbClr val="FFFFFF"/>
                </a:solidFill>
                <a:ln w="9525">
                  <a:noFill/>
                  <a:round/>
                  <a:headEnd/>
                  <a:tailEnd/>
                </a:ln>
              </p:spPr>
              <p:txBody>
                <a:bodyPr/>
                <a:lstStyle/>
                <a:p>
                  <a:endParaRPr lang="en-US" sz="2400"/>
                </a:p>
              </p:txBody>
            </p:sp>
            <p:sp>
              <p:nvSpPr>
                <p:cNvPr id="1362169" name="Freeform 249"/>
                <p:cNvSpPr>
                  <a:spLocks/>
                </p:cNvSpPr>
                <p:nvPr/>
              </p:nvSpPr>
              <p:spPr bwMode="auto">
                <a:xfrm>
                  <a:off x="3132" y="2058"/>
                  <a:ext cx="8" cy="11"/>
                </a:xfrm>
                <a:custGeom>
                  <a:avLst/>
                  <a:gdLst/>
                  <a:ahLst/>
                  <a:cxnLst>
                    <a:cxn ang="0">
                      <a:pos x="16" y="16"/>
                    </a:cxn>
                    <a:cxn ang="0">
                      <a:pos x="11" y="23"/>
                    </a:cxn>
                    <a:cxn ang="0">
                      <a:pos x="6" y="17"/>
                    </a:cxn>
                    <a:cxn ang="0">
                      <a:pos x="3" y="11"/>
                    </a:cxn>
                    <a:cxn ang="0">
                      <a:pos x="0" y="5"/>
                    </a:cxn>
                    <a:cxn ang="0">
                      <a:pos x="5" y="0"/>
                    </a:cxn>
                    <a:cxn ang="0">
                      <a:pos x="12" y="1"/>
                    </a:cxn>
                    <a:cxn ang="0">
                      <a:pos x="14" y="4"/>
                    </a:cxn>
                    <a:cxn ang="0">
                      <a:pos x="14" y="10"/>
                    </a:cxn>
                    <a:cxn ang="0">
                      <a:pos x="16" y="16"/>
                    </a:cxn>
                  </a:cxnLst>
                  <a:rect l="0" t="0" r="r" b="b"/>
                  <a:pathLst>
                    <a:path w="16" h="23">
                      <a:moveTo>
                        <a:pt x="16" y="16"/>
                      </a:moveTo>
                      <a:lnTo>
                        <a:pt x="11" y="23"/>
                      </a:lnTo>
                      <a:lnTo>
                        <a:pt x="6" y="17"/>
                      </a:lnTo>
                      <a:lnTo>
                        <a:pt x="3" y="11"/>
                      </a:lnTo>
                      <a:lnTo>
                        <a:pt x="0" y="5"/>
                      </a:lnTo>
                      <a:lnTo>
                        <a:pt x="5" y="0"/>
                      </a:lnTo>
                      <a:lnTo>
                        <a:pt x="12" y="1"/>
                      </a:lnTo>
                      <a:lnTo>
                        <a:pt x="14" y="4"/>
                      </a:lnTo>
                      <a:lnTo>
                        <a:pt x="14" y="10"/>
                      </a:lnTo>
                      <a:lnTo>
                        <a:pt x="16" y="16"/>
                      </a:lnTo>
                      <a:close/>
                    </a:path>
                  </a:pathLst>
                </a:custGeom>
                <a:solidFill>
                  <a:srgbClr val="FFFFFF"/>
                </a:solidFill>
                <a:ln w="9525">
                  <a:noFill/>
                  <a:round/>
                  <a:headEnd/>
                  <a:tailEnd/>
                </a:ln>
              </p:spPr>
              <p:txBody>
                <a:bodyPr/>
                <a:lstStyle/>
                <a:p>
                  <a:endParaRPr lang="en-US" sz="2400"/>
                </a:p>
              </p:txBody>
            </p:sp>
            <p:sp>
              <p:nvSpPr>
                <p:cNvPr id="1362170" name="Freeform 250"/>
                <p:cNvSpPr>
                  <a:spLocks/>
                </p:cNvSpPr>
                <p:nvPr/>
              </p:nvSpPr>
              <p:spPr bwMode="auto">
                <a:xfrm>
                  <a:off x="3108" y="2067"/>
                  <a:ext cx="2" cy="5"/>
                </a:xfrm>
                <a:custGeom>
                  <a:avLst/>
                  <a:gdLst/>
                  <a:ahLst/>
                  <a:cxnLst>
                    <a:cxn ang="0">
                      <a:pos x="0" y="0"/>
                    </a:cxn>
                    <a:cxn ang="0">
                      <a:pos x="5" y="10"/>
                    </a:cxn>
                    <a:cxn ang="0">
                      <a:pos x="0" y="0"/>
                    </a:cxn>
                  </a:cxnLst>
                  <a:rect l="0" t="0" r="r" b="b"/>
                  <a:pathLst>
                    <a:path w="5" h="10">
                      <a:moveTo>
                        <a:pt x="0" y="0"/>
                      </a:moveTo>
                      <a:lnTo>
                        <a:pt x="5" y="10"/>
                      </a:lnTo>
                      <a:lnTo>
                        <a:pt x="0" y="0"/>
                      </a:lnTo>
                      <a:close/>
                    </a:path>
                  </a:pathLst>
                </a:custGeom>
                <a:solidFill>
                  <a:srgbClr val="FFFFFF"/>
                </a:solidFill>
                <a:ln w="9525">
                  <a:noFill/>
                  <a:round/>
                  <a:headEnd/>
                  <a:tailEnd/>
                </a:ln>
              </p:spPr>
              <p:txBody>
                <a:bodyPr/>
                <a:lstStyle/>
                <a:p>
                  <a:endParaRPr lang="en-US" sz="2400"/>
                </a:p>
              </p:txBody>
            </p:sp>
            <p:sp>
              <p:nvSpPr>
                <p:cNvPr id="1362171" name="Freeform 251"/>
                <p:cNvSpPr>
                  <a:spLocks/>
                </p:cNvSpPr>
                <p:nvPr/>
              </p:nvSpPr>
              <p:spPr bwMode="auto">
                <a:xfrm>
                  <a:off x="2456" y="2082"/>
                  <a:ext cx="13" cy="32"/>
                </a:xfrm>
                <a:custGeom>
                  <a:avLst/>
                  <a:gdLst/>
                  <a:ahLst/>
                  <a:cxnLst>
                    <a:cxn ang="0">
                      <a:pos x="8" y="56"/>
                    </a:cxn>
                    <a:cxn ang="0">
                      <a:pos x="0" y="63"/>
                    </a:cxn>
                    <a:cxn ang="0">
                      <a:pos x="4" y="46"/>
                    </a:cxn>
                    <a:cxn ang="0">
                      <a:pos x="11" y="30"/>
                    </a:cxn>
                    <a:cxn ang="0">
                      <a:pos x="19" y="15"/>
                    </a:cxn>
                    <a:cxn ang="0">
                      <a:pos x="27" y="0"/>
                    </a:cxn>
                    <a:cxn ang="0">
                      <a:pos x="22" y="14"/>
                    </a:cxn>
                    <a:cxn ang="0">
                      <a:pos x="17" y="26"/>
                    </a:cxn>
                    <a:cxn ang="0">
                      <a:pos x="11" y="40"/>
                    </a:cxn>
                    <a:cxn ang="0">
                      <a:pos x="8" y="56"/>
                    </a:cxn>
                  </a:cxnLst>
                  <a:rect l="0" t="0" r="r" b="b"/>
                  <a:pathLst>
                    <a:path w="27" h="63">
                      <a:moveTo>
                        <a:pt x="8" y="56"/>
                      </a:moveTo>
                      <a:lnTo>
                        <a:pt x="0" y="63"/>
                      </a:lnTo>
                      <a:lnTo>
                        <a:pt x="4" y="46"/>
                      </a:lnTo>
                      <a:lnTo>
                        <a:pt x="11" y="30"/>
                      </a:lnTo>
                      <a:lnTo>
                        <a:pt x="19" y="15"/>
                      </a:lnTo>
                      <a:lnTo>
                        <a:pt x="27" y="0"/>
                      </a:lnTo>
                      <a:lnTo>
                        <a:pt x="22" y="14"/>
                      </a:lnTo>
                      <a:lnTo>
                        <a:pt x="17" y="26"/>
                      </a:lnTo>
                      <a:lnTo>
                        <a:pt x="11" y="40"/>
                      </a:lnTo>
                      <a:lnTo>
                        <a:pt x="8" y="56"/>
                      </a:lnTo>
                      <a:close/>
                    </a:path>
                  </a:pathLst>
                </a:custGeom>
                <a:solidFill>
                  <a:srgbClr val="000000"/>
                </a:solidFill>
                <a:ln w="9525">
                  <a:noFill/>
                  <a:round/>
                  <a:headEnd/>
                  <a:tailEnd/>
                </a:ln>
              </p:spPr>
              <p:txBody>
                <a:bodyPr/>
                <a:lstStyle/>
                <a:p>
                  <a:endParaRPr lang="en-US" sz="2400"/>
                </a:p>
              </p:txBody>
            </p:sp>
            <p:sp>
              <p:nvSpPr>
                <p:cNvPr id="1362172" name="Freeform 252"/>
                <p:cNvSpPr>
                  <a:spLocks/>
                </p:cNvSpPr>
                <p:nvPr/>
              </p:nvSpPr>
              <p:spPr bwMode="auto">
                <a:xfrm>
                  <a:off x="2763" y="2083"/>
                  <a:ext cx="7" cy="31"/>
                </a:xfrm>
                <a:custGeom>
                  <a:avLst/>
                  <a:gdLst/>
                  <a:ahLst/>
                  <a:cxnLst>
                    <a:cxn ang="0">
                      <a:pos x="12" y="29"/>
                    </a:cxn>
                    <a:cxn ang="0">
                      <a:pos x="10" y="29"/>
                    </a:cxn>
                    <a:cxn ang="0">
                      <a:pos x="9" y="38"/>
                    </a:cxn>
                    <a:cxn ang="0">
                      <a:pos x="8" y="47"/>
                    </a:cxn>
                    <a:cxn ang="0">
                      <a:pos x="6" y="56"/>
                    </a:cxn>
                    <a:cxn ang="0">
                      <a:pos x="2" y="62"/>
                    </a:cxn>
                    <a:cxn ang="0">
                      <a:pos x="0" y="56"/>
                    </a:cxn>
                    <a:cxn ang="0">
                      <a:pos x="0" y="46"/>
                    </a:cxn>
                    <a:cxn ang="0">
                      <a:pos x="0" y="36"/>
                    </a:cxn>
                    <a:cxn ang="0">
                      <a:pos x="0" y="26"/>
                    </a:cxn>
                    <a:cxn ang="0">
                      <a:pos x="3" y="26"/>
                    </a:cxn>
                    <a:cxn ang="0">
                      <a:pos x="3" y="18"/>
                    </a:cxn>
                    <a:cxn ang="0">
                      <a:pos x="3" y="11"/>
                    </a:cxn>
                    <a:cxn ang="0">
                      <a:pos x="4" y="5"/>
                    </a:cxn>
                    <a:cxn ang="0">
                      <a:pos x="7" y="0"/>
                    </a:cxn>
                    <a:cxn ang="0">
                      <a:pos x="14" y="5"/>
                    </a:cxn>
                    <a:cxn ang="0">
                      <a:pos x="14" y="12"/>
                    </a:cxn>
                    <a:cxn ang="0">
                      <a:pos x="12" y="20"/>
                    </a:cxn>
                    <a:cxn ang="0">
                      <a:pos x="12" y="29"/>
                    </a:cxn>
                  </a:cxnLst>
                  <a:rect l="0" t="0" r="r" b="b"/>
                  <a:pathLst>
                    <a:path w="14" h="62">
                      <a:moveTo>
                        <a:pt x="12" y="29"/>
                      </a:moveTo>
                      <a:lnTo>
                        <a:pt x="10" y="29"/>
                      </a:lnTo>
                      <a:lnTo>
                        <a:pt x="9" y="38"/>
                      </a:lnTo>
                      <a:lnTo>
                        <a:pt x="8" y="47"/>
                      </a:lnTo>
                      <a:lnTo>
                        <a:pt x="6" y="56"/>
                      </a:lnTo>
                      <a:lnTo>
                        <a:pt x="2" y="62"/>
                      </a:lnTo>
                      <a:lnTo>
                        <a:pt x="0" y="56"/>
                      </a:lnTo>
                      <a:lnTo>
                        <a:pt x="0" y="46"/>
                      </a:lnTo>
                      <a:lnTo>
                        <a:pt x="0" y="36"/>
                      </a:lnTo>
                      <a:lnTo>
                        <a:pt x="0" y="26"/>
                      </a:lnTo>
                      <a:lnTo>
                        <a:pt x="3" y="26"/>
                      </a:lnTo>
                      <a:lnTo>
                        <a:pt x="3" y="18"/>
                      </a:lnTo>
                      <a:lnTo>
                        <a:pt x="3" y="11"/>
                      </a:lnTo>
                      <a:lnTo>
                        <a:pt x="4" y="5"/>
                      </a:lnTo>
                      <a:lnTo>
                        <a:pt x="7" y="0"/>
                      </a:lnTo>
                      <a:lnTo>
                        <a:pt x="14" y="5"/>
                      </a:lnTo>
                      <a:lnTo>
                        <a:pt x="14" y="12"/>
                      </a:lnTo>
                      <a:lnTo>
                        <a:pt x="12" y="20"/>
                      </a:lnTo>
                      <a:lnTo>
                        <a:pt x="12" y="29"/>
                      </a:lnTo>
                      <a:close/>
                    </a:path>
                  </a:pathLst>
                </a:custGeom>
                <a:solidFill>
                  <a:srgbClr val="FFFFFF"/>
                </a:solidFill>
                <a:ln w="9525">
                  <a:noFill/>
                  <a:round/>
                  <a:headEnd/>
                  <a:tailEnd/>
                </a:ln>
              </p:spPr>
              <p:txBody>
                <a:bodyPr/>
                <a:lstStyle/>
                <a:p>
                  <a:endParaRPr lang="en-US" sz="2400"/>
                </a:p>
              </p:txBody>
            </p:sp>
            <p:sp>
              <p:nvSpPr>
                <p:cNvPr id="1362173" name="Freeform 253"/>
                <p:cNvSpPr>
                  <a:spLocks/>
                </p:cNvSpPr>
                <p:nvPr/>
              </p:nvSpPr>
              <p:spPr bwMode="auto">
                <a:xfrm>
                  <a:off x="2768" y="2087"/>
                  <a:ext cx="20" cy="54"/>
                </a:xfrm>
                <a:custGeom>
                  <a:avLst/>
                  <a:gdLst/>
                  <a:ahLst/>
                  <a:cxnLst>
                    <a:cxn ang="0">
                      <a:pos x="39" y="22"/>
                    </a:cxn>
                    <a:cxn ang="0">
                      <a:pos x="37" y="34"/>
                    </a:cxn>
                    <a:cxn ang="0">
                      <a:pos x="33" y="44"/>
                    </a:cxn>
                    <a:cxn ang="0">
                      <a:pos x="30" y="56"/>
                    </a:cxn>
                    <a:cxn ang="0">
                      <a:pos x="25" y="66"/>
                    </a:cxn>
                    <a:cxn ang="0">
                      <a:pos x="20" y="76"/>
                    </a:cxn>
                    <a:cxn ang="0">
                      <a:pos x="15" y="87"/>
                    </a:cxn>
                    <a:cxn ang="0">
                      <a:pos x="8" y="97"/>
                    </a:cxn>
                    <a:cxn ang="0">
                      <a:pos x="2" y="107"/>
                    </a:cxn>
                    <a:cxn ang="0">
                      <a:pos x="0" y="107"/>
                    </a:cxn>
                    <a:cxn ang="0">
                      <a:pos x="0" y="82"/>
                    </a:cxn>
                    <a:cxn ang="0">
                      <a:pos x="5" y="57"/>
                    </a:cxn>
                    <a:cxn ang="0">
                      <a:pos x="9" y="33"/>
                    </a:cxn>
                    <a:cxn ang="0">
                      <a:pos x="12" y="8"/>
                    </a:cxn>
                    <a:cxn ang="0">
                      <a:pos x="20" y="0"/>
                    </a:cxn>
                    <a:cxn ang="0">
                      <a:pos x="28" y="5"/>
                    </a:cxn>
                    <a:cxn ang="0">
                      <a:pos x="33" y="15"/>
                    </a:cxn>
                    <a:cxn ang="0">
                      <a:pos x="39" y="22"/>
                    </a:cxn>
                  </a:cxnLst>
                  <a:rect l="0" t="0" r="r" b="b"/>
                  <a:pathLst>
                    <a:path w="39" h="107">
                      <a:moveTo>
                        <a:pt x="39" y="22"/>
                      </a:moveTo>
                      <a:lnTo>
                        <a:pt x="37" y="34"/>
                      </a:lnTo>
                      <a:lnTo>
                        <a:pt x="33" y="44"/>
                      </a:lnTo>
                      <a:lnTo>
                        <a:pt x="30" y="56"/>
                      </a:lnTo>
                      <a:lnTo>
                        <a:pt x="25" y="66"/>
                      </a:lnTo>
                      <a:lnTo>
                        <a:pt x="20" y="76"/>
                      </a:lnTo>
                      <a:lnTo>
                        <a:pt x="15" y="87"/>
                      </a:lnTo>
                      <a:lnTo>
                        <a:pt x="8" y="97"/>
                      </a:lnTo>
                      <a:lnTo>
                        <a:pt x="2" y="107"/>
                      </a:lnTo>
                      <a:lnTo>
                        <a:pt x="0" y="107"/>
                      </a:lnTo>
                      <a:lnTo>
                        <a:pt x="0" y="82"/>
                      </a:lnTo>
                      <a:lnTo>
                        <a:pt x="5" y="57"/>
                      </a:lnTo>
                      <a:lnTo>
                        <a:pt x="9" y="33"/>
                      </a:lnTo>
                      <a:lnTo>
                        <a:pt x="12" y="8"/>
                      </a:lnTo>
                      <a:lnTo>
                        <a:pt x="20" y="0"/>
                      </a:lnTo>
                      <a:lnTo>
                        <a:pt x="28" y="5"/>
                      </a:lnTo>
                      <a:lnTo>
                        <a:pt x="33" y="15"/>
                      </a:lnTo>
                      <a:lnTo>
                        <a:pt x="39" y="22"/>
                      </a:lnTo>
                      <a:close/>
                    </a:path>
                  </a:pathLst>
                </a:custGeom>
                <a:solidFill>
                  <a:srgbClr val="FFFFFF"/>
                </a:solidFill>
                <a:ln w="9525">
                  <a:noFill/>
                  <a:round/>
                  <a:headEnd/>
                  <a:tailEnd/>
                </a:ln>
              </p:spPr>
              <p:txBody>
                <a:bodyPr/>
                <a:lstStyle/>
                <a:p>
                  <a:endParaRPr lang="en-US" sz="2400"/>
                </a:p>
              </p:txBody>
            </p:sp>
            <p:sp>
              <p:nvSpPr>
                <p:cNvPr id="1362174" name="Freeform 254"/>
                <p:cNvSpPr>
                  <a:spLocks/>
                </p:cNvSpPr>
                <p:nvPr/>
              </p:nvSpPr>
              <p:spPr bwMode="auto">
                <a:xfrm>
                  <a:off x="2791" y="2092"/>
                  <a:ext cx="17" cy="4"/>
                </a:xfrm>
                <a:custGeom>
                  <a:avLst/>
                  <a:gdLst/>
                  <a:ahLst/>
                  <a:cxnLst>
                    <a:cxn ang="0">
                      <a:pos x="34" y="1"/>
                    </a:cxn>
                    <a:cxn ang="0">
                      <a:pos x="25" y="3"/>
                    </a:cxn>
                    <a:cxn ang="0">
                      <a:pos x="16" y="6"/>
                    </a:cxn>
                    <a:cxn ang="0">
                      <a:pos x="7" y="8"/>
                    </a:cxn>
                    <a:cxn ang="0">
                      <a:pos x="0" y="5"/>
                    </a:cxn>
                    <a:cxn ang="0">
                      <a:pos x="0" y="0"/>
                    </a:cxn>
                    <a:cxn ang="0">
                      <a:pos x="9" y="3"/>
                    </a:cxn>
                    <a:cxn ang="0">
                      <a:pos x="20" y="2"/>
                    </a:cxn>
                    <a:cxn ang="0">
                      <a:pos x="28" y="0"/>
                    </a:cxn>
                    <a:cxn ang="0">
                      <a:pos x="34" y="1"/>
                    </a:cxn>
                  </a:cxnLst>
                  <a:rect l="0" t="0" r="r" b="b"/>
                  <a:pathLst>
                    <a:path w="34" h="8">
                      <a:moveTo>
                        <a:pt x="34" y="1"/>
                      </a:moveTo>
                      <a:lnTo>
                        <a:pt x="25" y="3"/>
                      </a:lnTo>
                      <a:lnTo>
                        <a:pt x="16" y="6"/>
                      </a:lnTo>
                      <a:lnTo>
                        <a:pt x="7" y="8"/>
                      </a:lnTo>
                      <a:lnTo>
                        <a:pt x="0" y="5"/>
                      </a:lnTo>
                      <a:lnTo>
                        <a:pt x="0" y="0"/>
                      </a:lnTo>
                      <a:lnTo>
                        <a:pt x="9" y="3"/>
                      </a:lnTo>
                      <a:lnTo>
                        <a:pt x="20" y="2"/>
                      </a:lnTo>
                      <a:lnTo>
                        <a:pt x="28" y="0"/>
                      </a:lnTo>
                      <a:lnTo>
                        <a:pt x="34" y="1"/>
                      </a:lnTo>
                      <a:close/>
                    </a:path>
                  </a:pathLst>
                </a:custGeom>
                <a:solidFill>
                  <a:srgbClr val="FFFFFF"/>
                </a:solidFill>
                <a:ln w="9525">
                  <a:noFill/>
                  <a:round/>
                  <a:headEnd/>
                  <a:tailEnd/>
                </a:ln>
              </p:spPr>
              <p:txBody>
                <a:bodyPr/>
                <a:lstStyle/>
                <a:p>
                  <a:endParaRPr lang="en-US" sz="2400"/>
                </a:p>
              </p:txBody>
            </p:sp>
            <p:sp>
              <p:nvSpPr>
                <p:cNvPr id="1362175" name="Freeform 255"/>
                <p:cNvSpPr>
                  <a:spLocks/>
                </p:cNvSpPr>
                <p:nvPr/>
              </p:nvSpPr>
              <p:spPr bwMode="auto">
                <a:xfrm>
                  <a:off x="2570" y="2110"/>
                  <a:ext cx="6" cy="4"/>
                </a:xfrm>
                <a:custGeom>
                  <a:avLst/>
                  <a:gdLst/>
                  <a:ahLst/>
                  <a:cxnLst>
                    <a:cxn ang="0">
                      <a:pos x="0" y="8"/>
                    </a:cxn>
                    <a:cxn ang="0">
                      <a:pos x="0" y="0"/>
                    </a:cxn>
                    <a:cxn ang="0">
                      <a:pos x="10" y="3"/>
                    </a:cxn>
                    <a:cxn ang="0">
                      <a:pos x="0" y="8"/>
                    </a:cxn>
                  </a:cxnLst>
                  <a:rect l="0" t="0" r="r" b="b"/>
                  <a:pathLst>
                    <a:path w="10" h="8">
                      <a:moveTo>
                        <a:pt x="0" y="8"/>
                      </a:moveTo>
                      <a:lnTo>
                        <a:pt x="0" y="0"/>
                      </a:lnTo>
                      <a:lnTo>
                        <a:pt x="10" y="3"/>
                      </a:lnTo>
                      <a:lnTo>
                        <a:pt x="0" y="8"/>
                      </a:lnTo>
                      <a:close/>
                    </a:path>
                  </a:pathLst>
                </a:custGeom>
                <a:solidFill>
                  <a:srgbClr val="FFFFFF"/>
                </a:solidFill>
                <a:ln w="9525">
                  <a:noFill/>
                  <a:round/>
                  <a:headEnd/>
                  <a:tailEnd/>
                </a:ln>
              </p:spPr>
              <p:txBody>
                <a:bodyPr/>
                <a:lstStyle/>
                <a:p>
                  <a:endParaRPr lang="en-US" sz="2400"/>
                </a:p>
              </p:txBody>
            </p:sp>
            <p:sp>
              <p:nvSpPr>
                <p:cNvPr id="1362176" name="Freeform 256"/>
                <p:cNvSpPr>
                  <a:spLocks/>
                </p:cNvSpPr>
                <p:nvPr/>
              </p:nvSpPr>
              <p:spPr bwMode="auto">
                <a:xfrm>
                  <a:off x="2322" y="2120"/>
                  <a:ext cx="112" cy="184"/>
                </a:xfrm>
                <a:custGeom>
                  <a:avLst/>
                  <a:gdLst/>
                  <a:ahLst/>
                  <a:cxnLst>
                    <a:cxn ang="0">
                      <a:pos x="195" y="91"/>
                    </a:cxn>
                    <a:cxn ang="0">
                      <a:pos x="198" y="91"/>
                    </a:cxn>
                    <a:cxn ang="0">
                      <a:pos x="203" y="82"/>
                    </a:cxn>
                    <a:cxn ang="0">
                      <a:pos x="196" y="106"/>
                    </a:cxn>
                    <a:cxn ang="0">
                      <a:pos x="183" y="130"/>
                    </a:cxn>
                    <a:cxn ang="0">
                      <a:pos x="151" y="190"/>
                    </a:cxn>
                    <a:cxn ang="0">
                      <a:pos x="115" y="243"/>
                    </a:cxn>
                    <a:cxn ang="0">
                      <a:pos x="74" y="291"/>
                    </a:cxn>
                    <a:cxn ang="0">
                      <a:pos x="24" y="339"/>
                    </a:cxn>
                    <a:cxn ang="0">
                      <a:pos x="12" y="354"/>
                    </a:cxn>
                    <a:cxn ang="0">
                      <a:pos x="0" y="368"/>
                    </a:cxn>
                    <a:cxn ang="0">
                      <a:pos x="10" y="339"/>
                    </a:cxn>
                    <a:cxn ang="0">
                      <a:pos x="32" y="316"/>
                    </a:cxn>
                    <a:cxn ang="0">
                      <a:pos x="59" y="295"/>
                    </a:cxn>
                    <a:cxn ang="0">
                      <a:pos x="82" y="272"/>
                    </a:cxn>
                    <a:cxn ang="0">
                      <a:pos x="104" y="243"/>
                    </a:cxn>
                    <a:cxn ang="0">
                      <a:pos x="126" y="214"/>
                    </a:cxn>
                    <a:cxn ang="0">
                      <a:pos x="145" y="184"/>
                    </a:cxn>
                    <a:cxn ang="0">
                      <a:pos x="160" y="154"/>
                    </a:cxn>
                    <a:cxn ang="0">
                      <a:pos x="142" y="174"/>
                    </a:cxn>
                    <a:cxn ang="0">
                      <a:pos x="129" y="197"/>
                    </a:cxn>
                    <a:cxn ang="0">
                      <a:pos x="116" y="214"/>
                    </a:cxn>
                    <a:cxn ang="0">
                      <a:pos x="103" y="230"/>
                    </a:cxn>
                    <a:cxn ang="0">
                      <a:pos x="89" y="248"/>
                    </a:cxn>
                    <a:cxn ang="0">
                      <a:pos x="71" y="266"/>
                    </a:cxn>
                    <a:cxn ang="0">
                      <a:pos x="54" y="282"/>
                    </a:cxn>
                    <a:cxn ang="0">
                      <a:pos x="37" y="295"/>
                    </a:cxn>
                    <a:cxn ang="0">
                      <a:pos x="45" y="279"/>
                    </a:cxn>
                    <a:cxn ang="0">
                      <a:pos x="56" y="264"/>
                    </a:cxn>
                    <a:cxn ang="0">
                      <a:pos x="69" y="251"/>
                    </a:cxn>
                    <a:cxn ang="0">
                      <a:pos x="82" y="238"/>
                    </a:cxn>
                    <a:cxn ang="0">
                      <a:pos x="118" y="198"/>
                    </a:cxn>
                    <a:cxn ang="0">
                      <a:pos x="145" y="150"/>
                    </a:cxn>
                    <a:cxn ang="0">
                      <a:pos x="167" y="98"/>
                    </a:cxn>
                    <a:cxn ang="0">
                      <a:pos x="188" y="45"/>
                    </a:cxn>
                    <a:cxn ang="0">
                      <a:pos x="202" y="20"/>
                    </a:cxn>
                    <a:cxn ang="0">
                      <a:pos x="197" y="32"/>
                    </a:cxn>
                    <a:cxn ang="0">
                      <a:pos x="191" y="48"/>
                    </a:cxn>
                    <a:cxn ang="0">
                      <a:pos x="183" y="68"/>
                    </a:cxn>
                    <a:cxn ang="0">
                      <a:pos x="188" y="79"/>
                    </a:cxn>
                    <a:cxn ang="0">
                      <a:pos x="198" y="60"/>
                    </a:cxn>
                    <a:cxn ang="0">
                      <a:pos x="206" y="40"/>
                    </a:cxn>
                    <a:cxn ang="0">
                      <a:pos x="214" y="21"/>
                    </a:cxn>
                    <a:cxn ang="0">
                      <a:pos x="225" y="0"/>
                    </a:cxn>
                    <a:cxn ang="0">
                      <a:pos x="210" y="44"/>
                    </a:cxn>
                    <a:cxn ang="0">
                      <a:pos x="194" y="89"/>
                    </a:cxn>
                  </a:cxnLst>
                  <a:rect l="0" t="0" r="r" b="b"/>
                  <a:pathLst>
                    <a:path w="225" h="368">
                      <a:moveTo>
                        <a:pt x="194" y="89"/>
                      </a:moveTo>
                      <a:lnTo>
                        <a:pt x="195" y="91"/>
                      </a:lnTo>
                      <a:lnTo>
                        <a:pt x="197" y="91"/>
                      </a:lnTo>
                      <a:lnTo>
                        <a:pt x="198" y="91"/>
                      </a:lnTo>
                      <a:lnTo>
                        <a:pt x="201" y="89"/>
                      </a:lnTo>
                      <a:lnTo>
                        <a:pt x="203" y="82"/>
                      </a:lnTo>
                      <a:lnTo>
                        <a:pt x="201" y="93"/>
                      </a:lnTo>
                      <a:lnTo>
                        <a:pt x="196" y="106"/>
                      </a:lnTo>
                      <a:lnTo>
                        <a:pt x="190" y="117"/>
                      </a:lnTo>
                      <a:lnTo>
                        <a:pt x="183" y="130"/>
                      </a:lnTo>
                      <a:lnTo>
                        <a:pt x="167" y="161"/>
                      </a:lnTo>
                      <a:lnTo>
                        <a:pt x="151" y="190"/>
                      </a:lnTo>
                      <a:lnTo>
                        <a:pt x="134" y="216"/>
                      </a:lnTo>
                      <a:lnTo>
                        <a:pt x="115" y="243"/>
                      </a:lnTo>
                      <a:lnTo>
                        <a:pt x="96" y="267"/>
                      </a:lnTo>
                      <a:lnTo>
                        <a:pt x="74" y="291"/>
                      </a:lnTo>
                      <a:lnTo>
                        <a:pt x="51" y="314"/>
                      </a:lnTo>
                      <a:lnTo>
                        <a:pt x="24" y="339"/>
                      </a:lnTo>
                      <a:lnTo>
                        <a:pt x="17" y="345"/>
                      </a:lnTo>
                      <a:lnTo>
                        <a:pt x="12" y="354"/>
                      </a:lnTo>
                      <a:lnTo>
                        <a:pt x="5" y="362"/>
                      </a:lnTo>
                      <a:lnTo>
                        <a:pt x="0" y="368"/>
                      </a:lnTo>
                      <a:lnTo>
                        <a:pt x="3" y="352"/>
                      </a:lnTo>
                      <a:lnTo>
                        <a:pt x="10" y="339"/>
                      </a:lnTo>
                      <a:lnTo>
                        <a:pt x="21" y="327"/>
                      </a:lnTo>
                      <a:lnTo>
                        <a:pt x="32" y="316"/>
                      </a:lnTo>
                      <a:lnTo>
                        <a:pt x="45" y="305"/>
                      </a:lnTo>
                      <a:lnTo>
                        <a:pt x="59" y="295"/>
                      </a:lnTo>
                      <a:lnTo>
                        <a:pt x="70" y="284"/>
                      </a:lnTo>
                      <a:lnTo>
                        <a:pt x="82" y="272"/>
                      </a:lnTo>
                      <a:lnTo>
                        <a:pt x="93" y="257"/>
                      </a:lnTo>
                      <a:lnTo>
                        <a:pt x="104" y="243"/>
                      </a:lnTo>
                      <a:lnTo>
                        <a:pt x="115" y="228"/>
                      </a:lnTo>
                      <a:lnTo>
                        <a:pt x="126" y="214"/>
                      </a:lnTo>
                      <a:lnTo>
                        <a:pt x="136" y="199"/>
                      </a:lnTo>
                      <a:lnTo>
                        <a:pt x="145" y="184"/>
                      </a:lnTo>
                      <a:lnTo>
                        <a:pt x="153" y="169"/>
                      </a:lnTo>
                      <a:lnTo>
                        <a:pt x="160" y="154"/>
                      </a:lnTo>
                      <a:lnTo>
                        <a:pt x="149" y="161"/>
                      </a:lnTo>
                      <a:lnTo>
                        <a:pt x="142" y="174"/>
                      </a:lnTo>
                      <a:lnTo>
                        <a:pt x="136" y="187"/>
                      </a:lnTo>
                      <a:lnTo>
                        <a:pt x="129" y="197"/>
                      </a:lnTo>
                      <a:lnTo>
                        <a:pt x="123" y="206"/>
                      </a:lnTo>
                      <a:lnTo>
                        <a:pt x="116" y="214"/>
                      </a:lnTo>
                      <a:lnTo>
                        <a:pt x="108" y="222"/>
                      </a:lnTo>
                      <a:lnTo>
                        <a:pt x="103" y="230"/>
                      </a:lnTo>
                      <a:lnTo>
                        <a:pt x="97" y="238"/>
                      </a:lnTo>
                      <a:lnTo>
                        <a:pt x="89" y="248"/>
                      </a:lnTo>
                      <a:lnTo>
                        <a:pt x="81" y="257"/>
                      </a:lnTo>
                      <a:lnTo>
                        <a:pt x="71" y="266"/>
                      </a:lnTo>
                      <a:lnTo>
                        <a:pt x="63" y="274"/>
                      </a:lnTo>
                      <a:lnTo>
                        <a:pt x="54" y="282"/>
                      </a:lnTo>
                      <a:lnTo>
                        <a:pt x="45" y="289"/>
                      </a:lnTo>
                      <a:lnTo>
                        <a:pt x="37" y="295"/>
                      </a:lnTo>
                      <a:lnTo>
                        <a:pt x="40" y="286"/>
                      </a:lnTo>
                      <a:lnTo>
                        <a:pt x="45" y="279"/>
                      </a:lnTo>
                      <a:lnTo>
                        <a:pt x="50" y="271"/>
                      </a:lnTo>
                      <a:lnTo>
                        <a:pt x="56" y="264"/>
                      </a:lnTo>
                      <a:lnTo>
                        <a:pt x="62" y="258"/>
                      </a:lnTo>
                      <a:lnTo>
                        <a:pt x="69" y="251"/>
                      </a:lnTo>
                      <a:lnTo>
                        <a:pt x="75" y="245"/>
                      </a:lnTo>
                      <a:lnTo>
                        <a:pt x="82" y="238"/>
                      </a:lnTo>
                      <a:lnTo>
                        <a:pt x="100" y="220"/>
                      </a:lnTo>
                      <a:lnTo>
                        <a:pt x="118" y="198"/>
                      </a:lnTo>
                      <a:lnTo>
                        <a:pt x="131" y="175"/>
                      </a:lnTo>
                      <a:lnTo>
                        <a:pt x="145" y="150"/>
                      </a:lnTo>
                      <a:lnTo>
                        <a:pt x="157" y="124"/>
                      </a:lnTo>
                      <a:lnTo>
                        <a:pt x="167" y="98"/>
                      </a:lnTo>
                      <a:lnTo>
                        <a:pt x="177" y="71"/>
                      </a:lnTo>
                      <a:lnTo>
                        <a:pt x="188" y="45"/>
                      </a:lnTo>
                      <a:lnTo>
                        <a:pt x="201" y="15"/>
                      </a:lnTo>
                      <a:lnTo>
                        <a:pt x="202" y="20"/>
                      </a:lnTo>
                      <a:lnTo>
                        <a:pt x="199" y="25"/>
                      </a:lnTo>
                      <a:lnTo>
                        <a:pt x="197" y="32"/>
                      </a:lnTo>
                      <a:lnTo>
                        <a:pt x="194" y="39"/>
                      </a:lnTo>
                      <a:lnTo>
                        <a:pt x="191" y="48"/>
                      </a:lnTo>
                      <a:lnTo>
                        <a:pt x="187" y="58"/>
                      </a:lnTo>
                      <a:lnTo>
                        <a:pt x="183" y="68"/>
                      </a:lnTo>
                      <a:lnTo>
                        <a:pt x="183" y="79"/>
                      </a:lnTo>
                      <a:lnTo>
                        <a:pt x="188" y="79"/>
                      </a:lnTo>
                      <a:lnTo>
                        <a:pt x="194" y="69"/>
                      </a:lnTo>
                      <a:lnTo>
                        <a:pt x="198" y="60"/>
                      </a:lnTo>
                      <a:lnTo>
                        <a:pt x="202" y="49"/>
                      </a:lnTo>
                      <a:lnTo>
                        <a:pt x="206" y="40"/>
                      </a:lnTo>
                      <a:lnTo>
                        <a:pt x="210" y="30"/>
                      </a:lnTo>
                      <a:lnTo>
                        <a:pt x="214" y="21"/>
                      </a:lnTo>
                      <a:lnTo>
                        <a:pt x="219" y="10"/>
                      </a:lnTo>
                      <a:lnTo>
                        <a:pt x="225" y="0"/>
                      </a:lnTo>
                      <a:lnTo>
                        <a:pt x="218" y="23"/>
                      </a:lnTo>
                      <a:lnTo>
                        <a:pt x="210" y="44"/>
                      </a:lnTo>
                      <a:lnTo>
                        <a:pt x="201" y="64"/>
                      </a:lnTo>
                      <a:lnTo>
                        <a:pt x="194" y="89"/>
                      </a:lnTo>
                      <a:close/>
                    </a:path>
                  </a:pathLst>
                </a:custGeom>
                <a:solidFill>
                  <a:srgbClr val="000000"/>
                </a:solidFill>
                <a:ln w="9525">
                  <a:noFill/>
                  <a:round/>
                  <a:headEnd/>
                  <a:tailEnd/>
                </a:ln>
              </p:spPr>
              <p:txBody>
                <a:bodyPr/>
                <a:lstStyle/>
                <a:p>
                  <a:endParaRPr lang="en-US" sz="2400"/>
                </a:p>
              </p:txBody>
            </p:sp>
            <p:sp>
              <p:nvSpPr>
                <p:cNvPr id="1362177" name="Freeform 257"/>
                <p:cNvSpPr>
                  <a:spLocks/>
                </p:cNvSpPr>
                <p:nvPr/>
              </p:nvSpPr>
              <p:spPr bwMode="auto">
                <a:xfrm>
                  <a:off x="2446" y="2148"/>
                  <a:ext cx="11" cy="33"/>
                </a:xfrm>
                <a:custGeom>
                  <a:avLst/>
                  <a:gdLst/>
                  <a:ahLst/>
                  <a:cxnLst>
                    <a:cxn ang="0">
                      <a:pos x="18" y="13"/>
                    </a:cxn>
                    <a:cxn ang="0">
                      <a:pos x="17" y="21"/>
                    </a:cxn>
                    <a:cxn ang="0">
                      <a:pos x="16" y="29"/>
                    </a:cxn>
                    <a:cxn ang="0">
                      <a:pos x="15" y="36"/>
                    </a:cxn>
                    <a:cxn ang="0">
                      <a:pos x="18" y="42"/>
                    </a:cxn>
                    <a:cxn ang="0">
                      <a:pos x="10" y="45"/>
                    </a:cxn>
                    <a:cxn ang="0">
                      <a:pos x="7" y="52"/>
                    </a:cxn>
                    <a:cxn ang="0">
                      <a:pos x="3" y="60"/>
                    </a:cxn>
                    <a:cxn ang="0">
                      <a:pos x="0" y="67"/>
                    </a:cxn>
                    <a:cxn ang="0">
                      <a:pos x="5" y="49"/>
                    </a:cxn>
                    <a:cxn ang="0">
                      <a:pos x="10" y="32"/>
                    </a:cxn>
                    <a:cxn ang="0">
                      <a:pos x="16" y="16"/>
                    </a:cxn>
                    <a:cxn ang="0">
                      <a:pos x="21" y="0"/>
                    </a:cxn>
                    <a:cxn ang="0">
                      <a:pos x="21" y="13"/>
                    </a:cxn>
                    <a:cxn ang="0">
                      <a:pos x="18" y="13"/>
                    </a:cxn>
                  </a:cxnLst>
                  <a:rect l="0" t="0" r="r" b="b"/>
                  <a:pathLst>
                    <a:path w="21" h="67">
                      <a:moveTo>
                        <a:pt x="18" y="13"/>
                      </a:moveTo>
                      <a:lnTo>
                        <a:pt x="17" y="21"/>
                      </a:lnTo>
                      <a:lnTo>
                        <a:pt x="16" y="29"/>
                      </a:lnTo>
                      <a:lnTo>
                        <a:pt x="15" y="36"/>
                      </a:lnTo>
                      <a:lnTo>
                        <a:pt x="18" y="42"/>
                      </a:lnTo>
                      <a:lnTo>
                        <a:pt x="10" y="45"/>
                      </a:lnTo>
                      <a:lnTo>
                        <a:pt x="7" y="52"/>
                      </a:lnTo>
                      <a:lnTo>
                        <a:pt x="3" y="60"/>
                      </a:lnTo>
                      <a:lnTo>
                        <a:pt x="0" y="67"/>
                      </a:lnTo>
                      <a:lnTo>
                        <a:pt x="5" y="49"/>
                      </a:lnTo>
                      <a:lnTo>
                        <a:pt x="10" y="32"/>
                      </a:lnTo>
                      <a:lnTo>
                        <a:pt x="16" y="16"/>
                      </a:lnTo>
                      <a:lnTo>
                        <a:pt x="21" y="0"/>
                      </a:lnTo>
                      <a:lnTo>
                        <a:pt x="21" y="13"/>
                      </a:lnTo>
                      <a:lnTo>
                        <a:pt x="18" y="13"/>
                      </a:lnTo>
                      <a:close/>
                    </a:path>
                  </a:pathLst>
                </a:custGeom>
                <a:solidFill>
                  <a:srgbClr val="000000"/>
                </a:solidFill>
                <a:ln w="9525">
                  <a:noFill/>
                  <a:round/>
                  <a:headEnd/>
                  <a:tailEnd/>
                </a:ln>
              </p:spPr>
              <p:txBody>
                <a:bodyPr/>
                <a:lstStyle/>
                <a:p>
                  <a:endParaRPr lang="en-US" sz="2400"/>
                </a:p>
              </p:txBody>
            </p:sp>
            <p:sp>
              <p:nvSpPr>
                <p:cNvPr id="1362178" name="Freeform 258"/>
                <p:cNvSpPr>
                  <a:spLocks/>
                </p:cNvSpPr>
                <p:nvPr/>
              </p:nvSpPr>
              <p:spPr bwMode="auto">
                <a:xfrm>
                  <a:off x="2482" y="2155"/>
                  <a:ext cx="4" cy="8"/>
                </a:xfrm>
                <a:custGeom>
                  <a:avLst/>
                  <a:gdLst/>
                  <a:ahLst/>
                  <a:cxnLst>
                    <a:cxn ang="0">
                      <a:pos x="8" y="0"/>
                    </a:cxn>
                    <a:cxn ang="0">
                      <a:pos x="8" y="5"/>
                    </a:cxn>
                    <a:cxn ang="0">
                      <a:pos x="9" y="9"/>
                    </a:cxn>
                    <a:cxn ang="0">
                      <a:pos x="8" y="14"/>
                    </a:cxn>
                    <a:cxn ang="0">
                      <a:pos x="4" y="16"/>
                    </a:cxn>
                    <a:cxn ang="0">
                      <a:pos x="0" y="13"/>
                    </a:cxn>
                    <a:cxn ang="0">
                      <a:pos x="1" y="8"/>
                    </a:cxn>
                    <a:cxn ang="0">
                      <a:pos x="4" y="5"/>
                    </a:cxn>
                    <a:cxn ang="0">
                      <a:pos x="5" y="0"/>
                    </a:cxn>
                    <a:cxn ang="0">
                      <a:pos x="8" y="0"/>
                    </a:cxn>
                  </a:cxnLst>
                  <a:rect l="0" t="0" r="r" b="b"/>
                  <a:pathLst>
                    <a:path w="9" h="16">
                      <a:moveTo>
                        <a:pt x="8" y="0"/>
                      </a:moveTo>
                      <a:lnTo>
                        <a:pt x="8" y="5"/>
                      </a:lnTo>
                      <a:lnTo>
                        <a:pt x="9" y="9"/>
                      </a:lnTo>
                      <a:lnTo>
                        <a:pt x="8" y="14"/>
                      </a:lnTo>
                      <a:lnTo>
                        <a:pt x="4" y="16"/>
                      </a:lnTo>
                      <a:lnTo>
                        <a:pt x="0" y="13"/>
                      </a:lnTo>
                      <a:lnTo>
                        <a:pt x="1" y="8"/>
                      </a:lnTo>
                      <a:lnTo>
                        <a:pt x="4" y="5"/>
                      </a:lnTo>
                      <a:lnTo>
                        <a:pt x="5" y="0"/>
                      </a:lnTo>
                      <a:lnTo>
                        <a:pt x="8" y="0"/>
                      </a:lnTo>
                      <a:close/>
                    </a:path>
                  </a:pathLst>
                </a:custGeom>
                <a:solidFill>
                  <a:srgbClr val="000000"/>
                </a:solidFill>
                <a:ln w="9525">
                  <a:noFill/>
                  <a:round/>
                  <a:headEnd/>
                  <a:tailEnd/>
                </a:ln>
              </p:spPr>
              <p:txBody>
                <a:bodyPr/>
                <a:lstStyle/>
                <a:p>
                  <a:endParaRPr lang="en-US" sz="2400"/>
                </a:p>
              </p:txBody>
            </p:sp>
            <p:sp>
              <p:nvSpPr>
                <p:cNvPr id="1362179" name="Freeform 259"/>
                <p:cNvSpPr>
                  <a:spLocks/>
                </p:cNvSpPr>
                <p:nvPr/>
              </p:nvSpPr>
              <p:spPr bwMode="auto">
                <a:xfrm>
                  <a:off x="2425" y="2157"/>
                  <a:ext cx="1" cy="4"/>
                </a:xfrm>
                <a:custGeom>
                  <a:avLst/>
                  <a:gdLst/>
                  <a:ahLst/>
                  <a:cxnLst>
                    <a:cxn ang="0">
                      <a:pos x="2" y="0"/>
                    </a:cxn>
                    <a:cxn ang="0">
                      <a:pos x="0" y="8"/>
                    </a:cxn>
                    <a:cxn ang="0">
                      <a:pos x="2" y="0"/>
                    </a:cxn>
                  </a:cxnLst>
                  <a:rect l="0" t="0" r="r" b="b"/>
                  <a:pathLst>
                    <a:path w="2" h="8">
                      <a:moveTo>
                        <a:pt x="2" y="0"/>
                      </a:moveTo>
                      <a:lnTo>
                        <a:pt x="0" y="8"/>
                      </a:lnTo>
                      <a:lnTo>
                        <a:pt x="2" y="0"/>
                      </a:lnTo>
                      <a:close/>
                    </a:path>
                  </a:pathLst>
                </a:custGeom>
                <a:solidFill>
                  <a:srgbClr val="000000"/>
                </a:solidFill>
                <a:ln w="9525">
                  <a:noFill/>
                  <a:round/>
                  <a:headEnd/>
                  <a:tailEnd/>
                </a:ln>
              </p:spPr>
              <p:txBody>
                <a:bodyPr/>
                <a:lstStyle/>
                <a:p>
                  <a:endParaRPr lang="en-US" sz="2400"/>
                </a:p>
              </p:txBody>
            </p:sp>
            <p:sp>
              <p:nvSpPr>
                <p:cNvPr id="1362180" name="Freeform 260"/>
                <p:cNvSpPr>
                  <a:spLocks/>
                </p:cNvSpPr>
                <p:nvPr/>
              </p:nvSpPr>
              <p:spPr bwMode="auto">
                <a:xfrm>
                  <a:off x="2884" y="2159"/>
                  <a:ext cx="26" cy="69"/>
                </a:xfrm>
                <a:custGeom>
                  <a:avLst/>
                  <a:gdLst/>
                  <a:ahLst/>
                  <a:cxnLst>
                    <a:cxn ang="0">
                      <a:pos x="23" y="22"/>
                    </a:cxn>
                    <a:cxn ang="0">
                      <a:pos x="26" y="52"/>
                    </a:cxn>
                    <a:cxn ang="0">
                      <a:pos x="34" y="79"/>
                    </a:cxn>
                    <a:cxn ang="0">
                      <a:pos x="45" y="106"/>
                    </a:cxn>
                    <a:cxn ang="0">
                      <a:pos x="53" y="134"/>
                    </a:cxn>
                    <a:cxn ang="0">
                      <a:pos x="47" y="138"/>
                    </a:cxn>
                    <a:cxn ang="0">
                      <a:pos x="37" y="119"/>
                    </a:cxn>
                    <a:cxn ang="0">
                      <a:pos x="30" y="98"/>
                    </a:cxn>
                    <a:cxn ang="0">
                      <a:pos x="24" y="77"/>
                    </a:cxn>
                    <a:cxn ang="0">
                      <a:pos x="17" y="58"/>
                    </a:cxn>
                    <a:cxn ang="0">
                      <a:pos x="13" y="59"/>
                    </a:cxn>
                    <a:cxn ang="0">
                      <a:pos x="11" y="60"/>
                    </a:cxn>
                    <a:cxn ang="0">
                      <a:pos x="10" y="64"/>
                    </a:cxn>
                    <a:cxn ang="0">
                      <a:pos x="10" y="67"/>
                    </a:cxn>
                    <a:cxn ang="0">
                      <a:pos x="10" y="72"/>
                    </a:cxn>
                    <a:cxn ang="0">
                      <a:pos x="8" y="71"/>
                    </a:cxn>
                    <a:cxn ang="0">
                      <a:pos x="7" y="67"/>
                    </a:cxn>
                    <a:cxn ang="0">
                      <a:pos x="4" y="64"/>
                    </a:cxn>
                    <a:cxn ang="0">
                      <a:pos x="3" y="59"/>
                    </a:cxn>
                    <a:cxn ang="0">
                      <a:pos x="2" y="44"/>
                    </a:cxn>
                    <a:cxn ang="0">
                      <a:pos x="0" y="28"/>
                    </a:cxn>
                    <a:cxn ang="0">
                      <a:pos x="1" y="13"/>
                    </a:cxn>
                    <a:cxn ang="0">
                      <a:pos x="8" y="0"/>
                    </a:cxn>
                    <a:cxn ang="0">
                      <a:pos x="16" y="0"/>
                    </a:cxn>
                    <a:cxn ang="0">
                      <a:pos x="19" y="7"/>
                    </a:cxn>
                    <a:cxn ang="0">
                      <a:pos x="20" y="15"/>
                    </a:cxn>
                    <a:cxn ang="0">
                      <a:pos x="23" y="22"/>
                    </a:cxn>
                  </a:cxnLst>
                  <a:rect l="0" t="0" r="r" b="b"/>
                  <a:pathLst>
                    <a:path w="53" h="138">
                      <a:moveTo>
                        <a:pt x="23" y="22"/>
                      </a:moveTo>
                      <a:lnTo>
                        <a:pt x="26" y="52"/>
                      </a:lnTo>
                      <a:lnTo>
                        <a:pt x="34" y="79"/>
                      </a:lnTo>
                      <a:lnTo>
                        <a:pt x="45" y="106"/>
                      </a:lnTo>
                      <a:lnTo>
                        <a:pt x="53" y="134"/>
                      </a:lnTo>
                      <a:lnTo>
                        <a:pt x="47" y="138"/>
                      </a:lnTo>
                      <a:lnTo>
                        <a:pt x="37" y="119"/>
                      </a:lnTo>
                      <a:lnTo>
                        <a:pt x="30" y="98"/>
                      </a:lnTo>
                      <a:lnTo>
                        <a:pt x="24" y="77"/>
                      </a:lnTo>
                      <a:lnTo>
                        <a:pt x="17" y="58"/>
                      </a:lnTo>
                      <a:lnTo>
                        <a:pt x="13" y="59"/>
                      </a:lnTo>
                      <a:lnTo>
                        <a:pt x="11" y="60"/>
                      </a:lnTo>
                      <a:lnTo>
                        <a:pt x="10" y="64"/>
                      </a:lnTo>
                      <a:lnTo>
                        <a:pt x="10" y="67"/>
                      </a:lnTo>
                      <a:lnTo>
                        <a:pt x="10" y="72"/>
                      </a:lnTo>
                      <a:lnTo>
                        <a:pt x="8" y="71"/>
                      </a:lnTo>
                      <a:lnTo>
                        <a:pt x="7" y="67"/>
                      </a:lnTo>
                      <a:lnTo>
                        <a:pt x="4" y="64"/>
                      </a:lnTo>
                      <a:lnTo>
                        <a:pt x="3" y="59"/>
                      </a:lnTo>
                      <a:lnTo>
                        <a:pt x="2" y="44"/>
                      </a:lnTo>
                      <a:lnTo>
                        <a:pt x="0" y="28"/>
                      </a:lnTo>
                      <a:lnTo>
                        <a:pt x="1" y="13"/>
                      </a:lnTo>
                      <a:lnTo>
                        <a:pt x="8" y="0"/>
                      </a:lnTo>
                      <a:lnTo>
                        <a:pt x="16" y="0"/>
                      </a:lnTo>
                      <a:lnTo>
                        <a:pt x="19" y="7"/>
                      </a:lnTo>
                      <a:lnTo>
                        <a:pt x="20" y="15"/>
                      </a:lnTo>
                      <a:lnTo>
                        <a:pt x="23" y="22"/>
                      </a:lnTo>
                      <a:close/>
                    </a:path>
                  </a:pathLst>
                </a:custGeom>
                <a:solidFill>
                  <a:srgbClr val="FFFFFF"/>
                </a:solidFill>
                <a:ln w="9525">
                  <a:noFill/>
                  <a:round/>
                  <a:headEnd/>
                  <a:tailEnd/>
                </a:ln>
              </p:spPr>
              <p:txBody>
                <a:bodyPr/>
                <a:lstStyle/>
                <a:p>
                  <a:endParaRPr lang="en-US" sz="2400"/>
                </a:p>
              </p:txBody>
            </p:sp>
            <p:sp>
              <p:nvSpPr>
                <p:cNvPr id="1362181" name="Freeform 261"/>
                <p:cNvSpPr>
                  <a:spLocks/>
                </p:cNvSpPr>
                <p:nvPr/>
              </p:nvSpPr>
              <p:spPr bwMode="auto">
                <a:xfrm>
                  <a:off x="2777" y="2163"/>
                  <a:ext cx="54" cy="142"/>
                </a:xfrm>
                <a:custGeom>
                  <a:avLst/>
                  <a:gdLst/>
                  <a:ahLst/>
                  <a:cxnLst>
                    <a:cxn ang="0">
                      <a:pos x="101" y="36"/>
                    </a:cxn>
                    <a:cxn ang="0">
                      <a:pos x="96" y="52"/>
                    </a:cxn>
                    <a:cxn ang="0">
                      <a:pos x="91" y="68"/>
                    </a:cxn>
                    <a:cxn ang="0">
                      <a:pos x="86" y="83"/>
                    </a:cxn>
                    <a:cxn ang="0">
                      <a:pos x="80" y="99"/>
                    </a:cxn>
                    <a:cxn ang="0">
                      <a:pos x="74" y="115"/>
                    </a:cxn>
                    <a:cxn ang="0">
                      <a:pos x="67" y="131"/>
                    </a:cxn>
                    <a:cxn ang="0">
                      <a:pos x="63" y="148"/>
                    </a:cxn>
                    <a:cxn ang="0">
                      <a:pos x="58" y="165"/>
                    </a:cxn>
                    <a:cxn ang="0">
                      <a:pos x="59" y="166"/>
                    </a:cxn>
                    <a:cxn ang="0">
                      <a:pos x="49" y="179"/>
                    </a:cxn>
                    <a:cxn ang="0">
                      <a:pos x="39" y="193"/>
                    </a:cxn>
                    <a:cxn ang="0">
                      <a:pos x="30" y="207"/>
                    </a:cxn>
                    <a:cxn ang="0">
                      <a:pos x="22" y="222"/>
                    </a:cxn>
                    <a:cxn ang="0">
                      <a:pos x="15" y="239"/>
                    </a:cxn>
                    <a:cxn ang="0">
                      <a:pos x="12" y="255"/>
                    </a:cxn>
                    <a:cxn ang="0">
                      <a:pos x="11" y="270"/>
                    </a:cxn>
                    <a:cxn ang="0">
                      <a:pos x="13" y="283"/>
                    </a:cxn>
                    <a:cxn ang="0">
                      <a:pos x="10" y="285"/>
                    </a:cxn>
                    <a:cxn ang="0">
                      <a:pos x="6" y="285"/>
                    </a:cxn>
                    <a:cxn ang="0">
                      <a:pos x="3" y="283"/>
                    </a:cxn>
                    <a:cxn ang="0">
                      <a:pos x="1" y="280"/>
                    </a:cxn>
                    <a:cxn ang="0">
                      <a:pos x="0" y="257"/>
                    </a:cxn>
                    <a:cxn ang="0">
                      <a:pos x="5" y="236"/>
                    </a:cxn>
                    <a:cxn ang="0">
                      <a:pos x="14" y="216"/>
                    </a:cxn>
                    <a:cxn ang="0">
                      <a:pos x="24" y="196"/>
                    </a:cxn>
                    <a:cxn ang="0">
                      <a:pos x="36" y="175"/>
                    </a:cxn>
                    <a:cxn ang="0">
                      <a:pos x="46" y="155"/>
                    </a:cxn>
                    <a:cxn ang="0">
                      <a:pos x="56" y="133"/>
                    </a:cxn>
                    <a:cxn ang="0">
                      <a:pos x="60" y="110"/>
                    </a:cxn>
                    <a:cxn ang="0">
                      <a:pos x="65" y="97"/>
                    </a:cxn>
                    <a:cxn ang="0">
                      <a:pos x="69" y="85"/>
                    </a:cxn>
                    <a:cxn ang="0">
                      <a:pos x="74" y="74"/>
                    </a:cxn>
                    <a:cxn ang="0">
                      <a:pos x="79" y="62"/>
                    </a:cxn>
                    <a:cxn ang="0">
                      <a:pos x="83" y="51"/>
                    </a:cxn>
                    <a:cxn ang="0">
                      <a:pos x="88" y="39"/>
                    </a:cxn>
                    <a:cxn ang="0">
                      <a:pos x="91" y="27"/>
                    </a:cxn>
                    <a:cxn ang="0">
                      <a:pos x="95" y="14"/>
                    </a:cxn>
                    <a:cxn ang="0">
                      <a:pos x="105" y="0"/>
                    </a:cxn>
                    <a:cxn ang="0">
                      <a:pos x="110" y="8"/>
                    </a:cxn>
                    <a:cxn ang="0">
                      <a:pos x="107" y="17"/>
                    </a:cxn>
                    <a:cxn ang="0">
                      <a:pos x="103" y="26"/>
                    </a:cxn>
                    <a:cxn ang="0">
                      <a:pos x="101" y="36"/>
                    </a:cxn>
                  </a:cxnLst>
                  <a:rect l="0" t="0" r="r" b="b"/>
                  <a:pathLst>
                    <a:path w="110" h="285">
                      <a:moveTo>
                        <a:pt x="101" y="36"/>
                      </a:moveTo>
                      <a:lnTo>
                        <a:pt x="96" y="52"/>
                      </a:lnTo>
                      <a:lnTo>
                        <a:pt x="91" y="68"/>
                      </a:lnTo>
                      <a:lnTo>
                        <a:pt x="86" y="83"/>
                      </a:lnTo>
                      <a:lnTo>
                        <a:pt x="80" y="99"/>
                      </a:lnTo>
                      <a:lnTo>
                        <a:pt x="74" y="115"/>
                      </a:lnTo>
                      <a:lnTo>
                        <a:pt x="67" y="131"/>
                      </a:lnTo>
                      <a:lnTo>
                        <a:pt x="63" y="148"/>
                      </a:lnTo>
                      <a:lnTo>
                        <a:pt x="58" y="165"/>
                      </a:lnTo>
                      <a:lnTo>
                        <a:pt x="59" y="166"/>
                      </a:lnTo>
                      <a:lnTo>
                        <a:pt x="49" y="179"/>
                      </a:lnTo>
                      <a:lnTo>
                        <a:pt x="39" y="193"/>
                      </a:lnTo>
                      <a:lnTo>
                        <a:pt x="30" y="207"/>
                      </a:lnTo>
                      <a:lnTo>
                        <a:pt x="22" y="222"/>
                      </a:lnTo>
                      <a:lnTo>
                        <a:pt x="15" y="239"/>
                      </a:lnTo>
                      <a:lnTo>
                        <a:pt x="12" y="255"/>
                      </a:lnTo>
                      <a:lnTo>
                        <a:pt x="11" y="270"/>
                      </a:lnTo>
                      <a:lnTo>
                        <a:pt x="13" y="283"/>
                      </a:lnTo>
                      <a:lnTo>
                        <a:pt x="10" y="285"/>
                      </a:lnTo>
                      <a:lnTo>
                        <a:pt x="6" y="285"/>
                      </a:lnTo>
                      <a:lnTo>
                        <a:pt x="3" y="283"/>
                      </a:lnTo>
                      <a:lnTo>
                        <a:pt x="1" y="280"/>
                      </a:lnTo>
                      <a:lnTo>
                        <a:pt x="0" y="257"/>
                      </a:lnTo>
                      <a:lnTo>
                        <a:pt x="5" y="236"/>
                      </a:lnTo>
                      <a:lnTo>
                        <a:pt x="14" y="216"/>
                      </a:lnTo>
                      <a:lnTo>
                        <a:pt x="24" y="196"/>
                      </a:lnTo>
                      <a:lnTo>
                        <a:pt x="36" y="175"/>
                      </a:lnTo>
                      <a:lnTo>
                        <a:pt x="46" y="155"/>
                      </a:lnTo>
                      <a:lnTo>
                        <a:pt x="56" y="133"/>
                      </a:lnTo>
                      <a:lnTo>
                        <a:pt x="60" y="110"/>
                      </a:lnTo>
                      <a:lnTo>
                        <a:pt x="65" y="97"/>
                      </a:lnTo>
                      <a:lnTo>
                        <a:pt x="69" y="85"/>
                      </a:lnTo>
                      <a:lnTo>
                        <a:pt x="74" y="74"/>
                      </a:lnTo>
                      <a:lnTo>
                        <a:pt x="79" y="62"/>
                      </a:lnTo>
                      <a:lnTo>
                        <a:pt x="83" y="51"/>
                      </a:lnTo>
                      <a:lnTo>
                        <a:pt x="88" y="39"/>
                      </a:lnTo>
                      <a:lnTo>
                        <a:pt x="91" y="27"/>
                      </a:lnTo>
                      <a:lnTo>
                        <a:pt x="95" y="14"/>
                      </a:lnTo>
                      <a:lnTo>
                        <a:pt x="105" y="0"/>
                      </a:lnTo>
                      <a:lnTo>
                        <a:pt x="110" y="8"/>
                      </a:lnTo>
                      <a:lnTo>
                        <a:pt x="107" y="17"/>
                      </a:lnTo>
                      <a:lnTo>
                        <a:pt x="103" y="26"/>
                      </a:lnTo>
                      <a:lnTo>
                        <a:pt x="101" y="36"/>
                      </a:lnTo>
                      <a:close/>
                    </a:path>
                  </a:pathLst>
                </a:custGeom>
                <a:solidFill>
                  <a:srgbClr val="FFFFFF"/>
                </a:solidFill>
                <a:ln w="9525">
                  <a:noFill/>
                  <a:round/>
                  <a:headEnd/>
                  <a:tailEnd/>
                </a:ln>
              </p:spPr>
              <p:txBody>
                <a:bodyPr/>
                <a:lstStyle/>
                <a:p>
                  <a:endParaRPr lang="en-US" sz="2400"/>
                </a:p>
              </p:txBody>
            </p:sp>
            <p:sp>
              <p:nvSpPr>
                <p:cNvPr id="1362182" name="Freeform 262"/>
                <p:cNvSpPr>
                  <a:spLocks/>
                </p:cNvSpPr>
                <p:nvPr/>
              </p:nvSpPr>
              <p:spPr bwMode="auto">
                <a:xfrm>
                  <a:off x="2944" y="2178"/>
                  <a:ext cx="6" cy="8"/>
                </a:xfrm>
                <a:custGeom>
                  <a:avLst/>
                  <a:gdLst/>
                  <a:ahLst/>
                  <a:cxnLst>
                    <a:cxn ang="0">
                      <a:pos x="11" y="16"/>
                    </a:cxn>
                    <a:cxn ang="0">
                      <a:pos x="7" y="17"/>
                    </a:cxn>
                    <a:cxn ang="0">
                      <a:pos x="4" y="15"/>
                    </a:cxn>
                    <a:cxn ang="0">
                      <a:pos x="2" y="10"/>
                    </a:cxn>
                    <a:cxn ang="0">
                      <a:pos x="0" y="8"/>
                    </a:cxn>
                    <a:cxn ang="0">
                      <a:pos x="2" y="0"/>
                    </a:cxn>
                    <a:cxn ang="0">
                      <a:pos x="5" y="2"/>
                    </a:cxn>
                    <a:cxn ang="0">
                      <a:pos x="9" y="7"/>
                    </a:cxn>
                    <a:cxn ang="0">
                      <a:pos x="10" y="12"/>
                    </a:cxn>
                    <a:cxn ang="0">
                      <a:pos x="11" y="16"/>
                    </a:cxn>
                  </a:cxnLst>
                  <a:rect l="0" t="0" r="r" b="b"/>
                  <a:pathLst>
                    <a:path w="11" h="17">
                      <a:moveTo>
                        <a:pt x="11" y="16"/>
                      </a:moveTo>
                      <a:lnTo>
                        <a:pt x="7" y="17"/>
                      </a:lnTo>
                      <a:lnTo>
                        <a:pt x="4" y="15"/>
                      </a:lnTo>
                      <a:lnTo>
                        <a:pt x="2" y="10"/>
                      </a:lnTo>
                      <a:lnTo>
                        <a:pt x="0" y="8"/>
                      </a:lnTo>
                      <a:lnTo>
                        <a:pt x="2" y="0"/>
                      </a:lnTo>
                      <a:lnTo>
                        <a:pt x="5" y="2"/>
                      </a:lnTo>
                      <a:lnTo>
                        <a:pt x="9" y="7"/>
                      </a:lnTo>
                      <a:lnTo>
                        <a:pt x="10" y="12"/>
                      </a:lnTo>
                      <a:lnTo>
                        <a:pt x="11" y="16"/>
                      </a:lnTo>
                      <a:close/>
                    </a:path>
                  </a:pathLst>
                </a:custGeom>
                <a:solidFill>
                  <a:srgbClr val="000000"/>
                </a:solidFill>
                <a:ln w="9525">
                  <a:noFill/>
                  <a:round/>
                  <a:headEnd/>
                  <a:tailEnd/>
                </a:ln>
              </p:spPr>
              <p:txBody>
                <a:bodyPr/>
                <a:lstStyle/>
                <a:p>
                  <a:endParaRPr lang="en-US" sz="2400"/>
                </a:p>
              </p:txBody>
            </p:sp>
            <p:sp>
              <p:nvSpPr>
                <p:cNvPr id="1362183" name="Freeform 263"/>
                <p:cNvSpPr>
                  <a:spLocks/>
                </p:cNvSpPr>
                <p:nvPr/>
              </p:nvSpPr>
              <p:spPr bwMode="auto">
                <a:xfrm>
                  <a:off x="2933" y="2178"/>
                  <a:ext cx="4" cy="8"/>
                </a:xfrm>
                <a:custGeom>
                  <a:avLst/>
                  <a:gdLst/>
                  <a:ahLst/>
                  <a:cxnLst>
                    <a:cxn ang="0">
                      <a:pos x="8" y="15"/>
                    </a:cxn>
                    <a:cxn ang="0">
                      <a:pos x="4" y="12"/>
                    </a:cxn>
                    <a:cxn ang="0">
                      <a:pos x="1" y="8"/>
                    </a:cxn>
                    <a:cxn ang="0">
                      <a:pos x="0" y="5"/>
                    </a:cxn>
                    <a:cxn ang="0">
                      <a:pos x="3" y="0"/>
                    </a:cxn>
                    <a:cxn ang="0">
                      <a:pos x="7" y="1"/>
                    </a:cxn>
                    <a:cxn ang="0">
                      <a:pos x="8" y="6"/>
                    </a:cxn>
                    <a:cxn ang="0">
                      <a:pos x="8" y="11"/>
                    </a:cxn>
                    <a:cxn ang="0">
                      <a:pos x="8" y="15"/>
                    </a:cxn>
                  </a:cxnLst>
                  <a:rect l="0" t="0" r="r" b="b"/>
                  <a:pathLst>
                    <a:path w="8" h="15">
                      <a:moveTo>
                        <a:pt x="8" y="15"/>
                      </a:moveTo>
                      <a:lnTo>
                        <a:pt x="4" y="12"/>
                      </a:lnTo>
                      <a:lnTo>
                        <a:pt x="1" y="8"/>
                      </a:lnTo>
                      <a:lnTo>
                        <a:pt x="0" y="5"/>
                      </a:lnTo>
                      <a:lnTo>
                        <a:pt x="3" y="0"/>
                      </a:lnTo>
                      <a:lnTo>
                        <a:pt x="7" y="1"/>
                      </a:lnTo>
                      <a:lnTo>
                        <a:pt x="8" y="6"/>
                      </a:lnTo>
                      <a:lnTo>
                        <a:pt x="8" y="11"/>
                      </a:lnTo>
                      <a:lnTo>
                        <a:pt x="8" y="15"/>
                      </a:lnTo>
                      <a:close/>
                    </a:path>
                  </a:pathLst>
                </a:custGeom>
                <a:solidFill>
                  <a:srgbClr val="000000"/>
                </a:solidFill>
                <a:ln w="9525">
                  <a:noFill/>
                  <a:round/>
                  <a:headEnd/>
                  <a:tailEnd/>
                </a:ln>
              </p:spPr>
              <p:txBody>
                <a:bodyPr/>
                <a:lstStyle/>
                <a:p>
                  <a:endParaRPr lang="en-US" sz="2400"/>
                </a:p>
              </p:txBody>
            </p:sp>
            <p:sp>
              <p:nvSpPr>
                <p:cNvPr id="1362184" name="Freeform 264"/>
                <p:cNvSpPr>
                  <a:spLocks/>
                </p:cNvSpPr>
                <p:nvPr/>
              </p:nvSpPr>
              <p:spPr bwMode="auto">
                <a:xfrm>
                  <a:off x="2471" y="2179"/>
                  <a:ext cx="12" cy="33"/>
                </a:xfrm>
                <a:custGeom>
                  <a:avLst/>
                  <a:gdLst/>
                  <a:ahLst/>
                  <a:cxnLst>
                    <a:cxn ang="0">
                      <a:pos x="25" y="0"/>
                    </a:cxn>
                    <a:cxn ang="0">
                      <a:pos x="18" y="17"/>
                    </a:cxn>
                    <a:cxn ang="0">
                      <a:pos x="13" y="33"/>
                    </a:cxn>
                    <a:cxn ang="0">
                      <a:pos x="10" y="50"/>
                    </a:cxn>
                    <a:cxn ang="0">
                      <a:pos x="5" y="66"/>
                    </a:cxn>
                    <a:cxn ang="0">
                      <a:pos x="0" y="66"/>
                    </a:cxn>
                    <a:cxn ang="0">
                      <a:pos x="3" y="51"/>
                    </a:cxn>
                    <a:cxn ang="0">
                      <a:pos x="6" y="35"/>
                    </a:cxn>
                    <a:cxn ang="0">
                      <a:pos x="10" y="19"/>
                    </a:cxn>
                    <a:cxn ang="0">
                      <a:pos x="14" y="5"/>
                    </a:cxn>
                    <a:cxn ang="0">
                      <a:pos x="17" y="4"/>
                    </a:cxn>
                    <a:cxn ang="0">
                      <a:pos x="20" y="3"/>
                    </a:cxn>
                    <a:cxn ang="0">
                      <a:pos x="22" y="2"/>
                    </a:cxn>
                    <a:cxn ang="0">
                      <a:pos x="25" y="0"/>
                    </a:cxn>
                  </a:cxnLst>
                  <a:rect l="0" t="0" r="r" b="b"/>
                  <a:pathLst>
                    <a:path w="25" h="66">
                      <a:moveTo>
                        <a:pt x="25" y="0"/>
                      </a:moveTo>
                      <a:lnTo>
                        <a:pt x="18" y="17"/>
                      </a:lnTo>
                      <a:lnTo>
                        <a:pt x="13" y="33"/>
                      </a:lnTo>
                      <a:lnTo>
                        <a:pt x="10" y="50"/>
                      </a:lnTo>
                      <a:lnTo>
                        <a:pt x="5" y="66"/>
                      </a:lnTo>
                      <a:lnTo>
                        <a:pt x="0" y="66"/>
                      </a:lnTo>
                      <a:lnTo>
                        <a:pt x="3" y="51"/>
                      </a:lnTo>
                      <a:lnTo>
                        <a:pt x="6" y="35"/>
                      </a:lnTo>
                      <a:lnTo>
                        <a:pt x="10" y="19"/>
                      </a:lnTo>
                      <a:lnTo>
                        <a:pt x="14" y="5"/>
                      </a:lnTo>
                      <a:lnTo>
                        <a:pt x="17" y="4"/>
                      </a:lnTo>
                      <a:lnTo>
                        <a:pt x="20" y="3"/>
                      </a:lnTo>
                      <a:lnTo>
                        <a:pt x="22" y="2"/>
                      </a:lnTo>
                      <a:lnTo>
                        <a:pt x="25" y="0"/>
                      </a:lnTo>
                      <a:close/>
                    </a:path>
                  </a:pathLst>
                </a:custGeom>
                <a:solidFill>
                  <a:srgbClr val="FFFFFF"/>
                </a:solidFill>
                <a:ln w="9525">
                  <a:noFill/>
                  <a:round/>
                  <a:headEnd/>
                  <a:tailEnd/>
                </a:ln>
              </p:spPr>
              <p:txBody>
                <a:bodyPr/>
                <a:lstStyle/>
                <a:p>
                  <a:endParaRPr lang="en-US" sz="2400"/>
                </a:p>
              </p:txBody>
            </p:sp>
            <p:sp>
              <p:nvSpPr>
                <p:cNvPr id="1362185" name="Freeform 265"/>
                <p:cNvSpPr>
                  <a:spLocks/>
                </p:cNvSpPr>
                <p:nvPr/>
              </p:nvSpPr>
              <p:spPr bwMode="auto">
                <a:xfrm>
                  <a:off x="3113" y="2217"/>
                  <a:ext cx="11" cy="17"/>
                </a:xfrm>
                <a:custGeom>
                  <a:avLst/>
                  <a:gdLst/>
                  <a:ahLst/>
                  <a:cxnLst>
                    <a:cxn ang="0">
                      <a:pos x="21" y="24"/>
                    </a:cxn>
                    <a:cxn ang="0">
                      <a:pos x="17" y="28"/>
                    </a:cxn>
                    <a:cxn ang="0">
                      <a:pos x="13" y="32"/>
                    </a:cxn>
                    <a:cxn ang="0">
                      <a:pos x="7" y="33"/>
                    </a:cxn>
                    <a:cxn ang="0">
                      <a:pos x="2" y="33"/>
                    </a:cxn>
                    <a:cxn ang="0">
                      <a:pos x="0" y="25"/>
                    </a:cxn>
                    <a:cxn ang="0">
                      <a:pos x="2" y="16"/>
                    </a:cxn>
                    <a:cxn ang="0">
                      <a:pos x="8" y="7"/>
                    </a:cxn>
                    <a:cxn ang="0">
                      <a:pos x="13" y="0"/>
                    </a:cxn>
                    <a:cxn ang="0">
                      <a:pos x="20" y="4"/>
                    </a:cxn>
                    <a:cxn ang="0">
                      <a:pos x="23" y="11"/>
                    </a:cxn>
                    <a:cxn ang="0">
                      <a:pos x="23" y="18"/>
                    </a:cxn>
                    <a:cxn ang="0">
                      <a:pos x="21" y="24"/>
                    </a:cxn>
                  </a:cxnLst>
                  <a:rect l="0" t="0" r="r" b="b"/>
                  <a:pathLst>
                    <a:path w="23" h="33">
                      <a:moveTo>
                        <a:pt x="21" y="24"/>
                      </a:moveTo>
                      <a:lnTo>
                        <a:pt x="17" y="28"/>
                      </a:lnTo>
                      <a:lnTo>
                        <a:pt x="13" y="32"/>
                      </a:lnTo>
                      <a:lnTo>
                        <a:pt x="7" y="33"/>
                      </a:lnTo>
                      <a:lnTo>
                        <a:pt x="2" y="33"/>
                      </a:lnTo>
                      <a:lnTo>
                        <a:pt x="0" y="25"/>
                      </a:lnTo>
                      <a:lnTo>
                        <a:pt x="2" y="16"/>
                      </a:lnTo>
                      <a:lnTo>
                        <a:pt x="8" y="7"/>
                      </a:lnTo>
                      <a:lnTo>
                        <a:pt x="13" y="0"/>
                      </a:lnTo>
                      <a:lnTo>
                        <a:pt x="20" y="4"/>
                      </a:lnTo>
                      <a:lnTo>
                        <a:pt x="23" y="11"/>
                      </a:lnTo>
                      <a:lnTo>
                        <a:pt x="23" y="18"/>
                      </a:lnTo>
                      <a:lnTo>
                        <a:pt x="21" y="24"/>
                      </a:lnTo>
                      <a:close/>
                    </a:path>
                  </a:pathLst>
                </a:custGeom>
                <a:solidFill>
                  <a:srgbClr val="FFFFFF"/>
                </a:solidFill>
                <a:ln w="9525">
                  <a:noFill/>
                  <a:round/>
                  <a:headEnd/>
                  <a:tailEnd/>
                </a:ln>
              </p:spPr>
              <p:txBody>
                <a:bodyPr/>
                <a:lstStyle/>
                <a:p>
                  <a:endParaRPr lang="en-US" sz="2400"/>
                </a:p>
              </p:txBody>
            </p:sp>
            <p:sp>
              <p:nvSpPr>
                <p:cNvPr id="1362186" name="Freeform 266"/>
                <p:cNvSpPr>
                  <a:spLocks/>
                </p:cNvSpPr>
                <p:nvPr/>
              </p:nvSpPr>
              <p:spPr bwMode="auto">
                <a:xfrm>
                  <a:off x="2583" y="2221"/>
                  <a:ext cx="14" cy="52"/>
                </a:xfrm>
                <a:custGeom>
                  <a:avLst/>
                  <a:gdLst/>
                  <a:ahLst/>
                  <a:cxnLst>
                    <a:cxn ang="0">
                      <a:pos x="28" y="19"/>
                    </a:cxn>
                    <a:cxn ang="0">
                      <a:pos x="29" y="39"/>
                    </a:cxn>
                    <a:cxn ang="0">
                      <a:pos x="27" y="58"/>
                    </a:cxn>
                    <a:cxn ang="0">
                      <a:pos x="23" y="77"/>
                    </a:cxn>
                    <a:cxn ang="0">
                      <a:pos x="19" y="94"/>
                    </a:cxn>
                    <a:cxn ang="0">
                      <a:pos x="19" y="93"/>
                    </a:cxn>
                    <a:cxn ang="0">
                      <a:pos x="16" y="90"/>
                    </a:cxn>
                    <a:cxn ang="0">
                      <a:pos x="15" y="89"/>
                    </a:cxn>
                    <a:cxn ang="0">
                      <a:pos x="14" y="87"/>
                    </a:cxn>
                    <a:cxn ang="0">
                      <a:pos x="8" y="90"/>
                    </a:cxn>
                    <a:cxn ang="0">
                      <a:pos x="8" y="97"/>
                    </a:cxn>
                    <a:cxn ang="0">
                      <a:pos x="7" y="103"/>
                    </a:cxn>
                    <a:cxn ang="0">
                      <a:pos x="0" y="103"/>
                    </a:cxn>
                    <a:cxn ang="0">
                      <a:pos x="0" y="86"/>
                    </a:cxn>
                    <a:cxn ang="0">
                      <a:pos x="4" y="70"/>
                    </a:cxn>
                    <a:cxn ang="0">
                      <a:pos x="5" y="55"/>
                    </a:cxn>
                    <a:cxn ang="0">
                      <a:pos x="0" y="42"/>
                    </a:cxn>
                    <a:cxn ang="0">
                      <a:pos x="6" y="28"/>
                    </a:cxn>
                    <a:cxn ang="0">
                      <a:pos x="7" y="13"/>
                    </a:cxn>
                    <a:cxn ang="0">
                      <a:pos x="12" y="3"/>
                    </a:cxn>
                    <a:cxn ang="0">
                      <a:pos x="24" y="0"/>
                    </a:cxn>
                    <a:cxn ang="0">
                      <a:pos x="28" y="19"/>
                    </a:cxn>
                  </a:cxnLst>
                  <a:rect l="0" t="0" r="r" b="b"/>
                  <a:pathLst>
                    <a:path w="29" h="103">
                      <a:moveTo>
                        <a:pt x="28" y="19"/>
                      </a:moveTo>
                      <a:lnTo>
                        <a:pt x="29" y="39"/>
                      </a:lnTo>
                      <a:lnTo>
                        <a:pt x="27" y="58"/>
                      </a:lnTo>
                      <a:lnTo>
                        <a:pt x="23" y="77"/>
                      </a:lnTo>
                      <a:lnTo>
                        <a:pt x="19" y="94"/>
                      </a:lnTo>
                      <a:lnTo>
                        <a:pt x="19" y="93"/>
                      </a:lnTo>
                      <a:lnTo>
                        <a:pt x="16" y="90"/>
                      </a:lnTo>
                      <a:lnTo>
                        <a:pt x="15" y="89"/>
                      </a:lnTo>
                      <a:lnTo>
                        <a:pt x="14" y="87"/>
                      </a:lnTo>
                      <a:lnTo>
                        <a:pt x="8" y="90"/>
                      </a:lnTo>
                      <a:lnTo>
                        <a:pt x="8" y="97"/>
                      </a:lnTo>
                      <a:lnTo>
                        <a:pt x="7" y="103"/>
                      </a:lnTo>
                      <a:lnTo>
                        <a:pt x="0" y="103"/>
                      </a:lnTo>
                      <a:lnTo>
                        <a:pt x="0" y="86"/>
                      </a:lnTo>
                      <a:lnTo>
                        <a:pt x="4" y="70"/>
                      </a:lnTo>
                      <a:lnTo>
                        <a:pt x="5" y="55"/>
                      </a:lnTo>
                      <a:lnTo>
                        <a:pt x="0" y="42"/>
                      </a:lnTo>
                      <a:lnTo>
                        <a:pt x="6" y="28"/>
                      </a:lnTo>
                      <a:lnTo>
                        <a:pt x="7" y="13"/>
                      </a:lnTo>
                      <a:lnTo>
                        <a:pt x="12" y="3"/>
                      </a:lnTo>
                      <a:lnTo>
                        <a:pt x="24" y="0"/>
                      </a:lnTo>
                      <a:lnTo>
                        <a:pt x="28" y="19"/>
                      </a:lnTo>
                      <a:close/>
                    </a:path>
                  </a:pathLst>
                </a:custGeom>
                <a:solidFill>
                  <a:srgbClr val="FFFFFF"/>
                </a:solidFill>
                <a:ln w="9525">
                  <a:noFill/>
                  <a:round/>
                  <a:headEnd/>
                  <a:tailEnd/>
                </a:ln>
              </p:spPr>
              <p:txBody>
                <a:bodyPr/>
                <a:lstStyle/>
                <a:p>
                  <a:endParaRPr lang="en-US" sz="2400"/>
                </a:p>
              </p:txBody>
            </p:sp>
            <p:sp>
              <p:nvSpPr>
                <p:cNvPr id="1362187" name="Freeform 267"/>
                <p:cNvSpPr>
                  <a:spLocks/>
                </p:cNvSpPr>
                <p:nvPr/>
              </p:nvSpPr>
              <p:spPr bwMode="auto">
                <a:xfrm>
                  <a:off x="2427" y="2227"/>
                  <a:ext cx="4" cy="5"/>
                </a:xfrm>
                <a:custGeom>
                  <a:avLst/>
                  <a:gdLst/>
                  <a:ahLst/>
                  <a:cxnLst>
                    <a:cxn ang="0">
                      <a:pos x="5" y="11"/>
                    </a:cxn>
                    <a:cxn ang="0">
                      <a:pos x="5" y="9"/>
                    </a:cxn>
                    <a:cxn ang="0">
                      <a:pos x="2" y="8"/>
                    </a:cxn>
                    <a:cxn ang="0">
                      <a:pos x="1" y="8"/>
                    </a:cxn>
                    <a:cxn ang="0">
                      <a:pos x="0" y="7"/>
                    </a:cxn>
                    <a:cxn ang="0">
                      <a:pos x="8" y="0"/>
                    </a:cxn>
                    <a:cxn ang="0">
                      <a:pos x="5" y="11"/>
                    </a:cxn>
                  </a:cxnLst>
                  <a:rect l="0" t="0" r="r" b="b"/>
                  <a:pathLst>
                    <a:path w="8" h="11">
                      <a:moveTo>
                        <a:pt x="5" y="11"/>
                      </a:moveTo>
                      <a:lnTo>
                        <a:pt x="5" y="9"/>
                      </a:lnTo>
                      <a:lnTo>
                        <a:pt x="2" y="8"/>
                      </a:lnTo>
                      <a:lnTo>
                        <a:pt x="1" y="8"/>
                      </a:lnTo>
                      <a:lnTo>
                        <a:pt x="0" y="7"/>
                      </a:lnTo>
                      <a:lnTo>
                        <a:pt x="8" y="0"/>
                      </a:lnTo>
                      <a:lnTo>
                        <a:pt x="5" y="11"/>
                      </a:lnTo>
                      <a:close/>
                    </a:path>
                  </a:pathLst>
                </a:custGeom>
                <a:solidFill>
                  <a:srgbClr val="FFFFFF"/>
                </a:solidFill>
                <a:ln w="9525">
                  <a:noFill/>
                  <a:round/>
                  <a:headEnd/>
                  <a:tailEnd/>
                </a:ln>
              </p:spPr>
              <p:txBody>
                <a:bodyPr/>
                <a:lstStyle/>
                <a:p>
                  <a:endParaRPr lang="en-US" sz="2400"/>
                </a:p>
              </p:txBody>
            </p:sp>
            <p:sp>
              <p:nvSpPr>
                <p:cNvPr id="1362188" name="Freeform 268"/>
                <p:cNvSpPr>
                  <a:spLocks/>
                </p:cNvSpPr>
                <p:nvPr/>
              </p:nvSpPr>
              <p:spPr bwMode="auto">
                <a:xfrm>
                  <a:off x="2614" y="2236"/>
                  <a:ext cx="32" cy="28"/>
                </a:xfrm>
                <a:custGeom>
                  <a:avLst/>
                  <a:gdLst/>
                  <a:ahLst/>
                  <a:cxnLst>
                    <a:cxn ang="0">
                      <a:pos x="65" y="3"/>
                    </a:cxn>
                    <a:cxn ang="0">
                      <a:pos x="57" y="8"/>
                    </a:cxn>
                    <a:cxn ang="0">
                      <a:pos x="49" y="13"/>
                    </a:cxn>
                    <a:cxn ang="0">
                      <a:pos x="39" y="18"/>
                    </a:cxn>
                    <a:cxn ang="0">
                      <a:pos x="30" y="24"/>
                    </a:cxn>
                    <a:cxn ang="0">
                      <a:pos x="22" y="30"/>
                    </a:cxn>
                    <a:cxn ang="0">
                      <a:pos x="14" y="38"/>
                    </a:cxn>
                    <a:cxn ang="0">
                      <a:pos x="7" y="46"/>
                    </a:cxn>
                    <a:cxn ang="0">
                      <a:pos x="2" y="55"/>
                    </a:cxn>
                    <a:cxn ang="0">
                      <a:pos x="0" y="51"/>
                    </a:cxn>
                    <a:cxn ang="0">
                      <a:pos x="0" y="45"/>
                    </a:cxn>
                    <a:cxn ang="0">
                      <a:pos x="0" y="38"/>
                    </a:cxn>
                    <a:cxn ang="0">
                      <a:pos x="1" y="32"/>
                    </a:cxn>
                    <a:cxn ang="0">
                      <a:pos x="4" y="23"/>
                    </a:cxn>
                    <a:cxn ang="0">
                      <a:pos x="7" y="13"/>
                    </a:cxn>
                    <a:cxn ang="0">
                      <a:pos x="11" y="7"/>
                    </a:cxn>
                    <a:cxn ang="0">
                      <a:pos x="15" y="0"/>
                    </a:cxn>
                    <a:cxn ang="0">
                      <a:pos x="21" y="1"/>
                    </a:cxn>
                    <a:cxn ang="0">
                      <a:pos x="27" y="1"/>
                    </a:cxn>
                    <a:cxn ang="0">
                      <a:pos x="32" y="1"/>
                    </a:cxn>
                    <a:cxn ang="0">
                      <a:pos x="38" y="0"/>
                    </a:cxn>
                    <a:cxn ang="0">
                      <a:pos x="45" y="0"/>
                    </a:cxn>
                    <a:cxn ang="0">
                      <a:pos x="52" y="0"/>
                    </a:cxn>
                    <a:cxn ang="0">
                      <a:pos x="58" y="1"/>
                    </a:cxn>
                    <a:cxn ang="0">
                      <a:pos x="65" y="3"/>
                    </a:cxn>
                  </a:cxnLst>
                  <a:rect l="0" t="0" r="r" b="b"/>
                  <a:pathLst>
                    <a:path w="65" h="55">
                      <a:moveTo>
                        <a:pt x="65" y="3"/>
                      </a:moveTo>
                      <a:lnTo>
                        <a:pt x="57" y="8"/>
                      </a:lnTo>
                      <a:lnTo>
                        <a:pt x="49" y="13"/>
                      </a:lnTo>
                      <a:lnTo>
                        <a:pt x="39" y="18"/>
                      </a:lnTo>
                      <a:lnTo>
                        <a:pt x="30" y="24"/>
                      </a:lnTo>
                      <a:lnTo>
                        <a:pt x="22" y="30"/>
                      </a:lnTo>
                      <a:lnTo>
                        <a:pt x="14" y="38"/>
                      </a:lnTo>
                      <a:lnTo>
                        <a:pt x="7" y="46"/>
                      </a:lnTo>
                      <a:lnTo>
                        <a:pt x="2" y="55"/>
                      </a:lnTo>
                      <a:lnTo>
                        <a:pt x="0" y="51"/>
                      </a:lnTo>
                      <a:lnTo>
                        <a:pt x="0" y="45"/>
                      </a:lnTo>
                      <a:lnTo>
                        <a:pt x="0" y="38"/>
                      </a:lnTo>
                      <a:lnTo>
                        <a:pt x="1" y="32"/>
                      </a:lnTo>
                      <a:lnTo>
                        <a:pt x="4" y="23"/>
                      </a:lnTo>
                      <a:lnTo>
                        <a:pt x="7" y="13"/>
                      </a:lnTo>
                      <a:lnTo>
                        <a:pt x="11" y="7"/>
                      </a:lnTo>
                      <a:lnTo>
                        <a:pt x="15" y="0"/>
                      </a:lnTo>
                      <a:lnTo>
                        <a:pt x="21" y="1"/>
                      </a:lnTo>
                      <a:lnTo>
                        <a:pt x="27" y="1"/>
                      </a:lnTo>
                      <a:lnTo>
                        <a:pt x="32" y="1"/>
                      </a:lnTo>
                      <a:lnTo>
                        <a:pt x="38" y="0"/>
                      </a:lnTo>
                      <a:lnTo>
                        <a:pt x="45" y="0"/>
                      </a:lnTo>
                      <a:lnTo>
                        <a:pt x="52" y="0"/>
                      </a:lnTo>
                      <a:lnTo>
                        <a:pt x="58" y="1"/>
                      </a:lnTo>
                      <a:lnTo>
                        <a:pt x="65" y="3"/>
                      </a:lnTo>
                      <a:close/>
                    </a:path>
                  </a:pathLst>
                </a:custGeom>
                <a:solidFill>
                  <a:srgbClr val="FFFFFF"/>
                </a:solidFill>
                <a:ln w="9525">
                  <a:noFill/>
                  <a:round/>
                  <a:headEnd/>
                  <a:tailEnd/>
                </a:ln>
              </p:spPr>
              <p:txBody>
                <a:bodyPr/>
                <a:lstStyle/>
                <a:p>
                  <a:endParaRPr lang="en-US" sz="2400"/>
                </a:p>
              </p:txBody>
            </p:sp>
            <p:sp>
              <p:nvSpPr>
                <p:cNvPr id="1362189" name="Freeform 269"/>
                <p:cNvSpPr>
                  <a:spLocks/>
                </p:cNvSpPr>
                <p:nvPr/>
              </p:nvSpPr>
              <p:spPr bwMode="auto">
                <a:xfrm>
                  <a:off x="2812" y="2255"/>
                  <a:ext cx="6" cy="19"/>
                </a:xfrm>
                <a:custGeom>
                  <a:avLst/>
                  <a:gdLst/>
                  <a:ahLst/>
                  <a:cxnLst>
                    <a:cxn ang="0">
                      <a:pos x="10" y="40"/>
                    </a:cxn>
                    <a:cxn ang="0">
                      <a:pos x="2" y="40"/>
                    </a:cxn>
                    <a:cxn ang="0">
                      <a:pos x="1" y="29"/>
                    </a:cxn>
                    <a:cxn ang="0">
                      <a:pos x="0" y="18"/>
                    </a:cxn>
                    <a:cxn ang="0">
                      <a:pos x="0" y="7"/>
                    </a:cxn>
                    <a:cxn ang="0">
                      <a:pos x="3" y="0"/>
                    </a:cxn>
                    <a:cxn ang="0">
                      <a:pos x="7" y="11"/>
                    </a:cxn>
                    <a:cxn ang="0">
                      <a:pos x="10" y="20"/>
                    </a:cxn>
                    <a:cxn ang="0">
                      <a:pos x="11" y="29"/>
                    </a:cxn>
                    <a:cxn ang="0">
                      <a:pos x="10" y="40"/>
                    </a:cxn>
                  </a:cxnLst>
                  <a:rect l="0" t="0" r="r" b="b"/>
                  <a:pathLst>
                    <a:path w="11" h="40">
                      <a:moveTo>
                        <a:pt x="10" y="40"/>
                      </a:moveTo>
                      <a:lnTo>
                        <a:pt x="2" y="40"/>
                      </a:lnTo>
                      <a:lnTo>
                        <a:pt x="1" y="29"/>
                      </a:lnTo>
                      <a:lnTo>
                        <a:pt x="0" y="18"/>
                      </a:lnTo>
                      <a:lnTo>
                        <a:pt x="0" y="7"/>
                      </a:lnTo>
                      <a:lnTo>
                        <a:pt x="3" y="0"/>
                      </a:lnTo>
                      <a:lnTo>
                        <a:pt x="7" y="11"/>
                      </a:lnTo>
                      <a:lnTo>
                        <a:pt x="10" y="20"/>
                      </a:lnTo>
                      <a:lnTo>
                        <a:pt x="11" y="29"/>
                      </a:lnTo>
                      <a:lnTo>
                        <a:pt x="10" y="40"/>
                      </a:lnTo>
                      <a:close/>
                    </a:path>
                  </a:pathLst>
                </a:custGeom>
                <a:solidFill>
                  <a:srgbClr val="FFFFFF"/>
                </a:solidFill>
                <a:ln w="9525">
                  <a:noFill/>
                  <a:round/>
                  <a:headEnd/>
                  <a:tailEnd/>
                </a:ln>
              </p:spPr>
              <p:txBody>
                <a:bodyPr/>
                <a:lstStyle/>
                <a:p>
                  <a:endParaRPr lang="en-US" sz="2400"/>
                </a:p>
              </p:txBody>
            </p:sp>
            <p:sp>
              <p:nvSpPr>
                <p:cNvPr id="1362190" name="Freeform 270"/>
                <p:cNvSpPr>
                  <a:spLocks/>
                </p:cNvSpPr>
                <p:nvPr/>
              </p:nvSpPr>
              <p:spPr bwMode="auto">
                <a:xfrm>
                  <a:off x="2793" y="2264"/>
                  <a:ext cx="7" cy="11"/>
                </a:xfrm>
                <a:custGeom>
                  <a:avLst/>
                  <a:gdLst/>
                  <a:ahLst/>
                  <a:cxnLst>
                    <a:cxn ang="0">
                      <a:pos x="11" y="16"/>
                    </a:cxn>
                    <a:cxn ang="0">
                      <a:pos x="1" y="22"/>
                    </a:cxn>
                    <a:cxn ang="0">
                      <a:pos x="0" y="15"/>
                    </a:cxn>
                    <a:cxn ang="0">
                      <a:pos x="2" y="8"/>
                    </a:cxn>
                    <a:cxn ang="0">
                      <a:pos x="5" y="3"/>
                    </a:cxn>
                    <a:cxn ang="0">
                      <a:pos x="11" y="0"/>
                    </a:cxn>
                    <a:cxn ang="0">
                      <a:pos x="15" y="3"/>
                    </a:cxn>
                    <a:cxn ang="0">
                      <a:pos x="15" y="8"/>
                    </a:cxn>
                    <a:cxn ang="0">
                      <a:pos x="13" y="13"/>
                    </a:cxn>
                    <a:cxn ang="0">
                      <a:pos x="11" y="16"/>
                    </a:cxn>
                  </a:cxnLst>
                  <a:rect l="0" t="0" r="r" b="b"/>
                  <a:pathLst>
                    <a:path w="15" h="22">
                      <a:moveTo>
                        <a:pt x="11" y="16"/>
                      </a:moveTo>
                      <a:lnTo>
                        <a:pt x="1" y="22"/>
                      </a:lnTo>
                      <a:lnTo>
                        <a:pt x="0" y="15"/>
                      </a:lnTo>
                      <a:lnTo>
                        <a:pt x="2" y="8"/>
                      </a:lnTo>
                      <a:lnTo>
                        <a:pt x="5" y="3"/>
                      </a:lnTo>
                      <a:lnTo>
                        <a:pt x="11" y="0"/>
                      </a:lnTo>
                      <a:lnTo>
                        <a:pt x="15" y="3"/>
                      </a:lnTo>
                      <a:lnTo>
                        <a:pt x="15" y="8"/>
                      </a:lnTo>
                      <a:lnTo>
                        <a:pt x="13" y="13"/>
                      </a:lnTo>
                      <a:lnTo>
                        <a:pt x="11" y="16"/>
                      </a:lnTo>
                      <a:close/>
                    </a:path>
                  </a:pathLst>
                </a:custGeom>
                <a:solidFill>
                  <a:srgbClr val="FFFFFF"/>
                </a:solidFill>
                <a:ln w="9525">
                  <a:noFill/>
                  <a:round/>
                  <a:headEnd/>
                  <a:tailEnd/>
                </a:ln>
              </p:spPr>
              <p:txBody>
                <a:bodyPr/>
                <a:lstStyle/>
                <a:p>
                  <a:endParaRPr lang="en-US" sz="2400"/>
                </a:p>
              </p:txBody>
            </p:sp>
            <p:sp>
              <p:nvSpPr>
                <p:cNvPr id="1362191" name="Freeform 271"/>
                <p:cNvSpPr>
                  <a:spLocks/>
                </p:cNvSpPr>
                <p:nvPr/>
              </p:nvSpPr>
              <p:spPr bwMode="auto">
                <a:xfrm>
                  <a:off x="2786" y="2277"/>
                  <a:ext cx="49" cy="24"/>
                </a:xfrm>
                <a:custGeom>
                  <a:avLst/>
                  <a:gdLst/>
                  <a:ahLst/>
                  <a:cxnLst>
                    <a:cxn ang="0">
                      <a:pos x="99" y="13"/>
                    </a:cxn>
                    <a:cxn ang="0">
                      <a:pos x="99" y="19"/>
                    </a:cxn>
                    <a:cxn ang="0">
                      <a:pos x="90" y="11"/>
                    </a:cxn>
                    <a:cxn ang="0">
                      <a:pos x="78" y="13"/>
                    </a:cxn>
                    <a:cxn ang="0">
                      <a:pos x="65" y="15"/>
                    </a:cxn>
                    <a:cxn ang="0">
                      <a:pos x="53" y="19"/>
                    </a:cxn>
                    <a:cxn ang="0">
                      <a:pos x="40" y="22"/>
                    </a:cxn>
                    <a:cxn ang="0">
                      <a:pos x="29" y="27"/>
                    </a:cxn>
                    <a:cxn ang="0">
                      <a:pos x="18" y="32"/>
                    </a:cxn>
                    <a:cxn ang="0">
                      <a:pos x="9" y="39"/>
                    </a:cxn>
                    <a:cxn ang="0">
                      <a:pos x="1" y="49"/>
                    </a:cxn>
                    <a:cxn ang="0">
                      <a:pos x="0" y="35"/>
                    </a:cxn>
                    <a:cxn ang="0">
                      <a:pos x="3" y="23"/>
                    </a:cxn>
                    <a:cxn ang="0">
                      <a:pos x="7" y="12"/>
                    </a:cxn>
                    <a:cxn ang="0">
                      <a:pos x="11" y="1"/>
                    </a:cxn>
                    <a:cxn ang="0">
                      <a:pos x="22" y="5"/>
                    </a:cxn>
                    <a:cxn ang="0">
                      <a:pos x="33" y="5"/>
                    </a:cxn>
                    <a:cxn ang="0">
                      <a:pos x="45" y="4"/>
                    </a:cxn>
                    <a:cxn ang="0">
                      <a:pos x="57" y="1"/>
                    </a:cxn>
                    <a:cxn ang="0">
                      <a:pos x="70" y="0"/>
                    </a:cxn>
                    <a:cxn ang="0">
                      <a:pos x="80" y="0"/>
                    </a:cxn>
                    <a:cxn ang="0">
                      <a:pos x="91" y="5"/>
                    </a:cxn>
                    <a:cxn ang="0">
                      <a:pos x="99" y="13"/>
                    </a:cxn>
                  </a:cxnLst>
                  <a:rect l="0" t="0" r="r" b="b"/>
                  <a:pathLst>
                    <a:path w="99" h="49">
                      <a:moveTo>
                        <a:pt x="99" y="13"/>
                      </a:moveTo>
                      <a:lnTo>
                        <a:pt x="99" y="19"/>
                      </a:lnTo>
                      <a:lnTo>
                        <a:pt x="90" y="11"/>
                      </a:lnTo>
                      <a:lnTo>
                        <a:pt x="78" y="13"/>
                      </a:lnTo>
                      <a:lnTo>
                        <a:pt x="65" y="15"/>
                      </a:lnTo>
                      <a:lnTo>
                        <a:pt x="53" y="19"/>
                      </a:lnTo>
                      <a:lnTo>
                        <a:pt x="40" y="22"/>
                      </a:lnTo>
                      <a:lnTo>
                        <a:pt x="29" y="27"/>
                      </a:lnTo>
                      <a:lnTo>
                        <a:pt x="18" y="32"/>
                      </a:lnTo>
                      <a:lnTo>
                        <a:pt x="9" y="39"/>
                      </a:lnTo>
                      <a:lnTo>
                        <a:pt x="1" y="49"/>
                      </a:lnTo>
                      <a:lnTo>
                        <a:pt x="0" y="35"/>
                      </a:lnTo>
                      <a:lnTo>
                        <a:pt x="3" y="23"/>
                      </a:lnTo>
                      <a:lnTo>
                        <a:pt x="7" y="12"/>
                      </a:lnTo>
                      <a:lnTo>
                        <a:pt x="11" y="1"/>
                      </a:lnTo>
                      <a:lnTo>
                        <a:pt x="22" y="5"/>
                      </a:lnTo>
                      <a:lnTo>
                        <a:pt x="33" y="5"/>
                      </a:lnTo>
                      <a:lnTo>
                        <a:pt x="45" y="4"/>
                      </a:lnTo>
                      <a:lnTo>
                        <a:pt x="57" y="1"/>
                      </a:lnTo>
                      <a:lnTo>
                        <a:pt x="70" y="0"/>
                      </a:lnTo>
                      <a:lnTo>
                        <a:pt x="80" y="0"/>
                      </a:lnTo>
                      <a:lnTo>
                        <a:pt x="91" y="5"/>
                      </a:lnTo>
                      <a:lnTo>
                        <a:pt x="99" y="13"/>
                      </a:lnTo>
                      <a:close/>
                    </a:path>
                  </a:pathLst>
                </a:custGeom>
                <a:solidFill>
                  <a:srgbClr val="FFFFFF"/>
                </a:solidFill>
                <a:ln w="9525">
                  <a:noFill/>
                  <a:round/>
                  <a:headEnd/>
                  <a:tailEnd/>
                </a:ln>
              </p:spPr>
              <p:txBody>
                <a:bodyPr/>
                <a:lstStyle/>
                <a:p>
                  <a:endParaRPr lang="en-US" sz="2400"/>
                </a:p>
              </p:txBody>
            </p:sp>
            <p:sp>
              <p:nvSpPr>
                <p:cNvPr id="1362192" name="Freeform 272"/>
                <p:cNvSpPr>
                  <a:spLocks/>
                </p:cNvSpPr>
                <p:nvPr/>
              </p:nvSpPr>
              <p:spPr bwMode="auto">
                <a:xfrm>
                  <a:off x="3169" y="2292"/>
                  <a:ext cx="96" cy="27"/>
                </a:xfrm>
                <a:custGeom>
                  <a:avLst/>
                  <a:gdLst/>
                  <a:ahLst/>
                  <a:cxnLst>
                    <a:cxn ang="0">
                      <a:pos x="111" y="10"/>
                    </a:cxn>
                    <a:cxn ang="0">
                      <a:pos x="108" y="19"/>
                    </a:cxn>
                    <a:cxn ang="0">
                      <a:pos x="100" y="22"/>
                    </a:cxn>
                    <a:cxn ang="0">
                      <a:pos x="92" y="24"/>
                    </a:cxn>
                    <a:cxn ang="0">
                      <a:pos x="89" y="31"/>
                    </a:cxn>
                    <a:cxn ang="0">
                      <a:pos x="102" y="33"/>
                    </a:cxn>
                    <a:cxn ang="0">
                      <a:pos x="113" y="34"/>
                    </a:cxn>
                    <a:cxn ang="0">
                      <a:pos x="126" y="35"/>
                    </a:cxn>
                    <a:cxn ang="0">
                      <a:pos x="138" y="36"/>
                    </a:cxn>
                    <a:cxn ang="0">
                      <a:pos x="151" y="36"/>
                    </a:cxn>
                    <a:cxn ang="0">
                      <a:pos x="164" y="37"/>
                    </a:cxn>
                    <a:cxn ang="0">
                      <a:pos x="175" y="37"/>
                    </a:cxn>
                    <a:cxn ang="0">
                      <a:pos x="187" y="37"/>
                    </a:cxn>
                    <a:cxn ang="0">
                      <a:pos x="188" y="41"/>
                    </a:cxn>
                    <a:cxn ang="0">
                      <a:pos x="190" y="43"/>
                    </a:cxn>
                    <a:cxn ang="0">
                      <a:pos x="191" y="46"/>
                    </a:cxn>
                    <a:cxn ang="0">
                      <a:pos x="188" y="48"/>
                    </a:cxn>
                    <a:cxn ang="0">
                      <a:pos x="181" y="49"/>
                    </a:cxn>
                    <a:cxn ang="0">
                      <a:pos x="174" y="49"/>
                    </a:cxn>
                    <a:cxn ang="0">
                      <a:pos x="166" y="48"/>
                    </a:cxn>
                    <a:cxn ang="0">
                      <a:pos x="159" y="48"/>
                    </a:cxn>
                    <a:cxn ang="0">
                      <a:pos x="152" y="46"/>
                    </a:cxn>
                    <a:cxn ang="0">
                      <a:pos x="146" y="48"/>
                    </a:cxn>
                    <a:cxn ang="0">
                      <a:pos x="141" y="50"/>
                    </a:cxn>
                    <a:cxn ang="0">
                      <a:pos x="136" y="54"/>
                    </a:cxn>
                    <a:cxn ang="0">
                      <a:pos x="119" y="53"/>
                    </a:cxn>
                    <a:cxn ang="0">
                      <a:pos x="102" y="51"/>
                    </a:cxn>
                    <a:cxn ang="0">
                      <a:pos x="84" y="49"/>
                    </a:cxn>
                    <a:cxn ang="0">
                      <a:pos x="68" y="46"/>
                    </a:cxn>
                    <a:cxn ang="0">
                      <a:pos x="51" y="44"/>
                    </a:cxn>
                    <a:cxn ang="0">
                      <a:pos x="35" y="43"/>
                    </a:cxn>
                    <a:cxn ang="0">
                      <a:pos x="20" y="44"/>
                    </a:cxn>
                    <a:cxn ang="0">
                      <a:pos x="5" y="46"/>
                    </a:cxn>
                    <a:cxn ang="0">
                      <a:pos x="0" y="45"/>
                    </a:cxn>
                    <a:cxn ang="0">
                      <a:pos x="0" y="41"/>
                    </a:cxn>
                    <a:cxn ang="0">
                      <a:pos x="0" y="36"/>
                    </a:cxn>
                    <a:cxn ang="0">
                      <a:pos x="1" y="31"/>
                    </a:cxn>
                    <a:cxn ang="0">
                      <a:pos x="8" y="22"/>
                    </a:cxn>
                    <a:cxn ang="0">
                      <a:pos x="14" y="12"/>
                    </a:cxn>
                    <a:cxn ang="0">
                      <a:pos x="22" y="4"/>
                    </a:cxn>
                    <a:cxn ang="0">
                      <a:pos x="34" y="0"/>
                    </a:cxn>
                    <a:cxn ang="0">
                      <a:pos x="43" y="0"/>
                    </a:cxn>
                    <a:cxn ang="0">
                      <a:pos x="52" y="1"/>
                    </a:cxn>
                    <a:cxn ang="0">
                      <a:pos x="61" y="3"/>
                    </a:cxn>
                    <a:cxn ang="0">
                      <a:pos x="72" y="4"/>
                    </a:cxn>
                    <a:cxn ang="0">
                      <a:pos x="81" y="6"/>
                    </a:cxn>
                    <a:cxn ang="0">
                      <a:pos x="91" y="7"/>
                    </a:cxn>
                    <a:cxn ang="0">
                      <a:pos x="100" y="8"/>
                    </a:cxn>
                    <a:cxn ang="0">
                      <a:pos x="111" y="10"/>
                    </a:cxn>
                  </a:cxnLst>
                  <a:rect l="0" t="0" r="r" b="b"/>
                  <a:pathLst>
                    <a:path w="191" h="54">
                      <a:moveTo>
                        <a:pt x="111" y="10"/>
                      </a:moveTo>
                      <a:lnTo>
                        <a:pt x="108" y="19"/>
                      </a:lnTo>
                      <a:lnTo>
                        <a:pt x="100" y="22"/>
                      </a:lnTo>
                      <a:lnTo>
                        <a:pt x="92" y="24"/>
                      </a:lnTo>
                      <a:lnTo>
                        <a:pt x="89" y="31"/>
                      </a:lnTo>
                      <a:lnTo>
                        <a:pt x="102" y="33"/>
                      </a:lnTo>
                      <a:lnTo>
                        <a:pt x="113" y="34"/>
                      </a:lnTo>
                      <a:lnTo>
                        <a:pt x="126" y="35"/>
                      </a:lnTo>
                      <a:lnTo>
                        <a:pt x="138" y="36"/>
                      </a:lnTo>
                      <a:lnTo>
                        <a:pt x="151" y="36"/>
                      </a:lnTo>
                      <a:lnTo>
                        <a:pt x="164" y="37"/>
                      </a:lnTo>
                      <a:lnTo>
                        <a:pt x="175" y="37"/>
                      </a:lnTo>
                      <a:lnTo>
                        <a:pt x="187" y="37"/>
                      </a:lnTo>
                      <a:lnTo>
                        <a:pt x="188" y="41"/>
                      </a:lnTo>
                      <a:lnTo>
                        <a:pt x="190" y="43"/>
                      </a:lnTo>
                      <a:lnTo>
                        <a:pt x="191" y="46"/>
                      </a:lnTo>
                      <a:lnTo>
                        <a:pt x="188" y="48"/>
                      </a:lnTo>
                      <a:lnTo>
                        <a:pt x="181" y="49"/>
                      </a:lnTo>
                      <a:lnTo>
                        <a:pt x="174" y="49"/>
                      </a:lnTo>
                      <a:lnTo>
                        <a:pt x="166" y="48"/>
                      </a:lnTo>
                      <a:lnTo>
                        <a:pt x="159" y="48"/>
                      </a:lnTo>
                      <a:lnTo>
                        <a:pt x="152" y="46"/>
                      </a:lnTo>
                      <a:lnTo>
                        <a:pt x="146" y="48"/>
                      </a:lnTo>
                      <a:lnTo>
                        <a:pt x="141" y="50"/>
                      </a:lnTo>
                      <a:lnTo>
                        <a:pt x="136" y="54"/>
                      </a:lnTo>
                      <a:lnTo>
                        <a:pt x="119" y="53"/>
                      </a:lnTo>
                      <a:lnTo>
                        <a:pt x="102" y="51"/>
                      </a:lnTo>
                      <a:lnTo>
                        <a:pt x="84" y="49"/>
                      </a:lnTo>
                      <a:lnTo>
                        <a:pt x="68" y="46"/>
                      </a:lnTo>
                      <a:lnTo>
                        <a:pt x="51" y="44"/>
                      </a:lnTo>
                      <a:lnTo>
                        <a:pt x="35" y="43"/>
                      </a:lnTo>
                      <a:lnTo>
                        <a:pt x="20" y="44"/>
                      </a:lnTo>
                      <a:lnTo>
                        <a:pt x="5" y="46"/>
                      </a:lnTo>
                      <a:lnTo>
                        <a:pt x="0" y="45"/>
                      </a:lnTo>
                      <a:lnTo>
                        <a:pt x="0" y="41"/>
                      </a:lnTo>
                      <a:lnTo>
                        <a:pt x="0" y="36"/>
                      </a:lnTo>
                      <a:lnTo>
                        <a:pt x="1" y="31"/>
                      </a:lnTo>
                      <a:lnTo>
                        <a:pt x="8" y="22"/>
                      </a:lnTo>
                      <a:lnTo>
                        <a:pt x="14" y="12"/>
                      </a:lnTo>
                      <a:lnTo>
                        <a:pt x="22" y="4"/>
                      </a:lnTo>
                      <a:lnTo>
                        <a:pt x="34" y="0"/>
                      </a:lnTo>
                      <a:lnTo>
                        <a:pt x="43" y="0"/>
                      </a:lnTo>
                      <a:lnTo>
                        <a:pt x="52" y="1"/>
                      </a:lnTo>
                      <a:lnTo>
                        <a:pt x="61" y="3"/>
                      </a:lnTo>
                      <a:lnTo>
                        <a:pt x="72" y="4"/>
                      </a:lnTo>
                      <a:lnTo>
                        <a:pt x="81" y="6"/>
                      </a:lnTo>
                      <a:lnTo>
                        <a:pt x="91" y="7"/>
                      </a:lnTo>
                      <a:lnTo>
                        <a:pt x="100" y="8"/>
                      </a:lnTo>
                      <a:lnTo>
                        <a:pt x="111" y="10"/>
                      </a:lnTo>
                      <a:close/>
                    </a:path>
                  </a:pathLst>
                </a:custGeom>
                <a:solidFill>
                  <a:srgbClr val="FFFFFF"/>
                </a:solidFill>
                <a:ln w="9525">
                  <a:noFill/>
                  <a:round/>
                  <a:headEnd/>
                  <a:tailEnd/>
                </a:ln>
              </p:spPr>
              <p:txBody>
                <a:bodyPr/>
                <a:lstStyle/>
                <a:p>
                  <a:endParaRPr lang="en-US" sz="2400"/>
                </a:p>
              </p:txBody>
            </p:sp>
            <p:sp>
              <p:nvSpPr>
                <p:cNvPr id="1362193" name="Freeform 273"/>
                <p:cNvSpPr>
                  <a:spLocks/>
                </p:cNvSpPr>
                <p:nvPr/>
              </p:nvSpPr>
              <p:spPr bwMode="auto">
                <a:xfrm>
                  <a:off x="3273" y="2300"/>
                  <a:ext cx="33" cy="49"/>
                </a:xfrm>
                <a:custGeom>
                  <a:avLst/>
                  <a:gdLst/>
                  <a:ahLst/>
                  <a:cxnLst>
                    <a:cxn ang="0">
                      <a:pos x="57" y="28"/>
                    </a:cxn>
                    <a:cxn ang="0">
                      <a:pos x="49" y="38"/>
                    </a:cxn>
                    <a:cxn ang="0">
                      <a:pos x="54" y="42"/>
                    </a:cxn>
                    <a:cxn ang="0">
                      <a:pos x="58" y="43"/>
                    </a:cxn>
                    <a:cxn ang="0">
                      <a:pos x="63" y="44"/>
                    </a:cxn>
                    <a:cxn ang="0">
                      <a:pos x="65" y="49"/>
                    </a:cxn>
                    <a:cxn ang="0">
                      <a:pos x="61" y="51"/>
                    </a:cxn>
                    <a:cxn ang="0">
                      <a:pos x="56" y="53"/>
                    </a:cxn>
                    <a:cxn ang="0">
                      <a:pos x="50" y="56"/>
                    </a:cxn>
                    <a:cxn ang="0">
                      <a:pos x="46" y="57"/>
                    </a:cxn>
                    <a:cxn ang="0">
                      <a:pos x="41" y="60"/>
                    </a:cxn>
                    <a:cxn ang="0">
                      <a:pos x="38" y="63"/>
                    </a:cxn>
                    <a:cxn ang="0">
                      <a:pos x="34" y="67"/>
                    </a:cxn>
                    <a:cxn ang="0">
                      <a:pos x="31" y="72"/>
                    </a:cxn>
                    <a:cxn ang="0">
                      <a:pos x="31" y="80"/>
                    </a:cxn>
                    <a:cxn ang="0">
                      <a:pos x="33" y="86"/>
                    </a:cxn>
                    <a:cxn ang="0">
                      <a:pos x="37" y="90"/>
                    </a:cxn>
                    <a:cxn ang="0">
                      <a:pos x="35" y="98"/>
                    </a:cxn>
                    <a:cxn ang="0">
                      <a:pos x="30" y="95"/>
                    </a:cxn>
                    <a:cxn ang="0">
                      <a:pos x="24" y="90"/>
                    </a:cxn>
                    <a:cxn ang="0">
                      <a:pos x="20" y="85"/>
                    </a:cxn>
                    <a:cxn ang="0">
                      <a:pos x="16" y="79"/>
                    </a:cxn>
                    <a:cxn ang="0">
                      <a:pos x="12" y="72"/>
                    </a:cxn>
                    <a:cxn ang="0">
                      <a:pos x="9" y="66"/>
                    </a:cxn>
                    <a:cxn ang="0">
                      <a:pos x="4" y="60"/>
                    </a:cxn>
                    <a:cxn ang="0">
                      <a:pos x="0" y="57"/>
                    </a:cxn>
                    <a:cxn ang="0">
                      <a:pos x="8" y="51"/>
                    </a:cxn>
                    <a:cxn ang="0">
                      <a:pos x="17" y="50"/>
                    </a:cxn>
                    <a:cxn ang="0">
                      <a:pos x="24" y="48"/>
                    </a:cxn>
                    <a:cxn ang="0">
                      <a:pos x="24" y="36"/>
                    </a:cxn>
                    <a:cxn ang="0">
                      <a:pos x="18" y="32"/>
                    </a:cxn>
                    <a:cxn ang="0">
                      <a:pos x="11" y="28"/>
                    </a:cxn>
                    <a:cxn ang="0">
                      <a:pos x="7" y="23"/>
                    </a:cxn>
                    <a:cxn ang="0">
                      <a:pos x="2" y="17"/>
                    </a:cxn>
                    <a:cxn ang="0">
                      <a:pos x="8" y="12"/>
                    </a:cxn>
                    <a:cxn ang="0">
                      <a:pos x="15" y="10"/>
                    </a:cxn>
                    <a:cxn ang="0">
                      <a:pos x="22" y="6"/>
                    </a:cxn>
                    <a:cxn ang="0">
                      <a:pos x="26" y="0"/>
                    </a:cxn>
                    <a:cxn ang="0">
                      <a:pos x="39" y="2"/>
                    </a:cxn>
                    <a:cxn ang="0">
                      <a:pos x="47" y="8"/>
                    </a:cxn>
                    <a:cxn ang="0">
                      <a:pos x="53" y="18"/>
                    </a:cxn>
                    <a:cxn ang="0">
                      <a:pos x="57" y="28"/>
                    </a:cxn>
                  </a:cxnLst>
                  <a:rect l="0" t="0" r="r" b="b"/>
                  <a:pathLst>
                    <a:path w="65" h="98">
                      <a:moveTo>
                        <a:pt x="57" y="28"/>
                      </a:moveTo>
                      <a:lnTo>
                        <a:pt x="49" y="38"/>
                      </a:lnTo>
                      <a:lnTo>
                        <a:pt x="54" y="42"/>
                      </a:lnTo>
                      <a:lnTo>
                        <a:pt x="58" y="43"/>
                      </a:lnTo>
                      <a:lnTo>
                        <a:pt x="63" y="44"/>
                      </a:lnTo>
                      <a:lnTo>
                        <a:pt x="65" y="49"/>
                      </a:lnTo>
                      <a:lnTo>
                        <a:pt x="61" y="51"/>
                      </a:lnTo>
                      <a:lnTo>
                        <a:pt x="56" y="53"/>
                      </a:lnTo>
                      <a:lnTo>
                        <a:pt x="50" y="56"/>
                      </a:lnTo>
                      <a:lnTo>
                        <a:pt x="46" y="57"/>
                      </a:lnTo>
                      <a:lnTo>
                        <a:pt x="41" y="60"/>
                      </a:lnTo>
                      <a:lnTo>
                        <a:pt x="38" y="63"/>
                      </a:lnTo>
                      <a:lnTo>
                        <a:pt x="34" y="67"/>
                      </a:lnTo>
                      <a:lnTo>
                        <a:pt x="31" y="72"/>
                      </a:lnTo>
                      <a:lnTo>
                        <a:pt x="31" y="80"/>
                      </a:lnTo>
                      <a:lnTo>
                        <a:pt x="33" y="86"/>
                      </a:lnTo>
                      <a:lnTo>
                        <a:pt x="37" y="90"/>
                      </a:lnTo>
                      <a:lnTo>
                        <a:pt x="35" y="98"/>
                      </a:lnTo>
                      <a:lnTo>
                        <a:pt x="30" y="95"/>
                      </a:lnTo>
                      <a:lnTo>
                        <a:pt x="24" y="90"/>
                      </a:lnTo>
                      <a:lnTo>
                        <a:pt x="20" y="85"/>
                      </a:lnTo>
                      <a:lnTo>
                        <a:pt x="16" y="79"/>
                      </a:lnTo>
                      <a:lnTo>
                        <a:pt x="12" y="72"/>
                      </a:lnTo>
                      <a:lnTo>
                        <a:pt x="9" y="66"/>
                      </a:lnTo>
                      <a:lnTo>
                        <a:pt x="4" y="60"/>
                      </a:lnTo>
                      <a:lnTo>
                        <a:pt x="0" y="57"/>
                      </a:lnTo>
                      <a:lnTo>
                        <a:pt x="8" y="51"/>
                      </a:lnTo>
                      <a:lnTo>
                        <a:pt x="17" y="50"/>
                      </a:lnTo>
                      <a:lnTo>
                        <a:pt x="24" y="48"/>
                      </a:lnTo>
                      <a:lnTo>
                        <a:pt x="24" y="36"/>
                      </a:lnTo>
                      <a:lnTo>
                        <a:pt x="18" y="32"/>
                      </a:lnTo>
                      <a:lnTo>
                        <a:pt x="11" y="28"/>
                      </a:lnTo>
                      <a:lnTo>
                        <a:pt x="7" y="23"/>
                      </a:lnTo>
                      <a:lnTo>
                        <a:pt x="2" y="17"/>
                      </a:lnTo>
                      <a:lnTo>
                        <a:pt x="8" y="12"/>
                      </a:lnTo>
                      <a:lnTo>
                        <a:pt x="15" y="10"/>
                      </a:lnTo>
                      <a:lnTo>
                        <a:pt x="22" y="6"/>
                      </a:lnTo>
                      <a:lnTo>
                        <a:pt x="26" y="0"/>
                      </a:lnTo>
                      <a:lnTo>
                        <a:pt x="39" y="2"/>
                      </a:lnTo>
                      <a:lnTo>
                        <a:pt x="47" y="8"/>
                      </a:lnTo>
                      <a:lnTo>
                        <a:pt x="53" y="18"/>
                      </a:lnTo>
                      <a:lnTo>
                        <a:pt x="57" y="28"/>
                      </a:lnTo>
                      <a:close/>
                    </a:path>
                  </a:pathLst>
                </a:custGeom>
                <a:solidFill>
                  <a:srgbClr val="FFFFFF"/>
                </a:solidFill>
                <a:ln w="9525">
                  <a:noFill/>
                  <a:round/>
                  <a:headEnd/>
                  <a:tailEnd/>
                </a:ln>
              </p:spPr>
              <p:txBody>
                <a:bodyPr/>
                <a:lstStyle/>
                <a:p>
                  <a:endParaRPr lang="en-US" sz="2400"/>
                </a:p>
              </p:txBody>
            </p:sp>
            <p:sp>
              <p:nvSpPr>
                <p:cNvPr id="1362194" name="Freeform 274"/>
                <p:cNvSpPr>
                  <a:spLocks/>
                </p:cNvSpPr>
                <p:nvPr/>
              </p:nvSpPr>
              <p:spPr bwMode="auto">
                <a:xfrm>
                  <a:off x="2816" y="2308"/>
                  <a:ext cx="4" cy="3"/>
                </a:xfrm>
                <a:custGeom>
                  <a:avLst/>
                  <a:gdLst/>
                  <a:ahLst/>
                  <a:cxnLst>
                    <a:cxn ang="0">
                      <a:pos x="4" y="5"/>
                    </a:cxn>
                    <a:cxn ang="0">
                      <a:pos x="0" y="0"/>
                    </a:cxn>
                    <a:cxn ang="0">
                      <a:pos x="7" y="0"/>
                    </a:cxn>
                    <a:cxn ang="0">
                      <a:pos x="4" y="5"/>
                    </a:cxn>
                  </a:cxnLst>
                  <a:rect l="0" t="0" r="r" b="b"/>
                  <a:pathLst>
                    <a:path w="7" h="5">
                      <a:moveTo>
                        <a:pt x="4" y="5"/>
                      </a:moveTo>
                      <a:lnTo>
                        <a:pt x="0" y="0"/>
                      </a:lnTo>
                      <a:lnTo>
                        <a:pt x="7" y="0"/>
                      </a:lnTo>
                      <a:lnTo>
                        <a:pt x="4" y="5"/>
                      </a:lnTo>
                      <a:close/>
                    </a:path>
                  </a:pathLst>
                </a:custGeom>
                <a:solidFill>
                  <a:srgbClr val="FFFFFF"/>
                </a:solidFill>
                <a:ln w="9525">
                  <a:noFill/>
                  <a:round/>
                  <a:headEnd/>
                  <a:tailEnd/>
                </a:ln>
              </p:spPr>
              <p:txBody>
                <a:bodyPr/>
                <a:lstStyle/>
                <a:p>
                  <a:endParaRPr lang="en-US" sz="2400"/>
                </a:p>
              </p:txBody>
            </p:sp>
            <p:sp>
              <p:nvSpPr>
                <p:cNvPr id="1362195" name="Freeform 275"/>
                <p:cNvSpPr>
                  <a:spLocks/>
                </p:cNvSpPr>
                <p:nvPr/>
              </p:nvSpPr>
              <p:spPr bwMode="auto">
                <a:xfrm>
                  <a:off x="2755" y="2322"/>
                  <a:ext cx="3" cy="4"/>
                </a:xfrm>
                <a:custGeom>
                  <a:avLst/>
                  <a:gdLst/>
                  <a:ahLst/>
                  <a:cxnLst>
                    <a:cxn ang="0">
                      <a:pos x="6" y="8"/>
                    </a:cxn>
                    <a:cxn ang="0">
                      <a:pos x="0" y="7"/>
                    </a:cxn>
                    <a:cxn ang="0">
                      <a:pos x="3" y="0"/>
                    </a:cxn>
                    <a:cxn ang="0">
                      <a:pos x="5" y="1"/>
                    </a:cxn>
                    <a:cxn ang="0">
                      <a:pos x="6" y="4"/>
                    </a:cxn>
                    <a:cxn ang="0">
                      <a:pos x="6" y="6"/>
                    </a:cxn>
                    <a:cxn ang="0">
                      <a:pos x="6" y="8"/>
                    </a:cxn>
                  </a:cxnLst>
                  <a:rect l="0" t="0" r="r" b="b"/>
                  <a:pathLst>
                    <a:path w="6" h="8">
                      <a:moveTo>
                        <a:pt x="6" y="8"/>
                      </a:moveTo>
                      <a:lnTo>
                        <a:pt x="0" y="7"/>
                      </a:lnTo>
                      <a:lnTo>
                        <a:pt x="3" y="0"/>
                      </a:lnTo>
                      <a:lnTo>
                        <a:pt x="5" y="1"/>
                      </a:lnTo>
                      <a:lnTo>
                        <a:pt x="6" y="4"/>
                      </a:lnTo>
                      <a:lnTo>
                        <a:pt x="6" y="6"/>
                      </a:lnTo>
                      <a:lnTo>
                        <a:pt x="6" y="8"/>
                      </a:lnTo>
                      <a:close/>
                    </a:path>
                  </a:pathLst>
                </a:custGeom>
                <a:solidFill>
                  <a:srgbClr val="FFFFFF"/>
                </a:solidFill>
                <a:ln w="9525">
                  <a:noFill/>
                  <a:round/>
                  <a:headEnd/>
                  <a:tailEnd/>
                </a:ln>
              </p:spPr>
              <p:txBody>
                <a:bodyPr/>
                <a:lstStyle/>
                <a:p>
                  <a:endParaRPr lang="en-US" sz="2400"/>
                </a:p>
              </p:txBody>
            </p:sp>
            <p:sp>
              <p:nvSpPr>
                <p:cNvPr id="1362196" name="Freeform 276"/>
                <p:cNvSpPr>
                  <a:spLocks/>
                </p:cNvSpPr>
                <p:nvPr/>
              </p:nvSpPr>
              <p:spPr bwMode="auto">
                <a:xfrm>
                  <a:off x="3290" y="2355"/>
                  <a:ext cx="27" cy="109"/>
                </a:xfrm>
                <a:custGeom>
                  <a:avLst/>
                  <a:gdLst/>
                  <a:ahLst/>
                  <a:cxnLst>
                    <a:cxn ang="0">
                      <a:pos x="20" y="103"/>
                    </a:cxn>
                    <a:cxn ang="0">
                      <a:pos x="24" y="103"/>
                    </a:cxn>
                    <a:cxn ang="0">
                      <a:pos x="25" y="99"/>
                    </a:cxn>
                    <a:cxn ang="0">
                      <a:pos x="25" y="94"/>
                    </a:cxn>
                    <a:cxn ang="0">
                      <a:pos x="27" y="90"/>
                    </a:cxn>
                    <a:cxn ang="0">
                      <a:pos x="32" y="91"/>
                    </a:cxn>
                    <a:cxn ang="0">
                      <a:pos x="35" y="103"/>
                    </a:cxn>
                    <a:cxn ang="0">
                      <a:pos x="42" y="114"/>
                    </a:cxn>
                    <a:cxn ang="0">
                      <a:pos x="47" y="125"/>
                    </a:cxn>
                    <a:cxn ang="0">
                      <a:pos x="46" y="140"/>
                    </a:cxn>
                    <a:cxn ang="0">
                      <a:pos x="49" y="147"/>
                    </a:cxn>
                    <a:cxn ang="0">
                      <a:pos x="51" y="155"/>
                    </a:cxn>
                    <a:cxn ang="0">
                      <a:pos x="51" y="165"/>
                    </a:cxn>
                    <a:cxn ang="0">
                      <a:pos x="51" y="174"/>
                    </a:cxn>
                    <a:cxn ang="0">
                      <a:pos x="46" y="179"/>
                    </a:cxn>
                    <a:cxn ang="0">
                      <a:pos x="42" y="184"/>
                    </a:cxn>
                    <a:cxn ang="0">
                      <a:pos x="39" y="189"/>
                    </a:cxn>
                    <a:cxn ang="0">
                      <a:pos x="42" y="194"/>
                    </a:cxn>
                    <a:cxn ang="0">
                      <a:pos x="45" y="200"/>
                    </a:cxn>
                    <a:cxn ang="0">
                      <a:pos x="50" y="205"/>
                    </a:cxn>
                    <a:cxn ang="0">
                      <a:pos x="54" y="209"/>
                    </a:cxn>
                    <a:cxn ang="0">
                      <a:pos x="54" y="216"/>
                    </a:cxn>
                    <a:cxn ang="0">
                      <a:pos x="47" y="218"/>
                    </a:cxn>
                    <a:cxn ang="0">
                      <a:pos x="40" y="218"/>
                    </a:cxn>
                    <a:cxn ang="0">
                      <a:pos x="35" y="214"/>
                    </a:cxn>
                    <a:cxn ang="0">
                      <a:pos x="31" y="207"/>
                    </a:cxn>
                    <a:cxn ang="0">
                      <a:pos x="35" y="198"/>
                    </a:cxn>
                    <a:cxn ang="0">
                      <a:pos x="31" y="190"/>
                    </a:cxn>
                    <a:cxn ang="0">
                      <a:pos x="23" y="184"/>
                    </a:cxn>
                    <a:cxn ang="0">
                      <a:pos x="16" y="178"/>
                    </a:cxn>
                    <a:cxn ang="0">
                      <a:pos x="9" y="173"/>
                    </a:cxn>
                    <a:cxn ang="0">
                      <a:pos x="8" y="161"/>
                    </a:cxn>
                    <a:cxn ang="0">
                      <a:pos x="9" y="147"/>
                    </a:cxn>
                    <a:cxn ang="0">
                      <a:pos x="9" y="133"/>
                    </a:cxn>
                    <a:cxn ang="0">
                      <a:pos x="8" y="123"/>
                    </a:cxn>
                    <a:cxn ang="0">
                      <a:pos x="8" y="116"/>
                    </a:cxn>
                    <a:cxn ang="0">
                      <a:pos x="8" y="108"/>
                    </a:cxn>
                    <a:cxn ang="0">
                      <a:pos x="5" y="99"/>
                    </a:cxn>
                    <a:cxn ang="0">
                      <a:pos x="7" y="97"/>
                    </a:cxn>
                    <a:cxn ang="0">
                      <a:pos x="6" y="92"/>
                    </a:cxn>
                    <a:cxn ang="0">
                      <a:pos x="5" y="87"/>
                    </a:cxn>
                    <a:cxn ang="0">
                      <a:pos x="5" y="83"/>
                    </a:cxn>
                    <a:cxn ang="0">
                      <a:pos x="4" y="65"/>
                    </a:cxn>
                    <a:cxn ang="0">
                      <a:pos x="5" y="49"/>
                    </a:cxn>
                    <a:cxn ang="0">
                      <a:pos x="5" y="32"/>
                    </a:cxn>
                    <a:cxn ang="0">
                      <a:pos x="0" y="17"/>
                    </a:cxn>
                    <a:cxn ang="0">
                      <a:pos x="2" y="0"/>
                    </a:cxn>
                    <a:cxn ang="0">
                      <a:pos x="9" y="25"/>
                    </a:cxn>
                    <a:cxn ang="0">
                      <a:pos x="10" y="52"/>
                    </a:cxn>
                    <a:cxn ang="0">
                      <a:pos x="13" y="78"/>
                    </a:cxn>
                    <a:cxn ang="0">
                      <a:pos x="20" y="103"/>
                    </a:cxn>
                  </a:cxnLst>
                  <a:rect l="0" t="0" r="r" b="b"/>
                  <a:pathLst>
                    <a:path w="54" h="218">
                      <a:moveTo>
                        <a:pt x="20" y="103"/>
                      </a:moveTo>
                      <a:lnTo>
                        <a:pt x="24" y="103"/>
                      </a:lnTo>
                      <a:lnTo>
                        <a:pt x="25" y="99"/>
                      </a:lnTo>
                      <a:lnTo>
                        <a:pt x="25" y="94"/>
                      </a:lnTo>
                      <a:lnTo>
                        <a:pt x="27" y="90"/>
                      </a:lnTo>
                      <a:lnTo>
                        <a:pt x="32" y="91"/>
                      </a:lnTo>
                      <a:lnTo>
                        <a:pt x="35" y="103"/>
                      </a:lnTo>
                      <a:lnTo>
                        <a:pt x="42" y="114"/>
                      </a:lnTo>
                      <a:lnTo>
                        <a:pt x="47" y="125"/>
                      </a:lnTo>
                      <a:lnTo>
                        <a:pt x="46" y="140"/>
                      </a:lnTo>
                      <a:lnTo>
                        <a:pt x="49" y="147"/>
                      </a:lnTo>
                      <a:lnTo>
                        <a:pt x="51" y="155"/>
                      </a:lnTo>
                      <a:lnTo>
                        <a:pt x="51" y="165"/>
                      </a:lnTo>
                      <a:lnTo>
                        <a:pt x="51" y="174"/>
                      </a:lnTo>
                      <a:lnTo>
                        <a:pt x="46" y="179"/>
                      </a:lnTo>
                      <a:lnTo>
                        <a:pt x="42" y="184"/>
                      </a:lnTo>
                      <a:lnTo>
                        <a:pt x="39" y="189"/>
                      </a:lnTo>
                      <a:lnTo>
                        <a:pt x="42" y="194"/>
                      </a:lnTo>
                      <a:lnTo>
                        <a:pt x="45" y="200"/>
                      </a:lnTo>
                      <a:lnTo>
                        <a:pt x="50" y="205"/>
                      </a:lnTo>
                      <a:lnTo>
                        <a:pt x="54" y="209"/>
                      </a:lnTo>
                      <a:lnTo>
                        <a:pt x="54" y="216"/>
                      </a:lnTo>
                      <a:lnTo>
                        <a:pt x="47" y="218"/>
                      </a:lnTo>
                      <a:lnTo>
                        <a:pt x="40" y="218"/>
                      </a:lnTo>
                      <a:lnTo>
                        <a:pt x="35" y="214"/>
                      </a:lnTo>
                      <a:lnTo>
                        <a:pt x="31" y="207"/>
                      </a:lnTo>
                      <a:lnTo>
                        <a:pt x="35" y="198"/>
                      </a:lnTo>
                      <a:lnTo>
                        <a:pt x="31" y="190"/>
                      </a:lnTo>
                      <a:lnTo>
                        <a:pt x="23" y="184"/>
                      </a:lnTo>
                      <a:lnTo>
                        <a:pt x="16" y="178"/>
                      </a:lnTo>
                      <a:lnTo>
                        <a:pt x="9" y="173"/>
                      </a:lnTo>
                      <a:lnTo>
                        <a:pt x="8" y="161"/>
                      </a:lnTo>
                      <a:lnTo>
                        <a:pt x="9" y="147"/>
                      </a:lnTo>
                      <a:lnTo>
                        <a:pt x="9" y="133"/>
                      </a:lnTo>
                      <a:lnTo>
                        <a:pt x="8" y="123"/>
                      </a:lnTo>
                      <a:lnTo>
                        <a:pt x="8" y="116"/>
                      </a:lnTo>
                      <a:lnTo>
                        <a:pt x="8" y="108"/>
                      </a:lnTo>
                      <a:lnTo>
                        <a:pt x="5" y="99"/>
                      </a:lnTo>
                      <a:lnTo>
                        <a:pt x="7" y="97"/>
                      </a:lnTo>
                      <a:lnTo>
                        <a:pt x="6" y="92"/>
                      </a:lnTo>
                      <a:lnTo>
                        <a:pt x="5" y="87"/>
                      </a:lnTo>
                      <a:lnTo>
                        <a:pt x="5" y="83"/>
                      </a:lnTo>
                      <a:lnTo>
                        <a:pt x="4" y="65"/>
                      </a:lnTo>
                      <a:lnTo>
                        <a:pt x="5" y="49"/>
                      </a:lnTo>
                      <a:lnTo>
                        <a:pt x="5" y="32"/>
                      </a:lnTo>
                      <a:lnTo>
                        <a:pt x="0" y="17"/>
                      </a:lnTo>
                      <a:lnTo>
                        <a:pt x="2" y="0"/>
                      </a:lnTo>
                      <a:lnTo>
                        <a:pt x="9" y="25"/>
                      </a:lnTo>
                      <a:lnTo>
                        <a:pt x="10" y="52"/>
                      </a:lnTo>
                      <a:lnTo>
                        <a:pt x="13" y="78"/>
                      </a:lnTo>
                      <a:lnTo>
                        <a:pt x="20" y="103"/>
                      </a:lnTo>
                      <a:close/>
                    </a:path>
                  </a:pathLst>
                </a:custGeom>
                <a:solidFill>
                  <a:srgbClr val="FFFFFF"/>
                </a:solidFill>
                <a:ln w="9525">
                  <a:noFill/>
                  <a:round/>
                  <a:headEnd/>
                  <a:tailEnd/>
                </a:ln>
              </p:spPr>
              <p:txBody>
                <a:bodyPr/>
                <a:lstStyle/>
                <a:p>
                  <a:endParaRPr lang="en-US" sz="2400"/>
                </a:p>
              </p:txBody>
            </p:sp>
            <p:sp>
              <p:nvSpPr>
                <p:cNvPr id="1362197" name="Freeform 277"/>
                <p:cNvSpPr>
                  <a:spLocks/>
                </p:cNvSpPr>
                <p:nvPr/>
              </p:nvSpPr>
              <p:spPr bwMode="auto">
                <a:xfrm>
                  <a:off x="2417" y="2413"/>
                  <a:ext cx="28" cy="38"/>
                </a:xfrm>
                <a:custGeom>
                  <a:avLst/>
                  <a:gdLst/>
                  <a:ahLst/>
                  <a:cxnLst>
                    <a:cxn ang="0">
                      <a:pos x="57" y="0"/>
                    </a:cxn>
                    <a:cxn ang="0">
                      <a:pos x="54" y="8"/>
                    </a:cxn>
                    <a:cxn ang="0">
                      <a:pos x="52" y="17"/>
                    </a:cxn>
                    <a:cxn ang="0">
                      <a:pos x="50" y="26"/>
                    </a:cxn>
                    <a:cxn ang="0">
                      <a:pos x="46" y="36"/>
                    </a:cxn>
                    <a:cxn ang="0">
                      <a:pos x="43" y="44"/>
                    </a:cxn>
                    <a:cxn ang="0">
                      <a:pos x="37" y="51"/>
                    </a:cxn>
                    <a:cxn ang="0">
                      <a:pos x="30" y="55"/>
                    </a:cxn>
                    <a:cxn ang="0">
                      <a:pos x="21" y="59"/>
                    </a:cxn>
                    <a:cxn ang="0">
                      <a:pos x="16" y="64"/>
                    </a:cxn>
                    <a:cxn ang="0">
                      <a:pos x="12" y="69"/>
                    </a:cxn>
                    <a:cxn ang="0">
                      <a:pos x="6" y="74"/>
                    </a:cxn>
                    <a:cxn ang="0">
                      <a:pos x="0" y="76"/>
                    </a:cxn>
                    <a:cxn ang="0">
                      <a:pos x="1" y="64"/>
                    </a:cxn>
                    <a:cxn ang="0">
                      <a:pos x="6" y="55"/>
                    </a:cxn>
                    <a:cxn ang="0">
                      <a:pos x="12" y="50"/>
                    </a:cxn>
                    <a:cxn ang="0">
                      <a:pos x="20" y="44"/>
                    </a:cxn>
                    <a:cxn ang="0">
                      <a:pos x="27" y="38"/>
                    </a:cxn>
                    <a:cxn ang="0">
                      <a:pos x="34" y="32"/>
                    </a:cxn>
                    <a:cxn ang="0">
                      <a:pos x="39" y="25"/>
                    </a:cxn>
                    <a:cxn ang="0">
                      <a:pos x="43" y="15"/>
                    </a:cxn>
                    <a:cxn ang="0">
                      <a:pos x="46" y="12"/>
                    </a:cxn>
                    <a:cxn ang="0">
                      <a:pos x="47" y="6"/>
                    </a:cxn>
                    <a:cxn ang="0">
                      <a:pos x="50" y="1"/>
                    </a:cxn>
                    <a:cxn ang="0">
                      <a:pos x="57" y="0"/>
                    </a:cxn>
                  </a:cxnLst>
                  <a:rect l="0" t="0" r="r" b="b"/>
                  <a:pathLst>
                    <a:path w="57" h="76">
                      <a:moveTo>
                        <a:pt x="57" y="0"/>
                      </a:moveTo>
                      <a:lnTo>
                        <a:pt x="54" y="8"/>
                      </a:lnTo>
                      <a:lnTo>
                        <a:pt x="52" y="17"/>
                      </a:lnTo>
                      <a:lnTo>
                        <a:pt x="50" y="26"/>
                      </a:lnTo>
                      <a:lnTo>
                        <a:pt x="46" y="36"/>
                      </a:lnTo>
                      <a:lnTo>
                        <a:pt x="43" y="44"/>
                      </a:lnTo>
                      <a:lnTo>
                        <a:pt x="37" y="51"/>
                      </a:lnTo>
                      <a:lnTo>
                        <a:pt x="30" y="55"/>
                      </a:lnTo>
                      <a:lnTo>
                        <a:pt x="21" y="59"/>
                      </a:lnTo>
                      <a:lnTo>
                        <a:pt x="16" y="64"/>
                      </a:lnTo>
                      <a:lnTo>
                        <a:pt x="12" y="69"/>
                      </a:lnTo>
                      <a:lnTo>
                        <a:pt x="6" y="74"/>
                      </a:lnTo>
                      <a:lnTo>
                        <a:pt x="0" y="76"/>
                      </a:lnTo>
                      <a:lnTo>
                        <a:pt x="1" y="64"/>
                      </a:lnTo>
                      <a:lnTo>
                        <a:pt x="6" y="55"/>
                      </a:lnTo>
                      <a:lnTo>
                        <a:pt x="12" y="50"/>
                      </a:lnTo>
                      <a:lnTo>
                        <a:pt x="20" y="44"/>
                      </a:lnTo>
                      <a:lnTo>
                        <a:pt x="27" y="38"/>
                      </a:lnTo>
                      <a:lnTo>
                        <a:pt x="34" y="32"/>
                      </a:lnTo>
                      <a:lnTo>
                        <a:pt x="39" y="25"/>
                      </a:lnTo>
                      <a:lnTo>
                        <a:pt x="43" y="15"/>
                      </a:lnTo>
                      <a:lnTo>
                        <a:pt x="46" y="12"/>
                      </a:lnTo>
                      <a:lnTo>
                        <a:pt x="47" y="6"/>
                      </a:lnTo>
                      <a:lnTo>
                        <a:pt x="50" y="1"/>
                      </a:lnTo>
                      <a:lnTo>
                        <a:pt x="57" y="0"/>
                      </a:lnTo>
                      <a:close/>
                    </a:path>
                  </a:pathLst>
                </a:custGeom>
                <a:solidFill>
                  <a:srgbClr val="FFFFFF"/>
                </a:solidFill>
                <a:ln w="9525">
                  <a:noFill/>
                  <a:round/>
                  <a:headEnd/>
                  <a:tailEnd/>
                </a:ln>
              </p:spPr>
              <p:txBody>
                <a:bodyPr/>
                <a:lstStyle/>
                <a:p>
                  <a:endParaRPr lang="en-US" sz="2400"/>
                </a:p>
              </p:txBody>
            </p:sp>
            <p:sp>
              <p:nvSpPr>
                <p:cNvPr id="1362198" name="Freeform 278"/>
                <p:cNvSpPr>
                  <a:spLocks/>
                </p:cNvSpPr>
                <p:nvPr/>
              </p:nvSpPr>
              <p:spPr bwMode="auto">
                <a:xfrm>
                  <a:off x="3260" y="2458"/>
                  <a:ext cx="18" cy="34"/>
                </a:xfrm>
                <a:custGeom>
                  <a:avLst/>
                  <a:gdLst/>
                  <a:ahLst/>
                  <a:cxnLst>
                    <a:cxn ang="0">
                      <a:pos x="21" y="29"/>
                    </a:cxn>
                    <a:cxn ang="0">
                      <a:pos x="15" y="39"/>
                    </a:cxn>
                    <a:cxn ang="0">
                      <a:pos x="12" y="50"/>
                    </a:cxn>
                    <a:cxn ang="0">
                      <a:pos x="7" y="59"/>
                    </a:cxn>
                    <a:cxn ang="0">
                      <a:pos x="4" y="68"/>
                    </a:cxn>
                    <a:cxn ang="0">
                      <a:pos x="0" y="56"/>
                    </a:cxn>
                    <a:cxn ang="0">
                      <a:pos x="4" y="44"/>
                    </a:cxn>
                    <a:cxn ang="0">
                      <a:pos x="9" y="32"/>
                    </a:cxn>
                    <a:cxn ang="0">
                      <a:pos x="16" y="21"/>
                    </a:cxn>
                    <a:cxn ang="0">
                      <a:pos x="21" y="17"/>
                    </a:cxn>
                    <a:cxn ang="0">
                      <a:pos x="24" y="13"/>
                    </a:cxn>
                    <a:cxn ang="0">
                      <a:pos x="27" y="8"/>
                    </a:cxn>
                    <a:cxn ang="0">
                      <a:pos x="30" y="3"/>
                    </a:cxn>
                    <a:cxn ang="0">
                      <a:pos x="37" y="0"/>
                    </a:cxn>
                    <a:cxn ang="0">
                      <a:pos x="37" y="8"/>
                    </a:cxn>
                    <a:cxn ang="0">
                      <a:pos x="32" y="14"/>
                    </a:cxn>
                    <a:cxn ang="0">
                      <a:pos x="27" y="21"/>
                    </a:cxn>
                    <a:cxn ang="0">
                      <a:pos x="21" y="29"/>
                    </a:cxn>
                  </a:cxnLst>
                  <a:rect l="0" t="0" r="r" b="b"/>
                  <a:pathLst>
                    <a:path w="37" h="68">
                      <a:moveTo>
                        <a:pt x="21" y="29"/>
                      </a:moveTo>
                      <a:lnTo>
                        <a:pt x="15" y="39"/>
                      </a:lnTo>
                      <a:lnTo>
                        <a:pt x="12" y="50"/>
                      </a:lnTo>
                      <a:lnTo>
                        <a:pt x="7" y="59"/>
                      </a:lnTo>
                      <a:lnTo>
                        <a:pt x="4" y="68"/>
                      </a:lnTo>
                      <a:lnTo>
                        <a:pt x="0" y="56"/>
                      </a:lnTo>
                      <a:lnTo>
                        <a:pt x="4" y="44"/>
                      </a:lnTo>
                      <a:lnTo>
                        <a:pt x="9" y="32"/>
                      </a:lnTo>
                      <a:lnTo>
                        <a:pt x="16" y="21"/>
                      </a:lnTo>
                      <a:lnTo>
                        <a:pt x="21" y="17"/>
                      </a:lnTo>
                      <a:lnTo>
                        <a:pt x="24" y="13"/>
                      </a:lnTo>
                      <a:lnTo>
                        <a:pt x="27" y="8"/>
                      </a:lnTo>
                      <a:lnTo>
                        <a:pt x="30" y="3"/>
                      </a:lnTo>
                      <a:lnTo>
                        <a:pt x="37" y="0"/>
                      </a:lnTo>
                      <a:lnTo>
                        <a:pt x="37" y="8"/>
                      </a:lnTo>
                      <a:lnTo>
                        <a:pt x="32" y="14"/>
                      </a:lnTo>
                      <a:lnTo>
                        <a:pt x="27" y="21"/>
                      </a:lnTo>
                      <a:lnTo>
                        <a:pt x="21" y="29"/>
                      </a:lnTo>
                      <a:close/>
                    </a:path>
                  </a:pathLst>
                </a:custGeom>
                <a:solidFill>
                  <a:srgbClr val="000000"/>
                </a:solidFill>
                <a:ln w="9525">
                  <a:noFill/>
                  <a:round/>
                  <a:headEnd/>
                  <a:tailEnd/>
                </a:ln>
              </p:spPr>
              <p:txBody>
                <a:bodyPr/>
                <a:lstStyle/>
                <a:p>
                  <a:endParaRPr lang="en-US" sz="2400"/>
                </a:p>
              </p:txBody>
            </p:sp>
            <p:sp>
              <p:nvSpPr>
                <p:cNvPr id="1362199" name="Freeform 279"/>
                <p:cNvSpPr>
                  <a:spLocks/>
                </p:cNvSpPr>
                <p:nvPr/>
              </p:nvSpPr>
              <p:spPr bwMode="auto">
                <a:xfrm>
                  <a:off x="3273" y="2516"/>
                  <a:ext cx="33" cy="29"/>
                </a:xfrm>
                <a:custGeom>
                  <a:avLst/>
                  <a:gdLst/>
                  <a:ahLst/>
                  <a:cxnLst>
                    <a:cxn ang="0">
                      <a:pos x="42" y="0"/>
                    </a:cxn>
                    <a:cxn ang="0">
                      <a:pos x="49" y="4"/>
                    </a:cxn>
                    <a:cxn ang="0">
                      <a:pos x="56" y="7"/>
                    </a:cxn>
                    <a:cxn ang="0">
                      <a:pos x="63" y="13"/>
                    </a:cxn>
                    <a:cxn ang="0">
                      <a:pos x="66" y="20"/>
                    </a:cxn>
                    <a:cxn ang="0">
                      <a:pos x="63" y="29"/>
                    </a:cxn>
                    <a:cxn ang="0">
                      <a:pos x="61" y="39"/>
                    </a:cxn>
                    <a:cxn ang="0">
                      <a:pos x="57" y="50"/>
                    </a:cxn>
                    <a:cxn ang="0">
                      <a:pos x="51" y="58"/>
                    </a:cxn>
                    <a:cxn ang="0">
                      <a:pos x="44" y="52"/>
                    </a:cxn>
                    <a:cxn ang="0">
                      <a:pos x="36" y="46"/>
                    </a:cxn>
                    <a:cxn ang="0">
                      <a:pos x="30" y="39"/>
                    </a:cxn>
                    <a:cxn ang="0">
                      <a:pos x="24" y="34"/>
                    </a:cxn>
                    <a:cxn ang="0">
                      <a:pos x="17" y="27"/>
                    </a:cxn>
                    <a:cxn ang="0">
                      <a:pos x="11" y="20"/>
                    </a:cxn>
                    <a:cxn ang="0">
                      <a:pos x="5" y="13"/>
                    </a:cxn>
                    <a:cxn ang="0">
                      <a:pos x="0" y="5"/>
                    </a:cxn>
                    <a:cxn ang="0">
                      <a:pos x="3" y="1"/>
                    </a:cxn>
                    <a:cxn ang="0">
                      <a:pos x="8" y="0"/>
                    </a:cxn>
                    <a:cxn ang="0">
                      <a:pos x="13" y="0"/>
                    </a:cxn>
                    <a:cxn ang="0">
                      <a:pos x="19" y="1"/>
                    </a:cxn>
                    <a:cxn ang="0">
                      <a:pos x="26" y="3"/>
                    </a:cxn>
                    <a:cxn ang="0">
                      <a:pos x="32" y="3"/>
                    </a:cxn>
                    <a:cxn ang="0">
                      <a:pos x="38" y="3"/>
                    </a:cxn>
                    <a:cxn ang="0">
                      <a:pos x="42" y="0"/>
                    </a:cxn>
                  </a:cxnLst>
                  <a:rect l="0" t="0" r="r" b="b"/>
                  <a:pathLst>
                    <a:path w="66" h="58">
                      <a:moveTo>
                        <a:pt x="42" y="0"/>
                      </a:moveTo>
                      <a:lnTo>
                        <a:pt x="49" y="4"/>
                      </a:lnTo>
                      <a:lnTo>
                        <a:pt x="56" y="7"/>
                      </a:lnTo>
                      <a:lnTo>
                        <a:pt x="63" y="13"/>
                      </a:lnTo>
                      <a:lnTo>
                        <a:pt x="66" y="20"/>
                      </a:lnTo>
                      <a:lnTo>
                        <a:pt x="63" y="29"/>
                      </a:lnTo>
                      <a:lnTo>
                        <a:pt x="61" y="39"/>
                      </a:lnTo>
                      <a:lnTo>
                        <a:pt x="57" y="50"/>
                      </a:lnTo>
                      <a:lnTo>
                        <a:pt x="51" y="58"/>
                      </a:lnTo>
                      <a:lnTo>
                        <a:pt x="44" y="52"/>
                      </a:lnTo>
                      <a:lnTo>
                        <a:pt x="36" y="46"/>
                      </a:lnTo>
                      <a:lnTo>
                        <a:pt x="30" y="39"/>
                      </a:lnTo>
                      <a:lnTo>
                        <a:pt x="24" y="34"/>
                      </a:lnTo>
                      <a:lnTo>
                        <a:pt x="17" y="27"/>
                      </a:lnTo>
                      <a:lnTo>
                        <a:pt x="11" y="20"/>
                      </a:lnTo>
                      <a:lnTo>
                        <a:pt x="5" y="13"/>
                      </a:lnTo>
                      <a:lnTo>
                        <a:pt x="0" y="5"/>
                      </a:lnTo>
                      <a:lnTo>
                        <a:pt x="3" y="1"/>
                      </a:lnTo>
                      <a:lnTo>
                        <a:pt x="8" y="0"/>
                      </a:lnTo>
                      <a:lnTo>
                        <a:pt x="13" y="0"/>
                      </a:lnTo>
                      <a:lnTo>
                        <a:pt x="19" y="1"/>
                      </a:lnTo>
                      <a:lnTo>
                        <a:pt x="26" y="3"/>
                      </a:lnTo>
                      <a:lnTo>
                        <a:pt x="32" y="3"/>
                      </a:lnTo>
                      <a:lnTo>
                        <a:pt x="38" y="3"/>
                      </a:lnTo>
                      <a:lnTo>
                        <a:pt x="42" y="0"/>
                      </a:lnTo>
                      <a:close/>
                    </a:path>
                  </a:pathLst>
                </a:custGeom>
                <a:solidFill>
                  <a:srgbClr val="FFFFFF"/>
                </a:solidFill>
                <a:ln w="9525">
                  <a:noFill/>
                  <a:round/>
                  <a:headEnd/>
                  <a:tailEnd/>
                </a:ln>
              </p:spPr>
              <p:txBody>
                <a:bodyPr/>
                <a:lstStyle/>
                <a:p>
                  <a:endParaRPr lang="en-US" sz="2400"/>
                </a:p>
              </p:txBody>
            </p:sp>
            <p:sp>
              <p:nvSpPr>
                <p:cNvPr id="1362200" name="Freeform 280"/>
                <p:cNvSpPr>
                  <a:spLocks/>
                </p:cNvSpPr>
                <p:nvPr/>
              </p:nvSpPr>
              <p:spPr bwMode="auto">
                <a:xfrm>
                  <a:off x="2376" y="2560"/>
                  <a:ext cx="23" cy="54"/>
                </a:xfrm>
                <a:custGeom>
                  <a:avLst/>
                  <a:gdLst/>
                  <a:ahLst/>
                  <a:cxnLst>
                    <a:cxn ang="0">
                      <a:pos x="40" y="4"/>
                    </a:cxn>
                    <a:cxn ang="0">
                      <a:pos x="35" y="22"/>
                    </a:cxn>
                    <a:cxn ang="0">
                      <a:pos x="27" y="38"/>
                    </a:cxn>
                    <a:cxn ang="0">
                      <a:pos x="20" y="54"/>
                    </a:cxn>
                    <a:cxn ang="0">
                      <a:pos x="18" y="70"/>
                    </a:cxn>
                    <a:cxn ang="0">
                      <a:pos x="25" y="76"/>
                    </a:cxn>
                    <a:cxn ang="0">
                      <a:pos x="28" y="72"/>
                    </a:cxn>
                    <a:cxn ang="0">
                      <a:pos x="33" y="68"/>
                    </a:cxn>
                    <a:cxn ang="0">
                      <a:pos x="35" y="63"/>
                    </a:cxn>
                    <a:cxn ang="0">
                      <a:pos x="36" y="57"/>
                    </a:cxn>
                    <a:cxn ang="0">
                      <a:pos x="45" y="59"/>
                    </a:cxn>
                    <a:cxn ang="0">
                      <a:pos x="43" y="70"/>
                    </a:cxn>
                    <a:cxn ang="0">
                      <a:pos x="40" y="79"/>
                    </a:cxn>
                    <a:cxn ang="0">
                      <a:pos x="36" y="89"/>
                    </a:cxn>
                    <a:cxn ang="0">
                      <a:pos x="33" y="98"/>
                    </a:cxn>
                    <a:cxn ang="0">
                      <a:pos x="27" y="101"/>
                    </a:cxn>
                    <a:cxn ang="0">
                      <a:pos x="21" y="103"/>
                    </a:cxn>
                    <a:cxn ang="0">
                      <a:pos x="14" y="107"/>
                    </a:cxn>
                    <a:cxn ang="0">
                      <a:pos x="8" y="108"/>
                    </a:cxn>
                    <a:cxn ang="0">
                      <a:pos x="16" y="92"/>
                    </a:cxn>
                    <a:cxn ang="0">
                      <a:pos x="11" y="90"/>
                    </a:cxn>
                    <a:cxn ang="0">
                      <a:pos x="5" y="90"/>
                    </a:cxn>
                    <a:cxn ang="0">
                      <a:pos x="1" y="89"/>
                    </a:cxn>
                    <a:cxn ang="0">
                      <a:pos x="0" y="83"/>
                    </a:cxn>
                    <a:cxn ang="0">
                      <a:pos x="5" y="74"/>
                    </a:cxn>
                    <a:cxn ang="0">
                      <a:pos x="10" y="64"/>
                    </a:cxn>
                    <a:cxn ang="0">
                      <a:pos x="14" y="54"/>
                    </a:cxn>
                    <a:cxn ang="0">
                      <a:pos x="19" y="44"/>
                    </a:cxn>
                    <a:cxn ang="0">
                      <a:pos x="25" y="33"/>
                    </a:cxn>
                    <a:cxn ang="0">
                      <a:pos x="29" y="22"/>
                    </a:cxn>
                    <a:cxn ang="0">
                      <a:pos x="33" y="10"/>
                    </a:cxn>
                    <a:cxn ang="0">
                      <a:pos x="37" y="0"/>
                    </a:cxn>
                    <a:cxn ang="0">
                      <a:pos x="40" y="4"/>
                    </a:cxn>
                  </a:cxnLst>
                  <a:rect l="0" t="0" r="r" b="b"/>
                  <a:pathLst>
                    <a:path w="45" h="108">
                      <a:moveTo>
                        <a:pt x="40" y="4"/>
                      </a:moveTo>
                      <a:lnTo>
                        <a:pt x="35" y="22"/>
                      </a:lnTo>
                      <a:lnTo>
                        <a:pt x="27" y="38"/>
                      </a:lnTo>
                      <a:lnTo>
                        <a:pt x="20" y="54"/>
                      </a:lnTo>
                      <a:lnTo>
                        <a:pt x="18" y="70"/>
                      </a:lnTo>
                      <a:lnTo>
                        <a:pt x="25" y="76"/>
                      </a:lnTo>
                      <a:lnTo>
                        <a:pt x="28" y="72"/>
                      </a:lnTo>
                      <a:lnTo>
                        <a:pt x="33" y="68"/>
                      </a:lnTo>
                      <a:lnTo>
                        <a:pt x="35" y="63"/>
                      </a:lnTo>
                      <a:lnTo>
                        <a:pt x="36" y="57"/>
                      </a:lnTo>
                      <a:lnTo>
                        <a:pt x="45" y="59"/>
                      </a:lnTo>
                      <a:lnTo>
                        <a:pt x="43" y="70"/>
                      </a:lnTo>
                      <a:lnTo>
                        <a:pt x="40" y="79"/>
                      </a:lnTo>
                      <a:lnTo>
                        <a:pt x="36" y="89"/>
                      </a:lnTo>
                      <a:lnTo>
                        <a:pt x="33" y="98"/>
                      </a:lnTo>
                      <a:lnTo>
                        <a:pt x="27" y="101"/>
                      </a:lnTo>
                      <a:lnTo>
                        <a:pt x="21" y="103"/>
                      </a:lnTo>
                      <a:lnTo>
                        <a:pt x="14" y="107"/>
                      </a:lnTo>
                      <a:lnTo>
                        <a:pt x="8" y="108"/>
                      </a:lnTo>
                      <a:lnTo>
                        <a:pt x="16" y="92"/>
                      </a:lnTo>
                      <a:lnTo>
                        <a:pt x="11" y="90"/>
                      </a:lnTo>
                      <a:lnTo>
                        <a:pt x="5" y="90"/>
                      </a:lnTo>
                      <a:lnTo>
                        <a:pt x="1" y="89"/>
                      </a:lnTo>
                      <a:lnTo>
                        <a:pt x="0" y="83"/>
                      </a:lnTo>
                      <a:lnTo>
                        <a:pt x="5" y="74"/>
                      </a:lnTo>
                      <a:lnTo>
                        <a:pt x="10" y="64"/>
                      </a:lnTo>
                      <a:lnTo>
                        <a:pt x="14" y="54"/>
                      </a:lnTo>
                      <a:lnTo>
                        <a:pt x="19" y="44"/>
                      </a:lnTo>
                      <a:lnTo>
                        <a:pt x="25" y="33"/>
                      </a:lnTo>
                      <a:lnTo>
                        <a:pt x="29" y="22"/>
                      </a:lnTo>
                      <a:lnTo>
                        <a:pt x="33" y="10"/>
                      </a:lnTo>
                      <a:lnTo>
                        <a:pt x="37" y="0"/>
                      </a:lnTo>
                      <a:lnTo>
                        <a:pt x="40" y="4"/>
                      </a:lnTo>
                      <a:close/>
                    </a:path>
                  </a:pathLst>
                </a:custGeom>
                <a:solidFill>
                  <a:srgbClr val="FFFFFF"/>
                </a:solidFill>
                <a:ln w="9525">
                  <a:noFill/>
                  <a:round/>
                  <a:headEnd/>
                  <a:tailEnd/>
                </a:ln>
              </p:spPr>
              <p:txBody>
                <a:bodyPr/>
                <a:lstStyle/>
                <a:p>
                  <a:endParaRPr lang="en-US" sz="2400"/>
                </a:p>
              </p:txBody>
            </p:sp>
            <p:sp>
              <p:nvSpPr>
                <p:cNvPr id="1362201" name="Freeform 281"/>
                <p:cNvSpPr>
                  <a:spLocks/>
                </p:cNvSpPr>
                <p:nvPr/>
              </p:nvSpPr>
              <p:spPr bwMode="auto">
                <a:xfrm>
                  <a:off x="2380" y="2618"/>
                  <a:ext cx="7" cy="7"/>
                </a:xfrm>
                <a:custGeom>
                  <a:avLst/>
                  <a:gdLst/>
                  <a:ahLst/>
                  <a:cxnLst>
                    <a:cxn ang="0">
                      <a:pos x="13" y="4"/>
                    </a:cxn>
                    <a:cxn ang="0">
                      <a:pos x="11" y="7"/>
                    </a:cxn>
                    <a:cxn ang="0">
                      <a:pos x="10" y="11"/>
                    </a:cxn>
                    <a:cxn ang="0">
                      <a:pos x="6" y="12"/>
                    </a:cxn>
                    <a:cxn ang="0">
                      <a:pos x="3" y="14"/>
                    </a:cxn>
                    <a:cxn ang="0">
                      <a:pos x="0" y="12"/>
                    </a:cxn>
                    <a:cxn ang="0">
                      <a:pos x="0" y="7"/>
                    </a:cxn>
                    <a:cxn ang="0">
                      <a:pos x="2" y="2"/>
                    </a:cxn>
                    <a:cxn ang="0">
                      <a:pos x="5" y="0"/>
                    </a:cxn>
                    <a:cxn ang="0">
                      <a:pos x="13" y="4"/>
                    </a:cxn>
                  </a:cxnLst>
                  <a:rect l="0" t="0" r="r" b="b"/>
                  <a:pathLst>
                    <a:path w="13" h="14">
                      <a:moveTo>
                        <a:pt x="13" y="4"/>
                      </a:moveTo>
                      <a:lnTo>
                        <a:pt x="11" y="7"/>
                      </a:lnTo>
                      <a:lnTo>
                        <a:pt x="10" y="11"/>
                      </a:lnTo>
                      <a:lnTo>
                        <a:pt x="6" y="12"/>
                      </a:lnTo>
                      <a:lnTo>
                        <a:pt x="3" y="14"/>
                      </a:lnTo>
                      <a:lnTo>
                        <a:pt x="0" y="12"/>
                      </a:lnTo>
                      <a:lnTo>
                        <a:pt x="0" y="7"/>
                      </a:lnTo>
                      <a:lnTo>
                        <a:pt x="2" y="2"/>
                      </a:lnTo>
                      <a:lnTo>
                        <a:pt x="5" y="0"/>
                      </a:lnTo>
                      <a:lnTo>
                        <a:pt x="13" y="4"/>
                      </a:lnTo>
                      <a:close/>
                    </a:path>
                  </a:pathLst>
                </a:custGeom>
                <a:solidFill>
                  <a:srgbClr val="FFFFFF"/>
                </a:solidFill>
                <a:ln w="9525">
                  <a:noFill/>
                  <a:round/>
                  <a:headEnd/>
                  <a:tailEnd/>
                </a:ln>
              </p:spPr>
              <p:txBody>
                <a:bodyPr/>
                <a:lstStyle/>
                <a:p>
                  <a:endParaRPr lang="en-US" sz="2400"/>
                </a:p>
              </p:txBody>
            </p:sp>
            <p:sp>
              <p:nvSpPr>
                <p:cNvPr id="1362202" name="Freeform 282"/>
                <p:cNvSpPr>
                  <a:spLocks/>
                </p:cNvSpPr>
                <p:nvPr/>
              </p:nvSpPr>
              <p:spPr bwMode="auto">
                <a:xfrm>
                  <a:off x="2922" y="2634"/>
                  <a:ext cx="514" cy="99"/>
                </a:xfrm>
                <a:custGeom>
                  <a:avLst/>
                  <a:gdLst/>
                  <a:ahLst/>
                  <a:cxnLst>
                    <a:cxn ang="0">
                      <a:pos x="465" y="0"/>
                    </a:cxn>
                    <a:cxn ang="0">
                      <a:pos x="462" y="14"/>
                    </a:cxn>
                    <a:cxn ang="0">
                      <a:pos x="491" y="27"/>
                    </a:cxn>
                    <a:cxn ang="0">
                      <a:pos x="508" y="42"/>
                    </a:cxn>
                    <a:cxn ang="0">
                      <a:pos x="552" y="46"/>
                    </a:cxn>
                    <a:cxn ang="0">
                      <a:pos x="594" y="43"/>
                    </a:cxn>
                    <a:cxn ang="0">
                      <a:pos x="668" y="36"/>
                    </a:cxn>
                    <a:cxn ang="0">
                      <a:pos x="728" y="37"/>
                    </a:cxn>
                    <a:cxn ang="0">
                      <a:pos x="790" y="34"/>
                    </a:cxn>
                    <a:cxn ang="0">
                      <a:pos x="862" y="34"/>
                    </a:cxn>
                    <a:cxn ang="0">
                      <a:pos x="922" y="28"/>
                    </a:cxn>
                    <a:cxn ang="0">
                      <a:pos x="945" y="37"/>
                    </a:cxn>
                    <a:cxn ang="0">
                      <a:pos x="956" y="73"/>
                    </a:cxn>
                    <a:cxn ang="0">
                      <a:pos x="998" y="88"/>
                    </a:cxn>
                    <a:cxn ang="0">
                      <a:pos x="1029" y="111"/>
                    </a:cxn>
                    <a:cxn ang="0">
                      <a:pos x="1000" y="128"/>
                    </a:cxn>
                    <a:cxn ang="0">
                      <a:pos x="947" y="113"/>
                    </a:cxn>
                    <a:cxn ang="0">
                      <a:pos x="897" y="110"/>
                    </a:cxn>
                    <a:cxn ang="0">
                      <a:pos x="856" y="110"/>
                    </a:cxn>
                    <a:cxn ang="0">
                      <a:pos x="823" y="100"/>
                    </a:cxn>
                    <a:cxn ang="0">
                      <a:pos x="781" y="92"/>
                    </a:cxn>
                    <a:cxn ang="0">
                      <a:pos x="691" y="117"/>
                    </a:cxn>
                    <a:cxn ang="0">
                      <a:pos x="691" y="133"/>
                    </a:cxn>
                    <a:cxn ang="0">
                      <a:pos x="781" y="141"/>
                    </a:cxn>
                    <a:cxn ang="0">
                      <a:pos x="825" y="152"/>
                    </a:cxn>
                    <a:cxn ang="0">
                      <a:pos x="790" y="167"/>
                    </a:cxn>
                    <a:cxn ang="0">
                      <a:pos x="749" y="186"/>
                    </a:cxn>
                    <a:cxn ang="0">
                      <a:pos x="695" y="199"/>
                    </a:cxn>
                    <a:cxn ang="0">
                      <a:pos x="597" y="195"/>
                    </a:cxn>
                    <a:cxn ang="0">
                      <a:pos x="639" y="171"/>
                    </a:cxn>
                    <a:cxn ang="0">
                      <a:pos x="676" y="171"/>
                    </a:cxn>
                    <a:cxn ang="0">
                      <a:pos x="684" y="164"/>
                    </a:cxn>
                    <a:cxn ang="0">
                      <a:pos x="646" y="152"/>
                    </a:cxn>
                    <a:cxn ang="0">
                      <a:pos x="589" y="148"/>
                    </a:cxn>
                    <a:cxn ang="0">
                      <a:pos x="524" y="150"/>
                    </a:cxn>
                    <a:cxn ang="0">
                      <a:pos x="496" y="149"/>
                    </a:cxn>
                    <a:cxn ang="0">
                      <a:pos x="469" y="148"/>
                    </a:cxn>
                    <a:cxn ang="0">
                      <a:pos x="427" y="147"/>
                    </a:cxn>
                    <a:cxn ang="0">
                      <a:pos x="400" y="144"/>
                    </a:cxn>
                    <a:cxn ang="0">
                      <a:pos x="318" y="148"/>
                    </a:cxn>
                    <a:cxn ang="0">
                      <a:pos x="235" y="158"/>
                    </a:cxn>
                    <a:cxn ang="0">
                      <a:pos x="155" y="172"/>
                    </a:cxn>
                    <a:cxn ang="0">
                      <a:pos x="87" y="164"/>
                    </a:cxn>
                    <a:cxn ang="0">
                      <a:pos x="122" y="163"/>
                    </a:cxn>
                    <a:cxn ang="0">
                      <a:pos x="139" y="133"/>
                    </a:cxn>
                    <a:cxn ang="0">
                      <a:pos x="94" y="120"/>
                    </a:cxn>
                    <a:cxn ang="0">
                      <a:pos x="23" y="151"/>
                    </a:cxn>
                    <a:cxn ang="0">
                      <a:pos x="10" y="112"/>
                    </a:cxn>
                    <a:cxn ang="0">
                      <a:pos x="29" y="69"/>
                    </a:cxn>
                    <a:cxn ang="0">
                      <a:pos x="65" y="49"/>
                    </a:cxn>
                    <a:cxn ang="0">
                      <a:pos x="93" y="59"/>
                    </a:cxn>
                    <a:cxn ang="0">
                      <a:pos x="97" y="39"/>
                    </a:cxn>
                    <a:cxn ang="0">
                      <a:pos x="97" y="26"/>
                    </a:cxn>
                    <a:cxn ang="0">
                      <a:pos x="141" y="24"/>
                    </a:cxn>
                    <a:cxn ang="0">
                      <a:pos x="247" y="12"/>
                    </a:cxn>
                    <a:cxn ang="0">
                      <a:pos x="321" y="8"/>
                    </a:cxn>
                    <a:cxn ang="0">
                      <a:pos x="379" y="3"/>
                    </a:cxn>
                    <a:cxn ang="0">
                      <a:pos x="436" y="1"/>
                    </a:cxn>
                  </a:cxnLst>
                  <a:rect l="0" t="0" r="r" b="b"/>
                  <a:pathLst>
                    <a:path w="1029" h="199">
                      <a:moveTo>
                        <a:pt x="436" y="1"/>
                      </a:moveTo>
                      <a:lnTo>
                        <a:pt x="442" y="3"/>
                      </a:lnTo>
                      <a:lnTo>
                        <a:pt x="448" y="3"/>
                      </a:lnTo>
                      <a:lnTo>
                        <a:pt x="454" y="3"/>
                      </a:lnTo>
                      <a:lnTo>
                        <a:pt x="460" y="1"/>
                      </a:lnTo>
                      <a:lnTo>
                        <a:pt x="465" y="0"/>
                      </a:lnTo>
                      <a:lnTo>
                        <a:pt x="471" y="0"/>
                      </a:lnTo>
                      <a:lnTo>
                        <a:pt x="475" y="1"/>
                      </a:lnTo>
                      <a:lnTo>
                        <a:pt x="478" y="5"/>
                      </a:lnTo>
                      <a:lnTo>
                        <a:pt x="475" y="11"/>
                      </a:lnTo>
                      <a:lnTo>
                        <a:pt x="468" y="12"/>
                      </a:lnTo>
                      <a:lnTo>
                        <a:pt x="462" y="14"/>
                      </a:lnTo>
                      <a:lnTo>
                        <a:pt x="458" y="20"/>
                      </a:lnTo>
                      <a:lnTo>
                        <a:pt x="463" y="26"/>
                      </a:lnTo>
                      <a:lnTo>
                        <a:pt x="471" y="29"/>
                      </a:lnTo>
                      <a:lnTo>
                        <a:pt x="480" y="30"/>
                      </a:lnTo>
                      <a:lnTo>
                        <a:pt x="488" y="29"/>
                      </a:lnTo>
                      <a:lnTo>
                        <a:pt x="491" y="27"/>
                      </a:lnTo>
                      <a:lnTo>
                        <a:pt x="493" y="26"/>
                      </a:lnTo>
                      <a:lnTo>
                        <a:pt x="494" y="26"/>
                      </a:lnTo>
                      <a:lnTo>
                        <a:pt x="496" y="26"/>
                      </a:lnTo>
                      <a:lnTo>
                        <a:pt x="498" y="34"/>
                      </a:lnTo>
                      <a:lnTo>
                        <a:pt x="502" y="39"/>
                      </a:lnTo>
                      <a:lnTo>
                        <a:pt x="508" y="42"/>
                      </a:lnTo>
                      <a:lnTo>
                        <a:pt x="516" y="43"/>
                      </a:lnTo>
                      <a:lnTo>
                        <a:pt x="523" y="43"/>
                      </a:lnTo>
                      <a:lnTo>
                        <a:pt x="531" y="43"/>
                      </a:lnTo>
                      <a:lnTo>
                        <a:pt x="539" y="44"/>
                      </a:lnTo>
                      <a:lnTo>
                        <a:pt x="545" y="47"/>
                      </a:lnTo>
                      <a:lnTo>
                        <a:pt x="552" y="46"/>
                      </a:lnTo>
                      <a:lnTo>
                        <a:pt x="559" y="44"/>
                      </a:lnTo>
                      <a:lnTo>
                        <a:pt x="567" y="43"/>
                      </a:lnTo>
                      <a:lnTo>
                        <a:pt x="574" y="41"/>
                      </a:lnTo>
                      <a:lnTo>
                        <a:pt x="581" y="39"/>
                      </a:lnTo>
                      <a:lnTo>
                        <a:pt x="587" y="41"/>
                      </a:lnTo>
                      <a:lnTo>
                        <a:pt x="594" y="43"/>
                      </a:lnTo>
                      <a:lnTo>
                        <a:pt x="600" y="47"/>
                      </a:lnTo>
                      <a:lnTo>
                        <a:pt x="613" y="45"/>
                      </a:lnTo>
                      <a:lnTo>
                        <a:pt x="627" y="43"/>
                      </a:lnTo>
                      <a:lnTo>
                        <a:pt x="640" y="39"/>
                      </a:lnTo>
                      <a:lnTo>
                        <a:pt x="654" y="37"/>
                      </a:lnTo>
                      <a:lnTo>
                        <a:pt x="668" y="36"/>
                      </a:lnTo>
                      <a:lnTo>
                        <a:pt x="683" y="37"/>
                      </a:lnTo>
                      <a:lnTo>
                        <a:pt x="697" y="39"/>
                      </a:lnTo>
                      <a:lnTo>
                        <a:pt x="711" y="45"/>
                      </a:lnTo>
                      <a:lnTo>
                        <a:pt x="718" y="44"/>
                      </a:lnTo>
                      <a:lnTo>
                        <a:pt x="723" y="41"/>
                      </a:lnTo>
                      <a:lnTo>
                        <a:pt x="728" y="37"/>
                      </a:lnTo>
                      <a:lnTo>
                        <a:pt x="732" y="32"/>
                      </a:lnTo>
                      <a:lnTo>
                        <a:pt x="743" y="32"/>
                      </a:lnTo>
                      <a:lnTo>
                        <a:pt x="755" y="34"/>
                      </a:lnTo>
                      <a:lnTo>
                        <a:pt x="766" y="34"/>
                      </a:lnTo>
                      <a:lnTo>
                        <a:pt x="779" y="34"/>
                      </a:lnTo>
                      <a:lnTo>
                        <a:pt x="790" y="34"/>
                      </a:lnTo>
                      <a:lnTo>
                        <a:pt x="802" y="35"/>
                      </a:lnTo>
                      <a:lnTo>
                        <a:pt x="814" y="35"/>
                      </a:lnTo>
                      <a:lnTo>
                        <a:pt x="826" y="35"/>
                      </a:lnTo>
                      <a:lnTo>
                        <a:pt x="839" y="35"/>
                      </a:lnTo>
                      <a:lnTo>
                        <a:pt x="850" y="35"/>
                      </a:lnTo>
                      <a:lnTo>
                        <a:pt x="862" y="34"/>
                      </a:lnTo>
                      <a:lnTo>
                        <a:pt x="873" y="34"/>
                      </a:lnTo>
                      <a:lnTo>
                        <a:pt x="886" y="34"/>
                      </a:lnTo>
                      <a:lnTo>
                        <a:pt x="897" y="32"/>
                      </a:lnTo>
                      <a:lnTo>
                        <a:pt x="908" y="32"/>
                      </a:lnTo>
                      <a:lnTo>
                        <a:pt x="919" y="31"/>
                      </a:lnTo>
                      <a:lnTo>
                        <a:pt x="922" y="28"/>
                      </a:lnTo>
                      <a:lnTo>
                        <a:pt x="923" y="23"/>
                      </a:lnTo>
                      <a:lnTo>
                        <a:pt x="925" y="21"/>
                      </a:lnTo>
                      <a:lnTo>
                        <a:pt x="929" y="20"/>
                      </a:lnTo>
                      <a:lnTo>
                        <a:pt x="935" y="23"/>
                      </a:lnTo>
                      <a:lnTo>
                        <a:pt x="940" y="30"/>
                      </a:lnTo>
                      <a:lnTo>
                        <a:pt x="945" y="37"/>
                      </a:lnTo>
                      <a:lnTo>
                        <a:pt x="947" y="45"/>
                      </a:lnTo>
                      <a:lnTo>
                        <a:pt x="941" y="54"/>
                      </a:lnTo>
                      <a:lnTo>
                        <a:pt x="941" y="61"/>
                      </a:lnTo>
                      <a:lnTo>
                        <a:pt x="944" y="66"/>
                      </a:lnTo>
                      <a:lnTo>
                        <a:pt x="949" y="69"/>
                      </a:lnTo>
                      <a:lnTo>
                        <a:pt x="956" y="73"/>
                      </a:lnTo>
                      <a:lnTo>
                        <a:pt x="964" y="75"/>
                      </a:lnTo>
                      <a:lnTo>
                        <a:pt x="972" y="77"/>
                      </a:lnTo>
                      <a:lnTo>
                        <a:pt x="978" y="82"/>
                      </a:lnTo>
                      <a:lnTo>
                        <a:pt x="985" y="83"/>
                      </a:lnTo>
                      <a:lnTo>
                        <a:pt x="992" y="85"/>
                      </a:lnTo>
                      <a:lnTo>
                        <a:pt x="998" y="88"/>
                      </a:lnTo>
                      <a:lnTo>
                        <a:pt x="1003" y="90"/>
                      </a:lnTo>
                      <a:lnTo>
                        <a:pt x="1009" y="94"/>
                      </a:lnTo>
                      <a:lnTo>
                        <a:pt x="1016" y="97"/>
                      </a:lnTo>
                      <a:lnTo>
                        <a:pt x="1022" y="100"/>
                      </a:lnTo>
                      <a:lnTo>
                        <a:pt x="1028" y="104"/>
                      </a:lnTo>
                      <a:lnTo>
                        <a:pt x="1029" y="111"/>
                      </a:lnTo>
                      <a:lnTo>
                        <a:pt x="1029" y="119"/>
                      </a:lnTo>
                      <a:lnTo>
                        <a:pt x="1027" y="127"/>
                      </a:lnTo>
                      <a:lnTo>
                        <a:pt x="1024" y="133"/>
                      </a:lnTo>
                      <a:lnTo>
                        <a:pt x="1016" y="129"/>
                      </a:lnTo>
                      <a:lnTo>
                        <a:pt x="1008" y="128"/>
                      </a:lnTo>
                      <a:lnTo>
                        <a:pt x="1000" y="128"/>
                      </a:lnTo>
                      <a:lnTo>
                        <a:pt x="991" y="127"/>
                      </a:lnTo>
                      <a:lnTo>
                        <a:pt x="982" y="127"/>
                      </a:lnTo>
                      <a:lnTo>
                        <a:pt x="972" y="126"/>
                      </a:lnTo>
                      <a:lnTo>
                        <a:pt x="964" y="122"/>
                      </a:lnTo>
                      <a:lnTo>
                        <a:pt x="956" y="118"/>
                      </a:lnTo>
                      <a:lnTo>
                        <a:pt x="947" y="113"/>
                      </a:lnTo>
                      <a:lnTo>
                        <a:pt x="939" y="112"/>
                      </a:lnTo>
                      <a:lnTo>
                        <a:pt x="930" y="111"/>
                      </a:lnTo>
                      <a:lnTo>
                        <a:pt x="923" y="112"/>
                      </a:lnTo>
                      <a:lnTo>
                        <a:pt x="915" y="112"/>
                      </a:lnTo>
                      <a:lnTo>
                        <a:pt x="906" y="112"/>
                      </a:lnTo>
                      <a:lnTo>
                        <a:pt x="897" y="110"/>
                      </a:lnTo>
                      <a:lnTo>
                        <a:pt x="888" y="106"/>
                      </a:lnTo>
                      <a:lnTo>
                        <a:pt x="882" y="106"/>
                      </a:lnTo>
                      <a:lnTo>
                        <a:pt x="877" y="107"/>
                      </a:lnTo>
                      <a:lnTo>
                        <a:pt x="870" y="109"/>
                      </a:lnTo>
                      <a:lnTo>
                        <a:pt x="863" y="109"/>
                      </a:lnTo>
                      <a:lnTo>
                        <a:pt x="856" y="110"/>
                      </a:lnTo>
                      <a:lnTo>
                        <a:pt x="849" y="110"/>
                      </a:lnTo>
                      <a:lnTo>
                        <a:pt x="843" y="110"/>
                      </a:lnTo>
                      <a:lnTo>
                        <a:pt x="838" y="109"/>
                      </a:lnTo>
                      <a:lnTo>
                        <a:pt x="833" y="104"/>
                      </a:lnTo>
                      <a:lnTo>
                        <a:pt x="827" y="102"/>
                      </a:lnTo>
                      <a:lnTo>
                        <a:pt x="823" y="100"/>
                      </a:lnTo>
                      <a:lnTo>
                        <a:pt x="817" y="100"/>
                      </a:lnTo>
                      <a:lnTo>
                        <a:pt x="811" y="102"/>
                      </a:lnTo>
                      <a:lnTo>
                        <a:pt x="806" y="100"/>
                      </a:lnTo>
                      <a:lnTo>
                        <a:pt x="801" y="98"/>
                      </a:lnTo>
                      <a:lnTo>
                        <a:pt x="796" y="94"/>
                      </a:lnTo>
                      <a:lnTo>
                        <a:pt x="781" y="92"/>
                      </a:lnTo>
                      <a:lnTo>
                        <a:pt x="766" y="94"/>
                      </a:lnTo>
                      <a:lnTo>
                        <a:pt x="751" y="97"/>
                      </a:lnTo>
                      <a:lnTo>
                        <a:pt x="737" y="102"/>
                      </a:lnTo>
                      <a:lnTo>
                        <a:pt x="722" y="106"/>
                      </a:lnTo>
                      <a:lnTo>
                        <a:pt x="707" y="111"/>
                      </a:lnTo>
                      <a:lnTo>
                        <a:pt x="691" y="117"/>
                      </a:lnTo>
                      <a:lnTo>
                        <a:pt x="675" y="120"/>
                      </a:lnTo>
                      <a:lnTo>
                        <a:pt x="674" y="123"/>
                      </a:lnTo>
                      <a:lnTo>
                        <a:pt x="674" y="126"/>
                      </a:lnTo>
                      <a:lnTo>
                        <a:pt x="674" y="129"/>
                      </a:lnTo>
                      <a:lnTo>
                        <a:pt x="676" y="132"/>
                      </a:lnTo>
                      <a:lnTo>
                        <a:pt x="691" y="133"/>
                      </a:lnTo>
                      <a:lnTo>
                        <a:pt x="706" y="134"/>
                      </a:lnTo>
                      <a:lnTo>
                        <a:pt x="722" y="135"/>
                      </a:lnTo>
                      <a:lnTo>
                        <a:pt x="737" y="136"/>
                      </a:lnTo>
                      <a:lnTo>
                        <a:pt x="752" y="137"/>
                      </a:lnTo>
                      <a:lnTo>
                        <a:pt x="767" y="138"/>
                      </a:lnTo>
                      <a:lnTo>
                        <a:pt x="781" y="141"/>
                      </a:lnTo>
                      <a:lnTo>
                        <a:pt x="794" y="144"/>
                      </a:lnTo>
                      <a:lnTo>
                        <a:pt x="803" y="141"/>
                      </a:lnTo>
                      <a:lnTo>
                        <a:pt x="810" y="143"/>
                      </a:lnTo>
                      <a:lnTo>
                        <a:pt x="816" y="145"/>
                      </a:lnTo>
                      <a:lnTo>
                        <a:pt x="825" y="145"/>
                      </a:lnTo>
                      <a:lnTo>
                        <a:pt x="825" y="152"/>
                      </a:lnTo>
                      <a:lnTo>
                        <a:pt x="821" y="158"/>
                      </a:lnTo>
                      <a:lnTo>
                        <a:pt x="817" y="160"/>
                      </a:lnTo>
                      <a:lnTo>
                        <a:pt x="811" y="163"/>
                      </a:lnTo>
                      <a:lnTo>
                        <a:pt x="804" y="164"/>
                      </a:lnTo>
                      <a:lnTo>
                        <a:pt x="797" y="165"/>
                      </a:lnTo>
                      <a:lnTo>
                        <a:pt x="790" y="167"/>
                      </a:lnTo>
                      <a:lnTo>
                        <a:pt x="785" y="170"/>
                      </a:lnTo>
                      <a:lnTo>
                        <a:pt x="776" y="173"/>
                      </a:lnTo>
                      <a:lnTo>
                        <a:pt x="770" y="176"/>
                      </a:lnTo>
                      <a:lnTo>
                        <a:pt x="763" y="180"/>
                      </a:lnTo>
                      <a:lnTo>
                        <a:pt x="756" y="183"/>
                      </a:lnTo>
                      <a:lnTo>
                        <a:pt x="749" y="186"/>
                      </a:lnTo>
                      <a:lnTo>
                        <a:pt x="742" y="188"/>
                      </a:lnTo>
                      <a:lnTo>
                        <a:pt x="733" y="189"/>
                      </a:lnTo>
                      <a:lnTo>
                        <a:pt x="723" y="190"/>
                      </a:lnTo>
                      <a:lnTo>
                        <a:pt x="715" y="196"/>
                      </a:lnTo>
                      <a:lnTo>
                        <a:pt x="705" y="199"/>
                      </a:lnTo>
                      <a:lnTo>
                        <a:pt x="695" y="199"/>
                      </a:lnTo>
                      <a:lnTo>
                        <a:pt x="684" y="198"/>
                      </a:lnTo>
                      <a:lnTo>
                        <a:pt x="673" y="197"/>
                      </a:lnTo>
                      <a:lnTo>
                        <a:pt x="661" y="196"/>
                      </a:lnTo>
                      <a:lnTo>
                        <a:pt x="650" y="196"/>
                      </a:lnTo>
                      <a:lnTo>
                        <a:pt x="639" y="197"/>
                      </a:lnTo>
                      <a:lnTo>
                        <a:pt x="597" y="195"/>
                      </a:lnTo>
                      <a:lnTo>
                        <a:pt x="597" y="183"/>
                      </a:lnTo>
                      <a:lnTo>
                        <a:pt x="640" y="182"/>
                      </a:lnTo>
                      <a:lnTo>
                        <a:pt x="639" y="179"/>
                      </a:lnTo>
                      <a:lnTo>
                        <a:pt x="637" y="176"/>
                      </a:lnTo>
                      <a:lnTo>
                        <a:pt x="637" y="173"/>
                      </a:lnTo>
                      <a:lnTo>
                        <a:pt x="639" y="171"/>
                      </a:lnTo>
                      <a:lnTo>
                        <a:pt x="645" y="172"/>
                      </a:lnTo>
                      <a:lnTo>
                        <a:pt x="652" y="172"/>
                      </a:lnTo>
                      <a:lnTo>
                        <a:pt x="658" y="171"/>
                      </a:lnTo>
                      <a:lnTo>
                        <a:pt x="664" y="171"/>
                      </a:lnTo>
                      <a:lnTo>
                        <a:pt x="669" y="170"/>
                      </a:lnTo>
                      <a:lnTo>
                        <a:pt x="676" y="171"/>
                      </a:lnTo>
                      <a:lnTo>
                        <a:pt x="682" y="172"/>
                      </a:lnTo>
                      <a:lnTo>
                        <a:pt x="689" y="174"/>
                      </a:lnTo>
                      <a:lnTo>
                        <a:pt x="695" y="173"/>
                      </a:lnTo>
                      <a:lnTo>
                        <a:pt x="693" y="168"/>
                      </a:lnTo>
                      <a:lnTo>
                        <a:pt x="690" y="166"/>
                      </a:lnTo>
                      <a:lnTo>
                        <a:pt x="684" y="164"/>
                      </a:lnTo>
                      <a:lnTo>
                        <a:pt x="679" y="164"/>
                      </a:lnTo>
                      <a:lnTo>
                        <a:pt x="672" y="163"/>
                      </a:lnTo>
                      <a:lnTo>
                        <a:pt x="665" y="163"/>
                      </a:lnTo>
                      <a:lnTo>
                        <a:pt x="659" y="161"/>
                      </a:lnTo>
                      <a:lnTo>
                        <a:pt x="653" y="159"/>
                      </a:lnTo>
                      <a:lnTo>
                        <a:pt x="646" y="152"/>
                      </a:lnTo>
                      <a:lnTo>
                        <a:pt x="638" y="150"/>
                      </a:lnTo>
                      <a:lnTo>
                        <a:pt x="629" y="148"/>
                      </a:lnTo>
                      <a:lnTo>
                        <a:pt x="622" y="141"/>
                      </a:lnTo>
                      <a:lnTo>
                        <a:pt x="611" y="144"/>
                      </a:lnTo>
                      <a:lnTo>
                        <a:pt x="600" y="147"/>
                      </a:lnTo>
                      <a:lnTo>
                        <a:pt x="589" y="148"/>
                      </a:lnTo>
                      <a:lnTo>
                        <a:pt x="577" y="149"/>
                      </a:lnTo>
                      <a:lnTo>
                        <a:pt x="564" y="149"/>
                      </a:lnTo>
                      <a:lnTo>
                        <a:pt x="553" y="150"/>
                      </a:lnTo>
                      <a:lnTo>
                        <a:pt x="543" y="150"/>
                      </a:lnTo>
                      <a:lnTo>
                        <a:pt x="531" y="151"/>
                      </a:lnTo>
                      <a:lnTo>
                        <a:pt x="524" y="150"/>
                      </a:lnTo>
                      <a:lnTo>
                        <a:pt x="516" y="149"/>
                      </a:lnTo>
                      <a:lnTo>
                        <a:pt x="508" y="150"/>
                      </a:lnTo>
                      <a:lnTo>
                        <a:pt x="502" y="153"/>
                      </a:lnTo>
                      <a:lnTo>
                        <a:pt x="499" y="147"/>
                      </a:lnTo>
                      <a:lnTo>
                        <a:pt x="498" y="148"/>
                      </a:lnTo>
                      <a:lnTo>
                        <a:pt x="496" y="149"/>
                      </a:lnTo>
                      <a:lnTo>
                        <a:pt x="496" y="151"/>
                      </a:lnTo>
                      <a:lnTo>
                        <a:pt x="496" y="152"/>
                      </a:lnTo>
                      <a:lnTo>
                        <a:pt x="489" y="145"/>
                      </a:lnTo>
                      <a:lnTo>
                        <a:pt x="483" y="143"/>
                      </a:lnTo>
                      <a:lnTo>
                        <a:pt x="476" y="144"/>
                      </a:lnTo>
                      <a:lnTo>
                        <a:pt x="469" y="148"/>
                      </a:lnTo>
                      <a:lnTo>
                        <a:pt x="462" y="151"/>
                      </a:lnTo>
                      <a:lnTo>
                        <a:pt x="454" y="153"/>
                      </a:lnTo>
                      <a:lnTo>
                        <a:pt x="447" y="152"/>
                      </a:lnTo>
                      <a:lnTo>
                        <a:pt x="439" y="147"/>
                      </a:lnTo>
                      <a:lnTo>
                        <a:pt x="433" y="147"/>
                      </a:lnTo>
                      <a:lnTo>
                        <a:pt x="427" y="147"/>
                      </a:lnTo>
                      <a:lnTo>
                        <a:pt x="423" y="147"/>
                      </a:lnTo>
                      <a:lnTo>
                        <a:pt x="418" y="148"/>
                      </a:lnTo>
                      <a:lnTo>
                        <a:pt x="413" y="148"/>
                      </a:lnTo>
                      <a:lnTo>
                        <a:pt x="409" y="148"/>
                      </a:lnTo>
                      <a:lnTo>
                        <a:pt x="404" y="147"/>
                      </a:lnTo>
                      <a:lnTo>
                        <a:pt x="400" y="144"/>
                      </a:lnTo>
                      <a:lnTo>
                        <a:pt x="386" y="143"/>
                      </a:lnTo>
                      <a:lnTo>
                        <a:pt x="372" y="143"/>
                      </a:lnTo>
                      <a:lnTo>
                        <a:pt x="358" y="144"/>
                      </a:lnTo>
                      <a:lnTo>
                        <a:pt x="344" y="145"/>
                      </a:lnTo>
                      <a:lnTo>
                        <a:pt x="330" y="147"/>
                      </a:lnTo>
                      <a:lnTo>
                        <a:pt x="318" y="148"/>
                      </a:lnTo>
                      <a:lnTo>
                        <a:pt x="305" y="148"/>
                      </a:lnTo>
                      <a:lnTo>
                        <a:pt x="294" y="148"/>
                      </a:lnTo>
                      <a:lnTo>
                        <a:pt x="277" y="150"/>
                      </a:lnTo>
                      <a:lnTo>
                        <a:pt x="264" y="153"/>
                      </a:lnTo>
                      <a:lnTo>
                        <a:pt x="249" y="156"/>
                      </a:lnTo>
                      <a:lnTo>
                        <a:pt x="235" y="158"/>
                      </a:lnTo>
                      <a:lnTo>
                        <a:pt x="220" y="160"/>
                      </a:lnTo>
                      <a:lnTo>
                        <a:pt x="206" y="163"/>
                      </a:lnTo>
                      <a:lnTo>
                        <a:pt x="191" y="164"/>
                      </a:lnTo>
                      <a:lnTo>
                        <a:pt x="175" y="164"/>
                      </a:lnTo>
                      <a:lnTo>
                        <a:pt x="168" y="173"/>
                      </a:lnTo>
                      <a:lnTo>
                        <a:pt x="155" y="172"/>
                      </a:lnTo>
                      <a:lnTo>
                        <a:pt x="144" y="171"/>
                      </a:lnTo>
                      <a:lnTo>
                        <a:pt x="132" y="170"/>
                      </a:lnTo>
                      <a:lnTo>
                        <a:pt x="121" y="168"/>
                      </a:lnTo>
                      <a:lnTo>
                        <a:pt x="110" y="167"/>
                      </a:lnTo>
                      <a:lnTo>
                        <a:pt x="99" y="166"/>
                      </a:lnTo>
                      <a:lnTo>
                        <a:pt x="87" y="164"/>
                      </a:lnTo>
                      <a:lnTo>
                        <a:pt x="76" y="163"/>
                      </a:lnTo>
                      <a:lnTo>
                        <a:pt x="85" y="161"/>
                      </a:lnTo>
                      <a:lnTo>
                        <a:pt x="94" y="161"/>
                      </a:lnTo>
                      <a:lnTo>
                        <a:pt x="103" y="161"/>
                      </a:lnTo>
                      <a:lnTo>
                        <a:pt x="113" y="161"/>
                      </a:lnTo>
                      <a:lnTo>
                        <a:pt x="122" y="163"/>
                      </a:lnTo>
                      <a:lnTo>
                        <a:pt x="132" y="163"/>
                      </a:lnTo>
                      <a:lnTo>
                        <a:pt x="141" y="163"/>
                      </a:lnTo>
                      <a:lnTo>
                        <a:pt x="151" y="161"/>
                      </a:lnTo>
                      <a:lnTo>
                        <a:pt x="145" y="153"/>
                      </a:lnTo>
                      <a:lnTo>
                        <a:pt x="141" y="143"/>
                      </a:lnTo>
                      <a:lnTo>
                        <a:pt x="139" y="133"/>
                      </a:lnTo>
                      <a:lnTo>
                        <a:pt x="137" y="123"/>
                      </a:lnTo>
                      <a:lnTo>
                        <a:pt x="132" y="115"/>
                      </a:lnTo>
                      <a:lnTo>
                        <a:pt x="126" y="110"/>
                      </a:lnTo>
                      <a:lnTo>
                        <a:pt x="117" y="109"/>
                      </a:lnTo>
                      <a:lnTo>
                        <a:pt x="105" y="113"/>
                      </a:lnTo>
                      <a:lnTo>
                        <a:pt x="94" y="120"/>
                      </a:lnTo>
                      <a:lnTo>
                        <a:pt x="83" y="127"/>
                      </a:lnTo>
                      <a:lnTo>
                        <a:pt x="71" y="134"/>
                      </a:lnTo>
                      <a:lnTo>
                        <a:pt x="60" y="141"/>
                      </a:lnTo>
                      <a:lnTo>
                        <a:pt x="48" y="145"/>
                      </a:lnTo>
                      <a:lnTo>
                        <a:pt x="35" y="150"/>
                      </a:lnTo>
                      <a:lnTo>
                        <a:pt x="23" y="151"/>
                      </a:lnTo>
                      <a:lnTo>
                        <a:pt x="10" y="151"/>
                      </a:lnTo>
                      <a:lnTo>
                        <a:pt x="0" y="142"/>
                      </a:lnTo>
                      <a:lnTo>
                        <a:pt x="2" y="132"/>
                      </a:lnTo>
                      <a:lnTo>
                        <a:pt x="8" y="120"/>
                      </a:lnTo>
                      <a:lnTo>
                        <a:pt x="10" y="111"/>
                      </a:lnTo>
                      <a:lnTo>
                        <a:pt x="10" y="112"/>
                      </a:lnTo>
                      <a:lnTo>
                        <a:pt x="12" y="107"/>
                      </a:lnTo>
                      <a:lnTo>
                        <a:pt x="16" y="102"/>
                      </a:lnTo>
                      <a:lnTo>
                        <a:pt x="19" y="95"/>
                      </a:lnTo>
                      <a:lnTo>
                        <a:pt x="24" y="89"/>
                      </a:lnTo>
                      <a:lnTo>
                        <a:pt x="25" y="79"/>
                      </a:lnTo>
                      <a:lnTo>
                        <a:pt x="29" y="69"/>
                      </a:lnTo>
                      <a:lnTo>
                        <a:pt x="35" y="61"/>
                      </a:lnTo>
                      <a:lnTo>
                        <a:pt x="45" y="54"/>
                      </a:lnTo>
                      <a:lnTo>
                        <a:pt x="49" y="53"/>
                      </a:lnTo>
                      <a:lnTo>
                        <a:pt x="55" y="51"/>
                      </a:lnTo>
                      <a:lnTo>
                        <a:pt x="60" y="50"/>
                      </a:lnTo>
                      <a:lnTo>
                        <a:pt x="65" y="49"/>
                      </a:lnTo>
                      <a:lnTo>
                        <a:pt x="70" y="49"/>
                      </a:lnTo>
                      <a:lnTo>
                        <a:pt x="75" y="50"/>
                      </a:lnTo>
                      <a:lnTo>
                        <a:pt x="80" y="51"/>
                      </a:lnTo>
                      <a:lnTo>
                        <a:pt x="85" y="53"/>
                      </a:lnTo>
                      <a:lnTo>
                        <a:pt x="90" y="56"/>
                      </a:lnTo>
                      <a:lnTo>
                        <a:pt x="93" y="59"/>
                      </a:lnTo>
                      <a:lnTo>
                        <a:pt x="97" y="61"/>
                      </a:lnTo>
                      <a:lnTo>
                        <a:pt x="102" y="60"/>
                      </a:lnTo>
                      <a:lnTo>
                        <a:pt x="106" y="54"/>
                      </a:lnTo>
                      <a:lnTo>
                        <a:pt x="103" y="50"/>
                      </a:lnTo>
                      <a:lnTo>
                        <a:pt x="100" y="44"/>
                      </a:lnTo>
                      <a:lnTo>
                        <a:pt x="97" y="39"/>
                      </a:lnTo>
                      <a:lnTo>
                        <a:pt x="93" y="37"/>
                      </a:lnTo>
                      <a:lnTo>
                        <a:pt x="90" y="35"/>
                      </a:lnTo>
                      <a:lnTo>
                        <a:pt x="86" y="32"/>
                      </a:lnTo>
                      <a:lnTo>
                        <a:pt x="84" y="30"/>
                      </a:lnTo>
                      <a:lnTo>
                        <a:pt x="90" y="27"/>
                      </a:lnTo>
                      <a:lnTo>
                        <a:pt x="97" y="26"/>
                      </a:lnTo>
                      <a:lnTo>
                        <a:pt x="103" y="26"/>
                      </a:lnTo>
                      <a:lnTo>
                        <a:pt x="111" y="26"/>
                      </a:lnTo>
                      <a:lnTo>
                        <a:pt x="118" y="27"/>
                      </a:lnTo>
                      <a:lnTo>
                        <a:pt x="126" y="27"/>
                      </a:lnTo>
                      <a:lnTo>
                        <a:pt x="135" y="27"/>
                      </a:lnTo>
                      <a:lnTo>
                        <a:pt x="141" y="24"/>
                      </a:lnTo>
                      <a:lnTo>
                        <a:pt x="159" y="20"/>
                      </a:lnTo>
                      <a:lnTo>
                        <a:pt x="175" y="16"/>
                      </a:lnTo>
                      <a:lnTo>
                        <a:pt x="193" y="15"/>
                      </a:lnTo>
                      <a:lnTo>
                        <a:pt x="211" y="14"/>
                      </a:lnTo>
                      <a:lnTo>
                        <a:pt x="229" y="13"/>
                      </a:lnTo>
                      <a:lnTo>
                        <a:pt x="247" y="12"/>
                      </a:lnTo>
                      <a:lnTo>
                        <a:pt x="266" y="11"/>
                      </a:lnTo>
                      <a:lnTo>
                        <a:pt x="283" y="7"/>
                      </a:lnTo>
                      <a:lnTo>
                        <a:pt x="292" y="7"/>
                      </a:lnTo>
                      <a:lnTo>
                        <a:pt x="302" y="7"/>
                      </a:lnTo>
                      <a:lnTo>
                        <a:pt x="312" y="7"/>
                      </a:lnTo>
                      <a:lnTo>
                        <a:pt x="321" y="8"/>
                      </a:lnTo>
                      <a:lnTo>
                        <a:pt x="332" y="8"/>
                      </a:lnTo>
                      <a:lnTo>
                        <a:pt x="341" y="7"/>
                      </a:lnTo>
                      <a:lnTo>
                        <a:pt x="350" y="5"/>
                      </a:lnTo>
                      <a:lnTo>
                        <a:pt x="359" y="0"/>
                      </a:lnTo>
                      <a:lnTo>
                        <a:pt x="370" y="1"/>
                      </a:lnTo>
                      <a:lnTo>
                        <a:pt x="379" y="3"/>
                      </a:lnTo>
                      <a:lnTo>
                        <a:pt x="388" y="3"/>
                      </a:lnTo>
                      <a:lnTo>
                        <a:pt x="398" y="3"/>
                      </a:lnTo>
                      <a:lnTo>
                        <a:pt x="408" y="1"/>
                      </a:lnTo>
                      <a:lnTo>
                        <a:pt x="417" y="1"/>
                      </a:lnTo>
                      <a:lnTo>
                        <a:pt x="426" y="1"/>
                      </a:lnTo>
                      <a:lnTo>
                        <a:pt x="436" y="1"/>
                      </a:lnTo>
                      <a:close/>
                    </a:path>
                  </a:pathLst>
                </a:custGeom>
                <a:solidFill>
                  <a:srgbClr val="000000"/>
                </a:solidFill>
                <a:ln w="9525">
                  <a:noFill/>
                  <a:round/>
                  <a:headEnd/>
                  <a:tailEnd/>
                </a:ln>
              </p:spPr>
              <p:txBody>
                <a:bodyPr/>
                <a:lstStyle/>
                <a:p>
                  <a:endParaRPr lang="en-US" sz="2400"/>
                </a:p>
              </p:txBody>
            </p:sp>
            <p:sp>
              <p:nvSpPr>
                <p:cNvPr id="1362203" name="Freeform 283"/>
                <p:cNvSpPr>
                  <a:spLocks/>
                </p:cNvSpPr>
                <p:nvPr/>
              </p:nvSpPr>
              <p:spPr bwMode="auto">
                <a:xfrm>
                  <a:off x="2933" y="2646"/>
                  <a:ext cx="14" cy="9"/>
                </a:xfrm>
                <a:custGeom>
                  <a:avLst/>
                  <a:gdLst/>
                  <a:ahLst/>
                  <a:cxnLst>
                    <a:cxn ang="0">
                      <a:pos x="26" y="10"/>
                    </a:cxn>
                    <a:cxn ang="0">
                      <a:pos x="22" y="15"/>
                    </a:cxn>
                    <a:cxn ang="0">
                      <a:pos x="15" y="17"/>
                    </a:cxn>
                    <a:cxn ang="0">
                      <a:pos x="8" y="15"/>
                    </a:cxn>
                    <a:cxn ang="0">
                      <a:pos x="2" y="11"/>
                    </a:cxn>
                    <a:cxn ang="0">
                      <a:pos x="0" y="8"/>
                    </a:cxn>
                    <a:cxn ang="0">
                      <a:pos x="0" y="4"/>
                    </a:cxn>
                    <a:cxn ang="0">
                      <a:pos x="1" y="2"/>
                    </a:cxn>
                    <a:cxn ang="0">
                      <a:pos x="4" y="0"/>
                    </a:cxn>
                    <a:cxn ang="0">
                      <a:pos x="11" y="0"/>
                    </a:cxn>
                    <a:cxn ang="0">
                      <a:pos x="18" y="1"/>
                    </a:cxn>
                    <a:cxn ang="0">
                      <a:pos x="23" y="4"/>
                    </a:cxn>
                    <a:cxn ang="0">
                      <a:pos x="26" y="10"/>
                    </a:cxn>
                  </a:cxnLst>
                  <a:rect l="0" t="0" r="r" b="b"/>
                  <a:pathLst>
                    <a:path w="26" h="17">
                      <a:moveTo>
                        <a:pt x="26" y="10"/>
                      </a:moveTo>
                      <a:lnTo>
                        <a:pt x="22" y="15"/>
                      </a:lnTo>
                      <a:lnTo>
                        <a:pt x="15" y="17"/>
                      </a:lnTo>
                      <a:lnTo>
                        <a:pt x="8" y="15"/>
                      </a:lnTo>
                      <a:lnTo>
                        <a:pt x="2" y="11"/>
                      </a:lnTo>
                      <a:lnTo>
                        <a:pt x="0" y="8"/>
                      </a:lnTo>
                      <a:lnTo>
                        <a:pt x="0" y="4"/>
                      </a:lnTo>
                      <a:lnTo>
                        <a:pt x="1" y="2"/>
                      </a:lnTo>
                      <a:lnTo>
                        <a:pt x="4" y="0"/>
                      </a:lnTo>
                      <a:lnTo>
                        <a:pt x="11" y="0"/>
                      </a:lnTo>
                      <a:lnTo>
                        <a:pt x="18" y="1"/>
                      </a:lnTo>
                      <a:lnTo>
                        <a:pt x="23" y="4"/>
                      </a:lnTo>
                      <a:lnTo>
                        <a:pt x="26" y="10"/>
                      </a:lnTo>
                      <a:close/>
                    </a:path>
                  </a:pathLst>
                </a:custGeom>
                <a:solidFill>
                  <a:srgbClr val="FFFFFF"/>
                </a:solidFill>
                <a:ln w="9525">
                  <a:noFill/>
                  <a:round/>
                  <a:headEnd/>
                  <a:tailEnd/>
                </a:ln>
              </p:spPr>
              <p:txBody>
                <a:bodyPr/>
                <a:lstStyle/>
                <a:p>
                  <a:endParaRPr lang="en-US" sz="2400"/>
                </a:p>
              </p:txBody>
            </p:sp>
            <p:sp>
              <p:nvSpPr>
                <p:cNvPr id="1362204" name="Freeform 284"/>
                <p:cNvSpPr>
                  <a:spLocks/>
                </p:cNvSpPr>
                <p:nvPr/>
              </p:nvSpPr>
              <p:spPr bwMode="auto">
                <a:xfrm>
                  <a:off x="2363" y="2650"/>
                  <a:ext cx="13" cy="44"/>
                </a:xfrm>
                <a:custGeom>
                  <a:avLst/>
                  <a:gdLst/>
                  <a:ahLst/>
                  <a:cxnLst>
                    <a:cxn ang="0">
                      <a:pos x="21" y="30"/>
                    </a:cxn>
                    <a:cxn ang="0">
                      <a:pos x="14" y="37"/>
                    </a:cxn>
                    <a:cxn ang="0">
                      <a:pos x="13" y="44"/>
                    </a:cxn>
                    <a:cxn ang="0">
                      <a:pos x="14" y="52"/>
                    </a:cxn>
                    <a:cxn ang="0">
                      <a:pos x="17" y="60"/>
                    </a:cxn>
                    <a:cxn ang="0">
                      <a:pos x="21" y="68"/>
                    </a:cxn>
                    <a:cxn ang="0">
                      <a:pos x="22" y="75"/>
                    </a:cxn>
                    <a:cxn ang="0">
                      <a:pos x="19" y="82"/>
                    </a:cxn>
                    <a:cxn ang="0">
                      <a:pos x="13" y="88"/>
                    </a:cxn>
                    <a:cxn ang="0">
                      <a:pos x="9" y="68"/>
                    </a:cxn>
                    <a:cxn ang="0">
                      <a:pos x="2" y="53"/>
                    </a:cxn>
                    <a:cxn ang="0">
                      <a:pos x="0" y="41"/>
                    </a:cxn>
                    <a:cxn ang="0">
                      <a:pos x="13" y="26"/>
                    </a:cxn>
                    <a:cxn ang="0">
                      <a:pos x="9" y="21"/>
                    </a:cxn>
                    <a:cxn ang="0">
                      <a:pos x="7" y="17"/>
                    </a:cxn>
                    <a:cxn ang="0">
                      <a:pos x="7" y="12"/>
                    </a:cxn>
                    <a:cxn ang="0">
                      <a:pos x="4" y="6"/>
                    </a:cxn>
                    <a:cxn ang="0">
                      <a:pos x="4" y="7"/>
                    </a:cxn>
                    <a:cxn ang="0">
                      <a:pos x="7" y="7"/>
                    </a:cxn>
                    <a:cxn ang="0">
                      <a:pos x="8" y="4"/>
                    </a:cxn>
                    <a:cxn ang="0">
                      <a:pos x="9" y="0"/>
                    </a:cxn>
                    <a:cxn ang="0">
                      <a:pos x="13" y="2"/>
                    </a:cxn>
                    <a:cxn ang="0">
                      <a:pos x="18" y="9"/>
                    </a:cxn>
                    <a:cxn ang="0">
                      <a:pos x="23" y="15"/>
                    </a:cxn>
                    <a:cxn ang="0">
                      <a:pos x="25" y="24"/>
                    </a:cxn>
                    <a:cxn ang="0">
                      <a:pos x="21" y="30"/>
                    </a:cxn>
                  </a:cxnLst>
                  <a:rect l="0" t="0" r="r" b="b"/>
                  <a:pathLst>
                    <a:path w="25" h="88">
                      <a:moveTo>
                        <a:pt x="21" y="30"/>
                      </a:moveTo>
                      <a:lnTo>
                        <a:pt x="14" y="37"/>
                      </a:lnTo>
                      <a:lnTo>
                        <a:pt x="13" y="44"/>
                      </a:lnTo>
                      <a:lnTo>
                        <a:pt x="14" y="52"/>
                      </a:lnTo>
                      <a:lnTo>
                        <a:pt x="17" y="60"/>
                      </a:lnTo>
                      <a:lnTo>
                        <a:pt x="21" y="68"/>
                      </a:lnTo>
                      <a:lnTo>
                        <a:pt x="22" y="75"/>
                      </a:lnTo>
                      <a:lnTo>
                        <a:pt x="19" y="82"/>
                      </a:lnTo>
                      <a:lnTo>
                        <a:pt x="13" y="88"/>
                      </a:lnTo>
                      <a:lnTo>
                        <a:pt x="9" y="68"/>
                      </a:lnTo>
                      <a:lnTo>
                        <a:pt x="2" y="53"/>
                      </a:lnTo>
                      <a:lnTo>
                        <a:pt x="0" y="41"/>
                      </a:lnTo>
                      <a:lnTo>
                        <a:pt x="13" y="26"/>
                      </a:lnTo>
                      <a:lnTo>
                        <a:pt x="9" y="21"/>
                      </a:lnTo>
                      <a:lnTo>
                        <a:pt x="7" y="17"/>
                      </a:lnTo>
                      <a:lnTo>
                        <a:pt x="7" y="12"/>
                      </a:lnTo>
                      <a:lnTo>
                        <a:pt x="4" y="6"/>
                      </a:lnTo>
                      <a:lnTo>
                        <a:pt x="4" y="7"/>
                      </a:lnTo>
                      <a:lnTo>
                        <a:pt x="7" y="7"/>
                      </a:lnTo>
                      <a:lnTo>
                        <a:pt x="8" y="4"/>
                      </a:lnTo>
                      <a:lnTo>
                        <a:pt x="9" y="0"/>
                      </a:lnTo>
                      <a:lnTo>
                        <a:pt x="13" y="2"/>
                      </a:lnTo>
                      <a:lnTo>
                        <a:pt x="18" y="9"/>
                      </a:lnTo>
                      <a:lnTo>
                        <a:pt x="23" y="15"/>
                      </a:lnTo>
                      <a:lnTo>
                        <a:pt x="25" y="24"/>
                      </a:lnTo>
                      <a:lnTo>
                        <a:pt x="21" y="30"/>
                      </a:lnTo>
                      <a:close/>
                    </a:path>
                  </a:pathLst>
                </a:custGeom>
                <a:solidFill>
                  <a:srgbClr val="000000"/>
                </a:solidFill>
                <a:ln w="9525">
                  <a:noFill/>
                  <a:round/>
                  <a:headEnd/>
                  <a:tailEnd/>
                </a:ln>
              </p:spPr>
              <p:txBody>
                <a:bodyPr/>
                <a:lstStyle/>
                <a:p>
                  <a:endParaRPr lang="en-US" sz="2400"/>
                </a:p>
              </p:txBody>
            </p:sp>
            <p:sp>
              <p:nvSpPr>
                <p:cNvPr id="1362205" name="Freeform 285"/>
                <p:cNvSpPr>
                  <a:spLocks/>
                </p:cNvSpPr>
                <p:nvPr/>
              </p:nvSpPr>
              <p:spPr bwMode="auto">
                <a:xfrm>
                  <a:off x="2936" y="2661"/>
                  <a:ext cx="107" cy="42"/>
                </a:xfrm>
                <a:custGeom>
                  <a:avLst/>
                  <a:gdLst/>
                  <a:ahLst/>
                  <a:cxnLst>
                    <a:cxn ang="0">
                      <a:pos x="53" y="11"/>
                    </a:cxn>
                    <a:cxn ang="0">
                      <a:pos x="34" y="13"/>
                    </a:cxn>
                    <a:cxn ang="0">
                      <a:pos x="28" y="26"/>
                    </a:cxn>
                    <a:cxn ang="0">
                      <a:pos x="38" y="32"/>
                    </a:cxn>
                    <a:cxn ang="0">
                      <a:pos x="49" y="32"/>
                    </a:cxn>
                    <a:cxn ang="0">
                      <a:pos x="62" y="32"/>
                    </a:cxn>
                    <a:cxn ang="0">
                      <a:pos x="69" y="31"/>
                    </a:cxn>
                    <a:cxn ang="0">
                      <a:pos x="62" y="18"/>
                    </a:cxn>
                    <a:cxn ang="0">
                      <a:pos x="70" y="18"/>
                    </a:cxn>
                    <a:cxn ang="0">
                      <a:pos x="78" y="31"/>
                    </a:cxn>
                    <a:cxn ang="0">
                      <a:pos x="87" y="39"/>
                    </a:cxn>
                    <a:cxn ang="0">
                      <a:pos x="99" y="39"/>
                    </a:cxn>
                    <a:cxn ang="0">
                      <a:pos x="112" y="41"/>
                    </a:cxn>
                    <a:cxn ang="0">
                      <a:pos x="125" y="49"/>
                    </a:cxn>
                    <a:cxn ang="0">
                      <a:pos x="139" y="49"/>
                    </a:cxn>
                    <a:cxn ang="0">
                      <a:pos x="154" y="48"/>
                    </a:cxn>
                    <a:cxn ang="0">
                      <a:pos x="169" y="48"/>
                    </a:cxn>
                    <a:cxn ang="0">
                      <a:pos x="180" y="51"/>
                    </a:cxn>
                    <a:cxn ang="0">
                      <a:pos x="190" y="51"/>
                    </a:cxn>
                    <a:cxn ang="0">
                      <a:pos x="199" y="50"/>
                    </a:cxn>
                    <a:cxn ang="0">
                      <a:pos x="208" y="51"/>
                    </a:cxn>
                    <a:cxn ang="0">
                      <a:pos x="209" y="57"/>
                    </a:cxn>
                    <a:cxn ang="0">
                      <a:pos x="197" y="61"/>
                    </a:cxn>
                    <a:cxn ang="0">
                      <a:pos x="180" y="61"/>
                    </a:cxn>
                    <a:cxn ang="0">
                      <a:pos x="164" y="62"/>
                    </a:cxn>
                    <a:cxn ang="0">
                      <a:pos x="153" y="66"/>
                    </a:cxn>
                    <a:cxn ang="0">
                      <a:pos x="142" y="69"/>
                    </a:cxn>
                    <a:cxn ang="0">
                      <a:pos x="131" y="70"/>
                    </a:cxn>
                    <a:cxn ang="0">
                      <a:pos x="121" y="70"/>
                    </a:cxn>
                    <a:cxn ang="0">
                      <a:pos x="104" y="47"/>
                    </a:cxn>
                    <a:cxn ang="0">
                      <a:pos x="77" y="49"/>
                    </a:cxn>
                    <a:cxn ang="0">
                      <a:pos x="54" y="59"/>
                    </a:cxn>
                    <a:cxn ang="0">
                      <a:pos x="29" y="73"/>
                    </a:cxn>
                    <a:cxn ang="0">
                      <a:pos x="5" y="84"/>
                    </a:cxn>
                    <a:cxn ang="0">
                      <a:pos x="3" y="67"/>
                    </a:cxn>
                    <a:cxn ang="0">
                      <a:pos x="0" y="47"/>
                    </a:cxn>
                    <a:cxn ang="0">
                      <a:pos x="3" y="31"/>
                    </a:cxn>
                    <a:cxn ang="0">
                      <a:pos x="6" y="21"/>
                    </a:cxn>
                    <a:cxn ang="0">
                      <a:pos x="13" y="9"/>
                    </a:cxn>
                    <a:cxn ang="0">
                      <a:pos x="27" y="2"/>
                    </a:cxn>
                    <a:cxn ang="0">
                      <a:pos x="46" y="1"/>
                    </a:cxn>
                    <a:cxn ang="0">
                      <a:pos x="61" y="9"/>
                    </a:cxn>
                  </a:cxnLst>
                  <a:rect l="0" t="0" r="r" b="b"/>
                  <a:pathLst>
                    <a:path w="213" h="84">
                      <a:moveTo>
                        <a:pt x="61" y="9"/>
                      </a:moveTo>
                      <a:lnTo>
                        <a:pt x="53" y="11"/>
                      </a:lnTo>
                      <a:lnTo>
                        <a:pt x="43" y="12"/>
                      </a:lnTo>
                      <a:lnTo>
                        <a:pt x="34" y="13"/>
                      </a:lnTo>
                      <a:lnTo>
                        <a:pt x="27" y="19"/>
                      </a:lnTo>
                      <a:lnTo>
                        <a:pt x="28" y="26"/>
                      </a:lnTo>
                      <a:lnTo>
                        <a:pt x="32" y="29"/>
                      </a:lnTo>
                      <a:lnTo>
                        <a:pt x="38" y="32"/>
                      </a:lnTo>
                      <a:lnTo>
                        <a:pt x="43" y="32"/>
                      </a:lnTo>
                      <a:lnTo>
                        <a:pt x="49" y="32"/>
                      </a:lnTo>
                      <a:lnTo>
                        <a:pt x="56" y="32"/>
                      </a:lnTo>
                      <a:lnTo>
                        <a:pt x="62" y="32"/>
                      </a:lnTo>
                      <a:lnTo>
                        <a:pt x="66" y="34"/>
                      </a:lnTo>
                      <a:lnTo>
                        <a:pt x="69" y="31"/>
                      </a:lnTo>
                      <a:lnTo>
                        <a:pt x="57" y="20"/>
                      </a:lnTo>
                      <a:lnTo>
                        <a:pt x="62" y="18"/>
                      </a:lnTo>
                      <a:lnTo>
                        <a:pt x="65" y="17"/>
                      </a:lnTo>
                      <a:lnTo>
                        <a:pt x="70" y="18"/>
                      </a:lnTo>
                      <a:lnTo>
                        <a:pt x="74" y="21"/>
                      </a:lnTo>
                      <a:lnTo>
                        <a:pt x="78" y="31"/>
                      </a:lnTo>
                      <a:lnTo>
                        <a:pt x="81" y="36"/>
                      </a:lnTo>
                      <a:lnTo>
                        <a:pt x="87" y="39"/>
                      </a:lnTo>
                      <a:lnTo>
                        <a:pt x="93" y="39"/>
                      </a:lnTo>
                      <a:lnTo>
                        <a:pt x="99" y="39"/>
                      </a:lnTo>
                      <a:lnTo>
                        <a:pt x="106" y="39"/>
                      </a:lnTo>
                      <a:lnTo>
                        <a:pt x="112" y="41"/>
                      </a:lnTo>
                      <a:lnTo>
                        <a:pt x="119" y="47"/>
                      </a:lnTo>
                      <a:lnTo>
                        <a:pt x="125" y="49"/>
                      </a:lnTo>
                      <a:lnTo>
                        <a:pt x="132" y="49"/>
                      </a:lnTo>
                      <a:lnTo>
                        <a:pt x="139" y="49"/>
                      </a:lnTo>
                      <a:lnTo>
                        <a:pt x="147" y="48"/>
                      </a:lnTo>
                      <a:lnTo>
                        <a:pt x="154" y="48"/>
                      </a:lnTo>
                      <a:lnTo>
                        <a:pt x="162" y="47"/>
                      </a:lnTo>
                      <a:lnTo>
                        <a:pt x="169" y="48"/>
                      </a:lnTo>
                      <a:lnTo>
                        <a:pt x="176" y="50"/>
                      </a:lnTo>
                      <a:lnTo>
                        <a:pt x="180" y="51"/>
                      </a:lnTo>
                      <a:lnTo>
                        <a:pt x="185" y="51"/>
                      </a:lnTo>
                      <a:lnTo>
                        <a:pt x="190" y="51"/>
                      </a:lnTo>
                      <a:lnTo>
                        <a:pt x="194" y="51"/>
                      </a:lnTo>
                      <a:lnTo>
                        <a:pt x="199" y="50"/>
                      </a:lnTo>
                      <a:lnTo>
                        <a:pt x="204" y="50"/>
                      </a:lnTo>
                      <a:lnTo>
                        <a:pt x="208" y="51"/>
                      </a:lnTo>
                      <a:lnTo>
                        <a:pt x="213" y="53"/>
                      </a:lnTo>
                      <a:lnTo>
                        <a:pt x="209" y="57"/>
                      </a:lnTo>
                      <a:lnTo>
                        <a:pt x="204" y="59"/>
                      </a:lnTo>
                      <a:lnTo>
                        <a:pt x="197" y="61"/>
                      </a:lnTo>
                      <a:lnTo>
                        <a:pt x="189" y="61"/>
                      </a:lnTo>
                      <a:lnTo>
                        <a:pt x="180" y="61"/>
                      </a:lnTo>
                      <a:lnTo>
                        <a:pt x="172" y="61"/>
                      </a:lnTo>
                      <a:lnTo>
                        <a:pt x="164" y="62"/>
                      </a:lnTo>
                      <a:lnTo>
                        <a:pt x="157" y="64"/>
                      </a:lnTo>
                      <a:lnTo>
                        <a:pt x="153" y="66"/>
                      </a:lnTo>
                      <a:lnTo>
                        <a:pt x="148" y="67"/>
                      </a:lnTo>
                      <a:lnTo>
                        <a:pt x="142" y="69"/>
                      </a:lnTo>
                      <a:lnTo>
                        <a:pt x="137" y="70"/>
                      </a:lnTo>
                      <a:lnTo>
                        <a:pt x="131" y="70"/>
                      </a:lnTo>
                      <a:lnTo>
                        <a:pt x="125" y="70"/>
                      </a:lnTo>
                      <a:lnTo>
                        <a:pt x="121" y="70"/>
                      </a:lnTo>
                      <a:lnTo>
                        <a:pt x="115" y="69"/>
                      </a:lnTo>
                      <a:lnTo>
                        <a:pt x="104" y="47"/>
                      </a:lnTo>
                      <a:lnTo>
                        <a:pt x="91" y="47"/>
                      </a:lnTo>
                      <a:lnTo>
                        <a:pt x="77" y="49"/>
                      </a:lnTo>
                      <a:lnTo>
                        <a:pt x="65" y="54"/>
                      </a:lnTo>
                      <a:lnTo>
                        <a:pt x="54" y="59"/>
                      </a:lnTo>
                      <a:lnTo>
                        <a:pt x="41" y="66"/>
                      </a:lnTo>
                      <a:lnTo>
                        <a:pt x="29" y="73"/>
                      </a:lnTo>
                      <a:lnTo>
                        <a:pt x="18" y="79"/>
                      </a:lnTo>
                      <a:lnTo>
                        <a:pt x="5" y="84"/>
                      </a:lnTo>
                      <a:lnTo>
                        <a:pt x="3" y="78"/>
                      </a:lnTo>
                      <a:lnTo>
                        <a:pt x="3" y="67"/>
                      </a:lnTo>
                      <a:lnTo>
                        <a:pt x="3" y="56"/>
                      </a:lnTo>
                      <a:lnTo>
                        <a:pt x="0" y="47"/>
                      </a:lnTo>
                      <a:lnTo>
                        <a:pt x="3" y="40"/>
                      </a:lnTo>
                      <a:lnTo>
                        <a:pt x="3" y="31"/>
                      </a:lnTo>
                      <a:lnTo>
                        <a:pt x="3" y="24"/>
                      </a:lnTo>
                      <a:lnTo>
                        <a:pt x="6" y="21"/>
                      </a:lnTo>
                      <a:lnTo>
                        <a:pt x="8" y="13"/>
                      </a:lnTo>
                      <a:lnTo>
                        <a:pt x="13" y="9"/>
                      </a:lnTo>
                      <a:lnTo>
                        <a:pt x="20" y="6"/>
                      </a:lnTo>
                      <a:lnTo>
                        <a:pt x="27" y="2"/>
                      </a:lnTo>
                      <a:lnTo>
                        <a:pt x="36" y="0"/>
                      </a:lnTo>
                      <a:lnTo>
                        <a:pt x="46" y="1"/>
                      </a:lnTo>
                      <a:lnTo>
                        <a:pt x="54" y="4"/>
                      </a:lnTo>
                      <a:lnTo>
                        <a:pt x="61" y="9"/>
                      </a:lnTo>
                      <a:close/>
                    </a:path>
                  </a:pathLst>
                </a:custGeom>
                <a:solidFill>
                  <a:srgbClr val="FFFFFF"/>
                </a:solidFill>
                <a:ln w="9525">
                  <a:noFill/>
                  <a:round/>
                  <a:headEnd/>
                  <a:tailEnd/>
                </a:ln>
              </p:spPr>
              <p:txBody>
                <a:bodyPr/>
                <a:lstStyle/>
                <a:p>
                  <a:endParaRPr lang="en-US" sz="2400"/>
                </a:p>
              </p:txBody>
            </p:sp>
            <p:sp>
              <p:nvSpPr>
                <p:cNvPr id="1362206" name="Freeform 286"/>
                <p:cNvSpPr>
                  <a:spLocks/>
                </p:cNvSpPr>
                <p:nvPr/>
              </p:nvSpPr>
              <p:spPr bwMode="auto">
                <a:xfrm>
                  <a:off x="2700" y="2679"/>
                  <a:ext cx="7" cy="3"/>
                </a:xfrm>
                <a:custGeom>
                  <a:avLst/>
                  <a:gdLst/>
                  <a:ahLst/>
                  <a:cxnLst>
                    <a:cxn ang="0">
                      <a:pos x="15" y="3"/>
                    </a:cxn>
                    <a:cxn ang="0">
                      <a:pos x="14" y="5"/>
                    </a:cxn>
                    <a:cxn ang="0">
                      <a:pos x="9" y="6"/>
                    </a:cxn>
                    <a:cxn ang="0">
                      <a:pos x="5" y="6"/>
                    </a:cxn>
                    <a:cxn ang="0">
                      <a:pos x="0" y="6"/>
                    </a:cxn>
                    <a:cxn ang="0">
                      <a:pos x="1" y="3"/>
                    </a:cxn>
                    <a:cxn ang="0">
                      <a:pos x="6" y="0"/>
                    </a:cxn>
                    <a:cxn ang="0">
                      <a:pos x="10" y="0"/>
                    </a:cxn>
                    <a:cxn ang="0">
                      <a:pos x="15" y="3"/>
                    </a:cxn>
                  </a:cxnLst>
                  <a:rect l="0" t="0" r="r" b="b"/>
                  <a:pathLst>
                    <a:path w="15" h="6">
                      <a:moveTo>
                        <a:pt x="15" y="3"/>
                      </a:moveTo>
                      <a:lnTo>
                        <a:pt x="14" y="5"/>
                      </a:lnTo>
                      <a:lnTo>
                        <a:pt x="9" y="6"/>
                      </a:lnTo>
                      <a:lnTo>
                        <a:pt x="5" y="6"/>
                      </a:lnTo>
                      <a:lnTo>
                        <a:pt x="0" y="6"/>
                      </a:lnTo>
                      <a:lnTo>
                        <a:pt x="1" y="3"/>
                      </a:lnTo>
                      <a:lnTo>
                        <a:pt x="6" y="0"/>
                      </a:lnTo>
                      <a:lnTo>
                        <a:pt x="10" y="0"/>
                      </a:lnTo>
                      <a:lnTo>
                        <a:pt x="15" y="3"/>
                      </a:lnTo>
                      <a:close/>
                    </a:path>
                  </a:pathLst>
                </a:custGeom>
                <a:solidFill>
                  <a:srgbClr val="FFFFFF"/>
                </a:solidFill>
                <a:ln w="9525">
                  <a:noFill/>
                  <a:round/>
                  <a:headEnd/>
                  <a:tailEnd/>
                </a:ln>
              </p:spPr>
              <p:txBody>
                <a:bodyPr/>
                <a:lstStyle/>
                <a:p>
                  <a:endParaRPr lang="en-US" sz="2400"/>
                </a:p>
              </p:txBody>
            </p:sp>
            <p:sp>
              <p:nvSpPr>
                <p:cNvPr id="1362207" name="Freeform 287"/>
                <p:cNvSpPr>
                  <a:spLocks/>
                </p:cNvSpPr>
                <p:nvPr/>
              </p:nvSpPr>
              <p:spPr bwMode="auto">
                <a:xfrm>
                  <a:off x="3065" y="2685"/>
                  <a:ext cx="6" cy="4"/>
                </a:xfrm>
                <a:custGeom>
                  <a:avLst/>
                  <a:gdLst/>
                  <a:ahLst/>
                  <a:cxnLst>
                    <a:cxn ang="0">
                      <a:pos x="11" y="9"/>
                    </a:cxn>
                    <a:cxn ang="0">
                      <a:pos x="0" y="8"/>
                    </a:cxn>
                    <a:cxn ang="0">
                      <a:pos x="4" y="0"/>
                    </a:cxn>
                    <a:cxn ang="0">
                      <a:pos x="8" y="1"/>
                    </a:cxn>
                    <a:cxn ang="0">
                      <a:pos x="10" y="2"/>
                    </a:cxn>
                    <a:cxn ang="0">
                      <a:pos x="11" y="6"/>
                    </a:cxn>
                    <a:cxn ang="0">
                      <a:pos x="11" y="9"/>
                    </a:cxn>
                  </a:cxnLst>
                  <a:rect l="0" t="0" r="r" b="b"/>
                  <a:pathLst>
                    <a:path w="11" h="9">
                      <a:moveTo>
                        <a:pt x="11" y="9"/>
                      </a:moveTo>
                      <a:lnTo>
                        <a:pt x="0" y="8"/>
                      </a:lnTo>
                      <a:lnTo>
                        <a:pt x="4" y="0"/>
                      </a:lnTo>
                      <a:lnTo>
                        <a:pt x="8" y="1"/>
                      </a:lnTo>
                      <a:lnTo>
                        <a:pt x="10" y="2"/>
                      </a:lnTo>
                      <a:lnTo>
                        <a:pt x="11" y="6"/>
                      </a:lnTo>
                      <a:lnTo>
                        <a:pt x="11" y="9"/>
                      </a:lnTo>
                      <a:close/>
                    </a:path>
                  </a:pathLst>
                </a:custGeom>
                <a:solidFill>
                  <a:srgbClr val="FFFFFF"/>
                </a:solidFill>
                <a:ln w="9525">
                  <a:noFill/>
                  <a:round/>
                  <a:headEnd/>
                  <a:tailEnd/>
                </a:ln>
              </p:spPr>
              <p:txBody>
                <a:bodyPr/>
                <a:lstStyle/>
                <a:p>
                  <a:endParaRPr lang="en-US" sz="2400"/>
                </a:p>
              </p:txBody>
            </p:sp>
            <p:sp>
              <p:nvSpPr>
                <p:cNvPr id="1362208" name="Freeform 288"/>
                <p:cNvSpPr>
                  <a:spLocks/>
                </p:cNvSpPr>
                <p:nvPr/>
              </p:nvSpPr>
              <p:spPr bwMode="auto">
                <a:xfrm>
                  <a:off x="2891" y="2696"/>
                  <a:ext cx="3" cy="3"/>
                </a:xfrm>
                <a:custGeom>
                  <a:avLst/>
                  <a:gdLst/>
                  <a:ahLst/>
                  <a:cxnLst>
                    <a:cxn ang="0">
                      <a:pos x="7" y="1"/>
                    </a:cxn>
                    <a:cxn ang="0">
                      <a:pos x="7" y="6"/>
                    </a:cxn>
                    <a:cxn ang="0">
                      <a:pos x="5" y="6"/>
                    </a:cxn>
                    <a:cxn ang="0">
                      <a:pos x="3" y="4"/>
                    </a:cxn>
                    <a:cxn ang="0">
                      <a:pos x="0" y="2"/>
                    </a:cxn>
                    <a:cxn ang="0">
                      <a:pos x="2" y="0"/>
                    </a:cxn>
                    <a:cxn ang="0">
                      <a:pos x="3" y="0"/>
                    </a:cxn>
                    <a:cxn ang="0">
                      <a:pos x="5" y="0"/>
                    </a:cxn>
                    <a:cxn ang="0">
                      <a:pos x="6" y="0"/>
                    </a:cxn>
                    <a:cxn ang="0">
                      <a:pos x="7" y="1"/>
                    </a:cxn>
                  </a:cxnLst>
                  <a:rect l="0" t="0" r="r" b="b"/>
                  <a:pathLst>
                    <a:path w="7" h="6">
                      <a:moveTo>
                        <a:pt x="7" y="1"/>
                      </a:moveTo>
                      <a:lnTo>
                        <a:pt x="7" y="6"/>
                      </a:lnTo>
                      <a:lnTo>
                        <a:pt x="5" y="6"/>
                      </a:lnTo>
                      <a:lnTo>
                        <a:pt x="3" y="4"/>
                      </a:lnTo>
                      <a:lnTo>
                        <a:pt x="0" y="2"/>
                      </a:lnTo>
                      <a:lnTo>
                        <a:pt x="2" y="0"/>
                      </a:lnTo>
                      <a:lnTo>
                        <a:pt x="3" y="0"/>
                      </a:lnTo>
                      <a:lnTo>
                        <a:pt x="5" y="0"/>
                      </a:lnTo>
                      <a:lnTo>
                        <a:pt x="6" y="0"/>
                      </a:lnTo>
                      <a:lnTo>
                        <a:pt x="7" y="1"/>
                      </a:lnTo>
                      <a:close/>
                    </a:path>
                  </a:pathLst>
                </a:custGeom>
                <a:solidFill>
                  <a:srgbClr val="FFFFFF"/>
                </a:solidFill>
                <a:ln w="9525">
                  <a:noFill/>
                  <a:round/>
                  <a:headEnd/>
                  <a:tailEnd/>
                </a:ln>
              </p:spPr>
              <p:txBody>
                <a:bodyPr/>
                <a:lstStyle/>
                <a:p>
                  <a:endParaRPr lang="en-US" sz="2400"/>
                </a:p>
              </p:txBody>
            </p:sp>
            <p:sp>
              <p:nvSpPr>
                <p:cNvPr id="1362209" name="Freeform 289"/>
                <p:cNvSpPr>
                  <a:spLocks/>
                </p:cNvSpPr>
                <p:nvPr/>
              </p:nvSpPr>
              <p:spPr bwMode="auto">
                <a:xfrm>
                  <a:off x="2952" y="2713"/>
                  <a:ext cx="6" cy="2"/>
                </a:xfrm>
                <a:custGeom>
                  <a:avLst/>
                  <a:gdLst/>
                  <a:ahLst/>
                  <a:cxnLst>
                    <a:cxn ang="0">
                      <a:pos x="0" y="2"/>
                    </a:cxn>
                    <a:cxn ang="0">
                      <a:pos x="1" y="0"/>
                    </a:cxn>
                    <a:cxn ang="0">
                      <a:pos x="11" y="4"/>
                    </a:cxn>
                    <a:cxn ang="0">
                      <a:pos x="0" y="2"/>
                    </a:cxn>
                  </a:cxnLst>
                  <a:rect l="0" t="0" r="r" b="b"/>
                  <a:pathLst>
                    <a:path w="11" h="4">
                      <a:moveTo>
                        <a:pt x="0" y="2"/>
                      </a:moveTo>
                      <a:lnTo>
                        <a:pt x="1" y="0"/>
                      </a:lnTo>
                      <a:lnTo>
                        <a:pt x="11" y="4"/>
                      </a:lnTo>
                      <a:lnTo>
                        <a:pt x="0" y="2"/>
                      </a:lnTo>
                      <a:close/>
                    </a:path>
                  </a:pathLst>
                </a:custGeom>
                <a:solidFill>
                  <a:srgbClr val="000000"/>
                </a:solidFill>
                <a:ln w="9525">
                  <a:noFill/>
                  <a:round/>
                  <a:headEnd/>
                  <a:tailEnd/>
                </a:ln>
              </p:spPr>
              <p:txBody>
                <a:bodyPr/>
                <a:lstStyle/>
                <a:p>
                  <a:endParaRPr lang="en-US" sz="2400"/>
                </a:p>
              </p:txBody>
            </p:sp>
            <p:sp>
              <p:nvSpPr>
                <p:cNvPr id="1362210" name="Freeform 290"/>
                <p:cNvSpPr>
                  <a:spLocks/>
                </p:cNvSpPr>
                <p:nvPr/>
              </p:nvSpPr>
              <p:spPr bwMode="auto">
                <a:xfrm>
                  <a:off x="3249" y="2721"/>
                  <a:ext cx="6" cy="2"/>
                </a:xfrm>
                <a:custGeom>
                  <a:avLst/>
                  <a:gdLst/>
                  <a:ahLst/>
                  <a:cxnLst>
                    <a:cxn ang="0">
                      <a:pos x="0" y="5"/>
                    </a:cxn>
                    <a:cxn ang="0">
                      <a:pos x="6" y="0"/>
                    </a:cxn>
                    <a:cxn ang="0">
                      <a:pos x="14" y="5"/>
                    </a:cxn>
                    <a:cxn ang="0">
                      <a:pos x="0" y="5"/>
                    </a:cxn>
                  </a:cxnLst>
                  <a:rect l="0" t="0" r="r" b="b"/>
                  <a:pathLst>
                    <a:path w="14" h="5">
                      <a:moveTo>
                        <a:pt x="0" y="5"/>
                      </a:moveTo>
                      <a:lnTo>
                        <a:pt x="6" y="0"/>
                      </a:lnTo>
                      <a:lnTo>
                        <a:pt x="14" y="5"/>
                      </a:lnTo>
                      <a:lnTo>
                        <a:pt x="0" y="5"/>
                      </a:lnTo>
                      <a:close/>
                    </a:path>
                  </a:pathLst>
                </a:custGeom>
                <a:solidFill>
                  <a:srgbClr val="FFFFFF"/>
                </a:solidFill>
                <a:ln w="9525">
                  <a:noFill/>
                  <a:round/>
                  <a:headEnd/>
                  <a:tailEnd/>
                </a:ln>
              </p:spPr>
              <p:txBody>
                <a:bodyPr/>
                <a:lstStyle/>
                <a:p>
                  <a:endParaRPr lang="en-US" sz="2400"/>
                </a:p>
              </p:txBody>
            </p:sp>
          </p:grpSp>
          <p:sp>
            <p:nvSpPr>
              <p:cNvPr id="1362214" name="Text Box 294"/>
              <p:cNvSpPr txBox="1">
                <a:spLocks noChangeArrowheads="1"/>
              </p:cNvSpPr>
              <p:nvPr/>
            </p:nvSpPr>
            <p:spPr bwMode="auto">
              <a:xfrm>
                <a:off x="10164123" y="2926379"/>
                <a:ext cx="1144865" cy="461665"/>
              </a:xfrm>
              <a:prstGeom prst="rect">
                <a:avLst/>
              </a:prstGeom>
              <a:solidFill>
                <a:srgbClr val="FFFFFF">
                  <a:alpha val="50000"/>
                </a:srgbClr>
              </a:solidFill>
              <a:ln w="9525">
                <a:noFill/>
                <a:miter lim="800000"/>
                <a:headEnd/>
                <a:tailEnd/>
              </a:ln>
              <a:effectLst/>
            </p:spPr>
            <p:txBody>
              <a:bodyPr wrap="none">
                <a:spAutoFit/>
              </a:bodyPr>
              <a:lstStyle/>
              <a:p>
                <a:pPr algn="ctr"/>
                <a:r>
                  <a:rPr lang="en-US" sz="2400" dirty="0">
                    <a:cs typeface="Arial" charset="0"/>
                  </a:rPr>
                  <a:t>Statue</a:t>
                </a:r>
              </a:p>
            </p:txBody>
          </p:sp>
          <p:sp>
            <p:nvSpPr>
              <p:cNvPr id="1362218" name="Line 298"/>
              <p:cNvSpPr>
                <a:spLocks noChangeShapeType="1"/>
              </p:cNvSpPr>
              <p:nvPr/>
            </p:nvSpPr>
            <p:spPr bwMode="auto">
              <a:xfrm flipH="1">
                <a:off x="10172993" y="6222365"/>
                <a:ext cx="1127125" cy="0"/>
              </a:xfrm>
              <a:prstGeom prst="line">
                <a:avLst/>
              </a:prstGeom>
              <a:noFill/>
              <a:ln w="9525">
                <a:solidFill>
                  <a:schemeClr val="accent1"/>
                </a:solidFill>
                <a:round/>
                <a:headEnd type="triangle" w="med" len="med"/>
                <a:tailEnd/>
              </a:ln>
              <a:effectLst/>
            </p:spPr>
            <p:txBody>
              <a:bodyPr wrap="none"/>
              <a:lstStyle/>
              <a:p>
                <a:endParaRPr lang="en-US" sz="2400"/>
              </a:p>
            </p:txBody>
          </p:sp>
          <p:sp>
            <p:nvSpPr>
              <p:cNvPr id="1362226" name="AutoShape 306"/>
              <p:cNvSpPr>
                <a:spLocks noChangeArrowheads="1"/>
              </p:cNvSpPr>
              <p:nvPr/>
            </p:nvSpPr>
            <p:spPr bwMode="auto">
              <a:xfrm flipH="1">
                <a:off x="10022180" y="1863725"/>
                <a:ext cx="1428750" cy="285750"/>
              </a:xfrm>
              <a:prstGeom prst="leftArrow">
                <a:avLst>
                  <a:gd name="adj1" fmla="val 50000"/>
                  <a:gd name="adj2" fmla="val 125000"/>
                </a:avLst>
              </a:prstGeom>
              <a:noFill/>
              <a:ln w="9525">
                <a:solidFill>
                  <a:schemeClr val="accent1"/>
                </a:solidFill>
                <a:miter lim="800000"/>
                <a:headEnd/>
                <a:tailEnd/>
              </a:ln>
              <a:effectLst/>
            </p:spPr>
            <p:txBody>
              <a:bodyPr wrap="none" anchor="ctr"/>
              <a:lstStyle/>
              <a:p>
                <a:endParaRPr lang="en-US" sz="2400"/>
              </a:p>
            </p:txBody>
          </p:sp>
          <p:sp>
            <p:nvSpPr>
              <p:cNvPr id="1362227" name="Text Box 307"/>
              <p:cNvSpPr txBox="1">
                <a:spLocks noChangeArrowheads="1"/>
              </p:cNvSpPr>
              <p:nvPr/>
            </p:nvSpPr>
            <p:spPr bwMode="auto">
              <a:xfrm>
                <a:off x="10284348" y="1346816"/>
                <a:ext cx="904415" cy="461665"/>
              </a:xfrm>
              <a:prstGeom prst="rect">
                <a:avLst/>
              </a:prstGeom>
              <a:noFill/>
              <a:ln w="9525">
                <a:noFill/>
                <a:miter lim="800000"/>
                <a:headEnd/>
                <a:tailEnd/>
              </a:ln>
              <a:effectLst/>
            </p:spPr>
            <p:txBody>
              <a:bodyPr wrap="none">
                <a:spAutoFit/>
              </a:bodyPr>
              <a:lstStyle/>
              <a:p>
                <a:pPr algn="ctr"/>
                <a:r>
                  <a:rPr lang="en-US" sz="2400" dirty="0">
                    <a:cs typeface="Arial" charset="0"/>
                  </a:rPr>
                  <a:t>West</a:t>
                </a:r>
              </a:p>
            </p:txBody>
          </p:sp>
        </p:grpSp>
        <p:grpSp>
          <p:nvGrpSpPr>
            <p:cNvPr id="11" name="Group 10">
              <a:extLst>
                <a:ext uri="{FF2B5EF4-FFF2-40B4-BE49-F238E27FC236}">
                  <a16:creationId xmlns:a16="http://schemas.microsoft.com/office/drawing/2014/main" id="{536EB714-A36A-4635-834B-5D436B8F1301}"/>
                </a:ext>
              </a:extLst>
            </p:cNvPr>
            <p:cNvGrpSpPr/>
            <p:nvPr/>
          </p:nvGrpSpPr>
          <p:grpSpPr>
            <a:xfrm>
              <a:off x="2884914" y="868363"/>
              <a:ext cx="6423025" cy="5507037"/>
              <a:chOff x="2887345" y="868363"/>
              <a:chExt cx="6423025" cy="5507037"/>
            </a:xfrm>
          </p:grpSpPr>
          <p:sp>
            <p:nvSpPr>
              <p:cNvPr id="1362221" name="AutoShape 301"/>
              <p:cNvSpPr>
                <a:spLocks noChangeArrowheads="1"/>
              </p:cNvSpPr>
              <p:nvPr/>
            </p:nvSpPr>
            <p:spPr bwMode="auto">
              <a:xfrm>
                <a:off x="5767070" y="5743576"/>
                <a:ext cx="663575" cy="125413"/>
              </a:xfrm>
              <a:prstGeom prst="roundRect">
                <a:avLst>
                  <a:gd name="adj" fmla="val 16667"/>
                </a:avLst>
              </a:prstGeom>
              <a:solidFill>
                <a:schemeClr val="bg1">
                  <a:lumMod val="65000"/>
                </a:schemeClr>
              </a:solidFill>
              <a:ln w="9525">
                <a:solidFill>
                  <a:schemeClr val="bg2"/>
                </a:solidFill>
                <a:round/>
                <a:headEnd/>
                <a:tailEnd/>
              </a:ln>
              <a:effectLst/>
            </p:spPr>
            <p:txBody>
              <a:bodyPr wrap="none" anchor="ctr"/>
              <a:lstStyle/>
              <a:p>
                <a:endParaRPr lang="en-US" sz="2400"/>
              </a:p>
            </p:txBody>
          </p:sp>
          <p:sp>
            <p:nvSpPr>
              <p:cNvPr id="1361924" name="Rectangle 4"/>
              <p:cNvSpPr>
                <a:spLocks noChangeArrowheads="1"/>
              </p:cNvSpPr>
              <p:nvPr/>
            </p:nvSpPr>
            <p:spPr bwMode="auto">
              <a:xfrm>
                <a:off x="2887345" y="2206625"/>
                <a:ext cx="6423025" cy="274955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b="1"/>
              </a:p>
            </p:txBody>
          </p:sp>
          <p:sp>
            <p:nvSpPr>
              <p:cNvPr id="1361929" name="Text Box 9"/>
              <p:cNvSpPr txBox="1">
                <a:spLocks noChangeArrowheads="1"/>
              </p:cNvSpPr>
              <p:nvPr/>
            </p:nvSpPr>
            <p:spPr bwMode="auto">
              <a:xfrm>
                <a:off x="4362645" y="2554288"/>
                <a:ext cx="3472425" cy="461665"/>
              </a:xfrm>
              <a:prstGeom prst="rect">
                <a:avLst/>
              </a:prstGeom>
              <a:noFill/>
              <a:ln w="9525">
                <a:noFill/>
                <a:miter lim="800000"/>
                <a:headEnd/>
                <a:tailEnd/>
              </a:ln>
              <a:effectLst/>
            </p:spPr>
            <p:txBody>
              <a:bodyPr wrap="none">
                <a:spAutoFit/>
              </a:bodyPr>
              <a:lstStyle/>
              <a:p>
                <a:pPr algn="ctr" eaLnBrk="0" hangingPunct="0"/>
                <a:r>
                  <a:rPr lang="en-US" sz="2400" i="1"/>
                  <a:t>skene</a:t>
                </a:r>
                <a:r>
                  <a:rPr lang="en-US" sz="2400"/>
                  <a:t> (stage building)</a:t>
                </a:r>
                <a:endParaRPr lang="en-US" sz="2400" i="1"/>
              </a:p>
            </p:txBody>
          </p:sp>
          <p:sp>
            <p:nvSpPr>
              <p:cNvPr id="1361934" name="Text Box 14"/>
              <p:cNvSpPr txBox="1">
                <a:spLocks noChangeArrowheads="1"/>
              </p:cNvSpPr>
              <p:nvPr/>
            </p:nvSpPr>
            <p:spPr bwMode="auto">
              <a:xfrm>
                <a:off x="5030456" y="3622676"/>
                <a:ext cx="2136803" cy="369332"/>
              </a:xfrm>
              <a:prstGeom prst="rect">
                <a:avLst/>
              </a:prstGeom>
              <a:noFill/>
              <a:ln w="9525">
                <a:noFill/>
                <a:miter lim="800000"/>
                <a:headEnd/>
                <a:tailEnd/>
              </a:ln>
              <a:effectLst/>
            </p:spPr>
            <p:txBody>
              <a:bodyPr wrap="none" lIns="0" tIns="0" rIns="0" bIns="0">
                <a:spAutoFit/>
              </a:bodyPr>
              <a:lstStyle/>
              <a:p>
                <a:pPr marL="457200" indent="-457200" algn="ctr" eaLnBrk="0" hangingPunct="0"/>
                <a:r>
                  <a:rPr lang="en-US" sz="2400"/>
                  <a:t>To Underworld</a:t>
                </a:r>
              </a:p>
            </p:txBody>
          </p:sp>
          <p:sp>
            <p:nvSpPr>
              <p:cNvPr id="1362220" name="Rectangle 300"/>
              <p:cNvSpPr>
                <a:spLocks noChangeArrowheads="1"/>
              </p:cNvSpPr>
              <p:nvPr/>
            </p:nvSpPr>
            <p:spPr bwMode="auto">
              <a:xfrm>
                <a:off x="5917882" y="5880100"/>
                <a:ext cx="361950" cy="495300"/>
              </a:xfrm>
              <a:prstGeom prst="rect">
                <a:avLst/>
              </a:prstGeom>
              <a:solidFill>
                <a:schemeClr val="bg1">
                  <a:lumMod val="65000"/>
                </a:schemeClr>
              </a:solidFill>
              <a:ln w="9525">
                <a:solidFill>
                  <a:schemeClr val="bg2"/>
                </a:solidFill>
                <a:miter lim="800000"/>
                <a:headEnd/>
                <a:tailEnd/>
              </a:ln>
              <a:effectLst/>
            </p:spPr>
            <p:txBody>
              <a:bodyPr wrap="none" anchor="ctr"/>
              <a:lstStyle/>
              <a:p>
                <a:endParaRPr lang="en-US" sz="2400"/>
              </a:p>
            </p:txBody>
          </p:sp>
          <p:sp>
            <p:nvSpPr>
              <p:cNvPr id="1362230" name="AutoShape 310"/>
              <p:cNvSpPr>
                <a:spLocks noChangeArrowheads="1"/>
              </p:cNvSpPr>
              <p:nvPr/>
            </p:nvSpPr>
            <p:spPr bwMode="auto">
              <a:xfrm>
                <a:off x="5687695" y="1508126"/>
                <a:ext cx="822325" cy="415925"/>
              </a:xfrm>
              <a:prstGeom prst="upArrow">
                <a:avLst>
                  <a:gd name="adj1" fmla="val 50000"/>
                  <a:gd name="adj2" fmla="val 25000"/>
                </a:avLst>
              </a:prstGeom>
              <a:noFill/>
              <a:ln w="9525">
                <a:solidFill>
                  <a:schemeClr val="accent1"/>
                </a:solidFill>
                <a:miter lim="800000"/>
                <a:headEnd/>
                <a:tailEnd/>
              </a:ln>
              <a:effectLst/>
            </p:spPr>
            <p:txBody>
              <a:bodyPr wrap="none" anchor="ctr"/>
              <a:lstStyle/>
              <a:p>
                <a:endParaRPr lang="en-US" sz="2400"/>
              </a:p>
            </p:txBody>
          </p:sp>
          <p:sp>
            <p:nvSpPr>
              <p:cNvPr id="1362231" name="Text Box 311"/>
              <p:cNvSpPr txBox="1">
                <a:spLocks noChangeArrowheads="1"/>
              </p:cNvSpPr>
              <p:nvPr/>
            </p:nvSpPr>
            <p:spPr bwMode="auto">
              <a:xfrm>
                <a:off x="5588942" y="868363"/>
                <a:ext cx="1019831" cy="461665"/>
              </a:xfrm>
              <a:prstGeom prst="rect">
                <a:avLst/>
              </a:prstGeom>
              <a:noFill/>
              <a:ln w="9525">
                <a:noFill/>
                <a:miter lim="800000"/>
                <a:headEnd/>
                <a:tailEnd/>
              </a:ln>
              <a:effectLst/>
            </p:spPr>
            <p:txBody>
              <a:bodyPr wrap="none">
                <a:spAutoFit/>
              </a:bodyPr>
              <a:lstStyle/>
              <a:p>
                <a:pPr algn="ctr"/>
                <a:r>
                  <a:rPr lang="en-US" sz="2400" dirty="0">
                    <a:cs typeface="Arial" charset="0"/>
                  </a:rPr>
                  <a:t>South</a:t>
                </a:r>
              </a:p>
            </p:txBody>
          </p:sp>
          <p:sp>
            <p:nvSpPr>
              <p:cNvPr id="289" name="Text Box 173">
                <a:extLst>
                  <a:ext uri="{FF2B5EF4-FFF2-40B4-BE49-F238E27FC236}">
                    <a16:creationId xmlns:a16="http://schemas.microsoft.com/office/drawing/2014/main" id="{FF09CE38-9814-4F75-8DE6-94CA6FC3CB11}"/>
                  </a:ext>
                </a:extLst>
              </p:cNvPr>
              <p:cNvSpPr txBox="1">
                <a:spLocks noChangeArrowheads="1"/>
              </p:cNvSpPr>
              <p:nvPr/>
            </p:nvSpPr>
            <p:spPr bwMode="auto">
              <a:xfrm>
                <a:off x="4038037" y="5158343"/>
                <a:ext cx="4121641" cy="461665"/>
              </a:xfrm>
              <a:prstGeom prst="rect">
                <a:avLst/>
              </a:prstGeom>
              <a:noFill/>
              <a:ln w="9525">
                <a:noFill/>
                <a:miter lim="800000"/>
                <a:headEnd/>
                <a:tailEnd/>
              </a:ln>
              <a:effectLst/>
            </p:spPr>
            <p:txBody>
              <a:bodyPr wrap="none">
                <a:spAutoFit/>
              </a:bodyPr>
              <a:lstStyle/>
              <a:p>
                <a:pPr algn="ctr"/>
                <a:r>
                  <a:rPr lang="en-US" sz="2400" dirty="0">
                    <a:cs typeface="Arial" charset="0"/>
                  </a:rPr>
                  <a:t>Grove of Furies-Eumenides</a:t>
                </a:r>
              </a:p>
            </p:txBody>
          </p:sp>
        </p:grpSp>
      </p:grpSp>
    </p:spTree>
    <p:extLst>
      <p:ext uri="{BB962C8B-B14F-4D97-AF65-F5344CB8AC3E}">
        <p14:creationId xmlns:p14="http://schemas.microsoft.com/office/powerpoint/2010/main" val="3142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descr="See title">
            <a:extLst>
              <a:ext uri="{FF2B5EF4-FFF2-40B4-BE49-F238E27FC236}">
                <a16:creationId xmlns:a16="http://schemas.microsoft.com/office/drawing/2014/main" id="{96D7BEB9-ECB2-4DE7-BA64-8F31712FF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0"/>
            <a:ext cx="861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AA9DEA-01E9-4495-8A77-023336C4F026}"/>
              </a:ext>
            </a:extLst>
          </p:cNvPr>
          <p:cNvSpPr>
            <a:spLocks noGrp="1"/>
          </p:cNvSpPr>
          <p:nvPr>
            <p:ph type="title"/>
          </p:nvPr>
        </p:nvSpPr>
        <p:spPr>
          <a:xfrm>
            <a:off x="512596" y="6088395"/>
            <a:ext cx="11166840" cy="535531"/>
          </a:xfrm>
          <a:solidFill>
            <a:schemeClr val="bg1">
              <a:alpha val="75000"/>
            </a:schemeClr>
          </a:solidFill>
        </p:spPr>
        <p:txBody>
          <a:bodyPr/>
          <a:lstStyle/>
          <a:p>
            <a:r>
              <a:rPr lang="en-US" sz="3200" dirty="0">
                <a:solidFill>
                  <a:schemeClr val="tx2"/>
                </a:solidFill>
              </a:rPr>
              <a:t>Oedipus at the Temple of the Eumenides (Mengs, 1763)</a:t>
            </a:r>
          </a:p>
        </p:txBody>
      </p:sp>
    </p:spTree>
    <p:extLst>
      <p:ext uri="{BB962C8B-B14F-4D97-AF65-F5344CB8AC3E}">
        <p14:creationId xmlns:p14="http://schemas.microsoft.com/office/powerpoint/2010/main" val="24590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842A-D8C1-42AB-B885-2D9BFD48FFDA}"/>
              </a:ext>
            </a:extLst>
          </p:cNvPr>
          <p:cNvSpPr>
            <a:spLocks noGrp="1"/>
          </p:cNvSpPr>
          <p:nvPr>
            <p:ph type="title"/>
          </p:nvPr>
        </p:nvSpPr>
        <p:spPr/>
        <p:txBody>
          <a:bodyPr/>
          <a:lstStyle/>
          <a:p>
            <a:r>
              <a:rPr lang="en-US" dirty="0"/>
              <a:t>Analysis 1</a:t>
            </a:r>
          </a:p>
        </p:txBody>
      </p:sp>
      <p:sp>
        <p:nvSpPr>
          <p:cNvPr id="3" name="Content Placeholder 2">
            <a:extLst>
              <a:ext uri="{FF2B5EF4-FFF2-40B4-BE49-F238E27FC236}">
                <a16:creationId xmlns:a16="http://schemas.microsoft.com/office/drawing/2014/main" id="{DD4D9CBD-3D04-4872-B134-5EB767993B92}"/>
              </a:ext>
            </a:extLst>
          </p:cNvPr>
          <p:cNvSpPr>
            <a:spLocks noGrp="1"/>
          </p:cNvSpPr>
          <p:nvPr>
            <p:ph sz="half" idx="1"/>
          </p:nvPr>
        </p:nvSpPr>
        <p:spPr>
          <a:xfrm>
            <a:off x="1233600" y="1828800"/>
            <a:ext cx="4709961" cy="4457700"/>
          </a:xfrm>
        </p:spPr>
        <p:txBody>
          <a:bodyPr>
            <a:normAutofit fontScale="85000" lnSpcReduction="10000"/>
          </a:bodyPr>
          <a:lstStyle/>
          <a:p>
            <a:r>
              <a:rPr lang="en-US" dirty="0"/>
              <a:t>Prologue (pp. 284 ff.)</a:t>
            </a:r>
          </a:p>
          <a:p>
            <a:pPr lvl="1"/>
            <a:r>
              <a:rPr lang="en-US" dirty="0"/>
              <a:t>Oedipus, Antigone, Citizen</a:t>
            </a:r>
          </a:p>
          <a:p>
            <a:pPr lvl="1"/>
            <a:r>
              <a:rPr lang="en-US" dirty="0"/>
              <a:t>Identity, positioning</a:t>
            </a:r>
          </a:p>
          <a:p>
            <a:r>
              <a:rPr lang="en-US" i="1" dirty="0"/>
              <a:t>Parodos</a:t>
            </a:r>
            <a:r>
              <a:rPr lang="en-US" dirty="0"/>
              <a:t>  (291)</a:t>
            </a:r>
          </a:p>
          <a:p>
            <a:pPr lvl="1"/>
            <a:r>
              <a:rPr lang="en-US" i="1" dirty="0"/>
              <a:t>Amoibaion</a:t>
            </a:r>
            <a:r>
              <a:rPr lang="en-US" dirty="0"/>
              <a:t> (chorus-character dialogue)</a:t>
            </a:r>
          </a:p>
          <a:p>
            <a:pPr lvl="1"/>
            <a:r>
              <a:rPr lang="en-US" dirty="0"/>
              <a:t>Chorus, Oedipus, Antigone</a:t>
            </a:r>
          </a:p>
          <a:p>
            <a:pPr lvl="1"/>
            <a:r>
              <a:rPr lang="en-US" dirty="0"/>
              <a:t>Supplication</a:t>
            </a:r>
          </a:p>
        </p:txBody>
      </p:sp>
      <p:sp>
        <p:nvSpPr>
          <p:cNvPr id="6" name="Content Placeholder 5">
            <a:extLst>
              <a:ext uri="{FF2B5EF4-FFF2-40B4-BE49-F238E27FC236}">
                <a16:creationId xmlns:a16="http://schemas.microsoft.com/office/drawing/2014/main" id="{919FCB45-8B8F-4550-93BA-BB864BEA0BEC}"/>
              </a:ext>
            </a:extLst>
          </p:cNvPr>
          <p:cNvSpPr>
            <a:spLocks noGrp="1"/>
          </p:cNvSpPr>
          <p:nvPr>
            <p:ph sz="half" idx="2"/>
          </p:nvPr>
        </p:nvSpPr>
        <p:spPr>
          <a:xfrm>
            <a:off x="6264110" y="1828800"/>
            <a:ext cx="4709961" cy="4457700"/>
          </a:xfrm>
        </p:spPr>
        <p:txBody>
          <a:bodyPr>
            <a:normAutofit fontScale="85000" lnSpcReduction="10000"/>
          </a:bodyPr>
          <a:lstStyle/>
          <a:p>
            <a:r>
              <a:rPr lang="en-US" dirty="0"/>
              <a:t>1st episode A (298)</a:t>
            </a:r>
          </a:p>
          <a:p>
            <a:pPr lvl="1"/>
            <a:r>
              <a:rPr lang="en-US" dirty="0"/>
              <a:t>Leader, Oedipus, Ismene, Antigone</a:t>
            </a:r>
          </a:p>
          <a:p>
            <a:r>
              <a:rPr lang="en-US" i="1" dirty="0"/>
              <a:t>Amoibaion</a:t>
            </a:r>
            <a:r>
              <a:rPr lang="en-US" dirty="0"/>
              <a:t> (314)</a:t>
            </a:r>
          </a:p>
          <a:p>
            <a:pPr lvl="1"/>
            <a:r>
              <a:rPr lang="en-US" dirty="0"/>
              <a:t>Chorus, Oedipus</a:t>
            </a:r>
          </a:p>
          <a:p>
            <a:r>
              <a:rPr lang="en-US" dirty="0"/>
              <a:t>1st episode B (318)</a:t>
            </a:r>
          </a:p>
          <a:p>
            <a:pPr lvl="1"/>
            <a:r>
              <a:rPr lang="en-US" dirty="0"/>
              <a:t>Leader, Theseus, Oedipus</a:t>
            </a:r>
          </a:p>
          <a:p>
            <a:pPr lvl="1"/>
            <a:r>
              <a:rPr lang="en-US" dirty="0"/>
              <a:t>Supplication, negotiation</a:t>
            </a:r>
          </a:p>
          <a:p>
            <a:endParaRPr lang="en-US" dirty="0"/>
          </a:p>
        </p:txBody>
      </p:sp>
    </p:spTree>
    <p:extLst>
      <p:ext uri="{BB962C8B-B14F-4D97-AF65-F5344CB8AC3E}">
        <p14:creationId xmlns:p14="http://schemas.microsoft.com/office/powerpoint/2010/main" val="19087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99CEFB-1726-4E21-BB31-35A42134691D}"/>
              </a:ext>
            </a:extLst>
          </p:cNvPr>
          <p:cNvSpPr>
            <a:spLocks noGrp="1"/>
          </p:cNvSpPr>
          <p:nvPr>
            <p:ph type="title"/>
          </p:nvPr>
        </p:nvSpPr>
        <p:spPr/>
        <p:txBody>
          <a:bodyPr/>
          <a:lstStyle/>
          <a:p>
            <a:r>
              <a:rPr lang="en-US" dirty="0"/>
              <a:t>Analysis 2</a:t>
            </a:r>
          </a:p>
        </p:txBody>
      </p:sp>
      <p:sp>
        <p:nvSpPr>
          <p:cNvPr id="3" name="Content Placeholder 2">
            <a:extLst>
              <a:ext uri="{FF2B5EF4-FFF2-40B4-BE49-F238E27FC236}">
                <a16:creationId xmlns:a16="http://schemas.microsoft.com/office/drawing/2014/main" id="{9BA01C2E-EF5E-4BD1-8349-1B8D6D3C4EF7}"/>
              </a:ext>
            </a:extLst>
          </p:cNvPr>
          <p:cNvSpPr>
            <a:spLocks noGrp="1"/>
          </p:cNvSpPr>
          <p:nvPr>
            <p:ph sz="half" idx="1"/>
          </p:nvPr>
        </p:nvSpPr>
        <p:spPr>
          <a:xfrm>
            <a:off x="1233600" y="1828800"/>
            <a:ext cx="4709961" cy="4457700"/>
          </a:xfrm>
        </p:spPr>
        <p:txBody>
          <a:bodyPr>
            <a:normAutofit fontScale="85000" lnSpcReduction="20000"/>
          </a:bodyPr>
          <a:lstStyle/>
          <a:p>
            <a:r>
              <a:rPr lang="en-US" dirty="0"/>
              <a:t>1st </a:t>
            </a:r>
            <a:r>
              <a:rPr lang="en-US" i="1" dirty="0"/>
              <a:t>stasimon</a:t>
            </a:r>
            <a:r>
              <a:rPr lang="en-US" dirty="0"/>
              <a:t> (326)</a:t>
            </a:r>
          </a:p>
          <a:p>
            <a:pPr lvl="1"/>
            <a:r>
              <a:rPr lang="en-US" dirty="0"/>
              <a:t>P</a:t>
            </a:r>
            <a:r>
              <a:rPr lang="el-GR" dirty="0" err="1"/>
              <a:t>raise</a:t>
            </a:r>
            <a:r>
              <a:rPr lang="el-GR" dirty="0"/>
              <a:t> </a:t>
            </a:r>
            <a:r>
              <a:rPr lang="en-US" dirty="0"/>
              <a:t>(Colonus, Athens)</a:t>
            </a:r>
          </a:p>
          <a:p>
            <a:r>
              <a:rPr lang="en-US" dirty="0"/>
              <a:t>2nd episode (328)</a:t>
            </a:r>
          </a:p>
          <a:p>
            <a:pPr lvl="1"/>
            <a:r>
              <a:rPr lang="en-US" dirty="0"/>
              <a:t>Antigone, Oedipus, Leader, Creon, Theseus</a:t>
            </a:r>
          </a:p>
          <a:p>
            <a:pPr lvl="1"/>
            <a:r>
              <a:rPr lang="en-US" dirty="0"/>
              <a:t>Tussle over Oedipus</a:t>
            </a:r>
          </a:p>
          <a:p>
            <a:r>
              <a:rPr lang="en-US" dirty="0"/>
              <a:t>2nd </a:t>
            </a:r>
            <a:r>
              <a:rPr lang="en-US" i="1" dirty="0"/>
              <a:t>stasimon</a:t>
            </a:r>
            <a:r>
              <a:rPr lang="en-US" dirty="0"/>
              <a:t> (348)</a:t>
            </a:r>
          </a:p>
          <a:p>
            <a:pPr lvl="1"/>
            <a:r>
              <a:rPr lang="en-US" dirty="0"/>
              <a:t>Victory song</a:t>
            </a:r>
          </a:p>
        </p:txBody>
      </p:sp>
      <p:sp>
        <p:nvSpPr>
          <p:cNvPr id="4" name="Content Placeholder 3">
            <a:extLst>
              <a:ext uri="{FF2B5EF4-FFF2-40B4-BE49-F238E27FC236}">
                <a16:creationId xmlns:a16="http://schemas.microsoft.com/office/drawing/2014/main" id="{18AA00B3-60A2-44BB-A9B1-C8705604C942}"/>
              </a:ext>
            </a:extLst>
          </p:cNvPr>
          <p:cNvSpPr>
            <a:spLocks noGrp="1"/>
          </p:cNvSpPr>
          <p:nvPr>
            <p:ph sz="half" idx="2"/>
          </p:nvPr>
        </p:nvSpPr>
        <p:spPr>
          <a:xfrm>
            <a:off x="6264110" y="1828800"/>
            <a:ext cx="4709961" cy="4457700"/>
          </a:xfrm>
        </p:spPr>
        <p:txBody>
          <a:bodyPr>
            <a:normAutofit fontScale="85000" lnSpcReduction="20000"/>
          </a:bodyPr>
          <a:lstStyle/>
          <a:p>
            <a:r>
              <a:rPr lang="en-US" dirty="0"/>
              <a:t>3rd episode (350)</a:t>
            </a:r>
          </a:p>
          <a:p>
            <a:pPr lvl="1"/>
            <a:r>
              <a:rPr lang="en-US" dirty="0"/>
              <a:t>Leader, Oedipus, Antigone, Theseus</a:t>
            </a:r>
          </a:p>
          <a:p>
            <a:pPr lvl="1"/>
            <a:r>
              <a:rPr lang="en-US" dirty="0"/>
              <a:t>Leave-taking begins</a:t>
            </a:r>
          </a:p>
          <a:p>
            <a:r>
              <a:rPr lang="en-US" dirty="0"/>
              <a:t>3rd </a:t>
            </a:r>
            <a:r>
              <a:rPr lang="en-US" i="1" dirty="0"/>
              <a:t>stasimon</a:t>
            </a:r>
            <a:r>
              <a:rPr lang="en-US" dirty="0"/>
              <a:t> (358)</a:t>
            </a:r>
          </a:p>
          <a:p>
            <a:pPr lvl="1"/>
            <a:r>
              <a:rPr lang="en-US" dirty="0"/>
              <a:t>“Not to be born is best”</a:t>
            </a:r>
          </a:p>
          <a:p>
            <a:r>
              <a:rPr lang="en-US" dirty="0"/>
              <a:t>4th episode (359)</a:t>
            </a:r>
          </a:p>
          <a:p>
            <a:pPr lvl="1"/>
            <a:r>
              <a:rPr lang="en-US" dirty="0"/>
              <a:t>Antigone, Oedipus, Polynices</a:t>
            </a:r>
          </a:p>
          <a:p>
            <a:pPr lvl="1"/>
            <a:r>
              <a:rPr lang="en-US" dirty="0"/>
              <a:t>A father’s curse</a:t>
            </a:r>
          </a:p>
        </p:txBody>
      </p:sp>
    </p:spTree>
    <p:extLst>
      <p:ext uri="{BB962C8B-B14F-4D97-AF65-F5344CB8AC3E}">
        <p14:creationId xmlns:p14="http://schemas.microsoft.com/office/powerpoint/2010/main" val="81698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6324600" y="228600"/>
            <a:ext cx="5715000" cy="1785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Sophocles’ </a:t>
            </a:r>
            <a:r>
              <a:rPr kumimoji="0" lang="en-US" sz="2400"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OAC</a:t>
            </a: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third </a:t>
            </a:r>
            <a:r>
              <a:rPr kumimoji="0" lang="en-US" sz="2400"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stasimon</a:t>
            </a: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adapted for</a:t>
            </a:r>
            <a:b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000"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The Gospel at Colonus</a:t>
            </a:r>
            <a:br>
              <a:rPr kumimoji="0" lang="en-US" sz="3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(produced Broadway, 1988)</a:t>
            </a:r>
            <a:endParaRPr kumimoji="0" lang="en-US" sz="2400"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pic>
        <p:nvPicPr>
          <p:cNvPr id="4" name="Picture 3" descr="Poster for The Gospel at Colon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0"/>
            <a:ext cx="5143500" cy="6858000"/>
          </a:xfrm>
          <a:prstGeom prst="rect">
            <a:avLst/>
          </a:prstGeom>
        </p:spPr>
      </p:pic>
      <p:sp>
        <p:nvSpPr>
          <p:cNvPr id="5" name="TextBox 4"/>
          <p:cNvSpPr txBox="1"/>
          <p:nvPr/>
        </p:nvSpPr>
        <p:spPr>
          <a:xfrm>
            <a:off x="6324600" y="6033194"/>
            <a:ext cx="3952877" cy="553998"/>
          </a:xfrm>
          <a:prstGeom prst="rect">
            <a:avLst/>
          </a:prstGeom>
          <a:noFill/>
        </p:spPr>
        <p:txBody>
          <a:bodyPr wrap="none" rtlCol="0" anchor="b" anchorCtr="0">
            <a:spAutoFit/>
          </a:bodyPr>
          <a:lstStyle/>
          <a:p>
            <a:pPr>
              <a:lnSpc>
                <a:spcPct val="125000"/>
              </a:lnSpc>
            </a:pPr>
            <a:r>
              <a:rPr lang="en-US" sz="2400" dirty="0">
                <a:solidFill>
                  <a:schemeClr val="bg1"/>
                </a:solidFill>
                <a:latin typeface="Calibri" panose="020F0502020204030204" pitchFamily="34" charset="0"/>
                <a:cs typeface="Calibri" panose="020F0502020204030204" pitchFamily="34" charset="0"/>
                <a:hlinkClick r:id="rId4"/>
              </a:rPr>
              <a:t>YouTube clip (57 </a:t>
            </a:r>
            <a:r>
              <a:rPr lang="en-US" sz="2400" dirty="0" err="1">
                <a:solidFill>
                  <a:schemeClr val="bg1"/>
                </a:solidFill>
                <a:latin typeface="Calibri" panose="020F0502020204030204" pitchFamily="34" charset="0"/>
                <a:cs typeface="Calibri" panose="020F0502020204030204" pitchFamily="34" charset="0"/>
                <a:hlinkClick r:id="rId4"/>
              </a:rPr>
              <a:t>mins</a:t>
            </a:r>
            <a:r>
              <a:rPr lang="en-US" sz="2400" dirty="0">
                <a:solidFill>
                  <a:schemeClr val="bg1"/>
                </a:solidFill>
                <a:latin typeface="Calibri" panose="020F0502020204030204" pitchFamily="34" charset="0"/>
                <a:cs typeface="Calibri" panose="020F0502020204030204" pitchFamily="34" charset="0"/>
                <a:hlinkClick r:id="rId4"/>
              </a:rPr>
              <a:t> 45 secs)</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10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6DCE68-0684-4744-A658-D23784510B66}"/>
              </a:ext>
            </a:extLst>
          </p:cNvPr>
          <p:cNvSpPr>
            <a:spLocks noGrp="1"/>
          </p:cNvSpPr>
          <p:nvPr>
            <p:ph type="title"/>
          </p:nvPr>
        </p:nvSpPr>
        <p:spPr/>
        <p:txBody>
          <a:bodyPr/>
          <a:lstStyle/>
          <a:p>
            <a:r>
              <a:rPr lang="en-US" dirty="0"/>
              <a:t>Analysis 3</a:t>
            </a:r>
          </a:p>
        </p:txBody>
      </p:sp>
      <p:sp>
        <p:nvSpPr>
          <p:cNvPr id="3" name="Content Placeholder 2">
            <a:extLst>
              <a:ext uri="{FF2B5EF4-FFF2-40B4-BE49-F238E27FC236}">
                <a16:creationId xmlns:a16="http://schemas.microsoft.com/office/drawing/2014/main" id="{D68145E8-8F7B-4DDE-8C27-40E2D4C70DEF}"/>
              </a:ext>
            </a:extLst>
          </p:cNvPr>
          <p:cNvSpPr>
            <a:spLocks noGrp="1"/>
          </p:cNvSpPr>
          <p:nvPr>
            <p:ph sz="half" idx="1"/>
          </p:nvPr>
        </p:nvSpPr>
        <p:spPr>
          <a:xfrm>
            <a:off x="1233600" y="1828800"/>
            <a:ext cx="4709961" cy="4343400"/>
          </a:xfrm>
        </p:spPr>
        <p:txBody>
          <a:bodyPr>
            <a:normAutofit fontScale="92500" lnSpcReduction="20000"/>
          </a:bodyPr>
          <a:lstStyle/>
          <a:p>
            <a:r>
              <a:rPr lang="en-US" dirty="0"/>
              <a:t>Amoebic </a:t>
            </a:r>
            <a:r>
              <a:rPr lang="en-US" i="1" dirty="0"/>
              <a:t>kommos</a:t>
            </a:r>
            <a:r>
              <a:rPr lang="en-US" dirty="0"/>
              <a:t>, dialogue (371)</a:t>
            </a:r>
          </a:p>
          <a:p>
            <a:pPr lvl="1"/>
            <a:r>
              <a:rPr lang="en-US" dirty="0"/>
              <a:t>Chorus, Oedipus, Antigone</a:t>
            </a:r>
          </a:p>
          <a:p>
            <a:pPr lvl="1"/>
            <a:r>
              <a:rPr lang="en-US" dirty="0"/>
              <a:t>Portents</a:t>
            </a:r>
          </a:p>
          <a:p>
            <a:r>
              <a:rPr lang="en-US" dirty="0"/>
              <a:t>5th episode (373)</a:t>
            </a:r>
          </a:p>
          <a:p>
            <a:pPr lvl="1"/>
            <a:r>
              <a:rPr lang="en-US" dirty="0"/>
              <a:t>Theseus, Oedipus</a:t>
            </a:r>
          </a:p>
        </p:txBody>
      </p:sp>
      <p:sp>
        <p:nvSpPr>
          <p:cNvPr id="4" name="Content Placeholder 3">
            <a:extLst>
              <a:ext uri="{FF2B5EF4-FFF2-40B4-BE49-F238E27FC236}">
                <a16:creationId xmlns:a16="http://schemas.microsoft.com/office/drawing/2014/main" id="{EDF388F9-960B-4D9F-A952-991A6F48F079}"/>
              </a:ext>
            </a:extLst>
          </p:cNvPr>
          <p:cNvSpPr>
            <a:spLocks noGrp="1"/>
          </p:cNvSpPr>
          <p:nvPr>
            <p:ph sz="half" idx="2"/>
          </p:nvPr>
        </p:nvSpPr>
        <p:spPr>
          <a:xfrm>
            <a:off x="6264110" y="1828800"/>
            <a:ext cx="4709961" cy="4343400"/>
          </a:xfrm>
        </p:spPr>
        <p:txBody>
          <a:bodyPr>
            <a:normAutofit fontScale="92500" lnSpcReduction="20000"/>
          </a:bodyPr>
          <a:lstStyle/>
          <a:p>
            <a:r>
              <a:rPr lang="en-US" dirty="0"/>
              <a:t>4th </a:t>
            </a:r>
            <a:r>
              <a:rPr lang="en-US" i="1" dirty="0"/>
              <a:t>stasimon</a:t>
            </a:r>
            <a:r>
              <a:rPr lang="en-US" dirty="0"/>
              <a:t> (377)</a:t>
            </a:r>
          </a:p>
          <a:p>
            <a:pPr lvl="1"/>
            <a:r>
              <a:rPr lang="en-US" dirty="0"/>
              <a:t>prayers for Oedipus</a:t>
            </a:r>
          </a:p>
          <a:p>
            <a:r>
              <a:rPr lang="en-US" i="1" dirty="0"/>
              <a:t>Exodos</a:t>
            </a:r>
            <a:r>
              <a:rPr lang="en-US" dirty="0"/>
              <a:t> (378)</a:t>
            </a:r>
          </a:p>
          <a:p>
            <a:pPr lvl="1"/>
            <a:r>
              <a:rPr lang="en-US" dirty="0"/>
              <a:t>Spoken dialogue, lyric </a:t>
            </a:r>
            <a:r>
              <a:rPr lang="en-US" i="1" dirty="0"/>
              <a:t>kommos</a:t>
            </a:r>
          </a:p>
          <a:p>
            <a:pPr lvl="1"/>
            <a:r>
              <a:rPr lang="en-US" dirty="0"/>
              <a:t>Messenger, leader, Antigone, Ismene, Theseus</a:t>
            </a:r>
          </a:p>
          <a:p>
            <a:pPr lvl="1"/>
            <a:r>
              <a:rPr lang="en-US" dirty="0"/>
              <a:t>Oedipus’ demise</a:t>
            </a:r>
          </a:p>
        </p:txBody>
      </p:sp>
    </p:spTree>
    <p:extLst>
      <p:ext uri="{BB962C8B-B14F-4D97-AF65-F5344CB8AC3E}">
        <p14:creationId xmlns:p14="http://schemas.microsoft.com/office/powerpoint/2010/main" val="41066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52" name="Rectangle 12"/>
          <p:cNvSpPr>
            <a:spLocks noGrp="1" noChangeArrowheads="1"/>
          </p:cNvSpPr>
          <p:nvPr>
            <p:ph type="title"/>
          </p:nvPr>
        </p:nvSpPr>
        <p:spPr>
          <a:xfrm>
            <a:off x="1217931" y="274638"/>
            <a:ext cx="9756141" cy="1325562"/>
          </a:xfrm>
        </p:spPr>
        <p:txBody>
          <a:bodyPr/>
          <a:lstStyle/>
          <a:p>
            <a:r>
              <a:rPr lang="en-US" dirty="0"/>
              <a:t>Destiny, Human Agency</a:t>
            </a:r>
          </a:p>
        </p:txBody>
      </p:sp>
      <p:sp>
        <p:nvSpPr>
          <p:cNvPr id="1418253" name="Rectangle 13"/>
          <p:cNvSpPr>
            <a:spLocks noGrp="1" noChangeArrowheads="1"/>
          </p:cNvSpPr>
          <p:nvPr>
            <p:ph type="body" idx="1"/>
          </p:nvPr>
        </p:nvSpPr>
        <p:spPr>
          <a:xfrm>
            <a:off x="1217931" y="1761745"/>
            <a:ext cx="4710387" cy="838201"/>
          </a:xfrm>
        </p:spPr>
        <p:txBody>
          <a:bodyPr/>
          <a:lstStyle/>
          <a:p>
            <a:r>
              <a:rPr lang="en-US" i="1" dirty="0"/>
              <a:t>Oedipus the King</a:t>
            </a:r>
          </a:p>
        </p:txBody>
      </p:sp>
      <p:sp>
        <p:nvSpPr>
          <p:cNvPr id="6" name="Content Placeholder 5"/>
          <p:cNvSpPr>
            <a:spLocks noGrp="1"/>
          </p:cNvSpPr>
          <p:nvPr>
            <p:ph sz="half" idx="2"/>
          </p:nvPr>
        </p:nvSpPr>
        <p:spPr>
          <a:xfrm>
            <a:off x="1217613" y="2743200"/>
            <a:ext cx="4710112" cy="4114800"/>
          </a:xfrm>
        </p:spPr>
        <p:txBody>
          <a:bodyPr>
            <a:normAutofit/>
          </a:bodyPr>
          <a:lstStyle/>
          <a:p>
            <a:r>
              <a:rPr lang="en-US" dirty="0"/>
              <a:t>Apollo to Creon</a:t>
            </a:r>
          </a:p>
          <a:p>
            <a:pPr lvl="1"/>
            <a:r>
              <a:rPr lang="en-US" dirty="0"/>
              <a:t>“Pay the killers back” (164)</a:t>
            </a:r>
          </a:p>
          <a:p>
            <a:r>
              <a:rPr lang="en-US" dirty="0"/>
              <a:t>Oedipus</a:t>
            </a:r>
          </a:p>
          <a:p>
            <a:pPr lvl="1"/>
            <a:r>
              <a:rPr lang="en-US" dirty="0"/>
              <a:t>“Apollo … ordained my agonies” (241)</a:t>
            </a:r>
          </a:p>
        </p:txBody>
      </p:sp>
      <p:sp>
        <p:nvSpPr>
          <p:cNvPr id="1418254" name="Rectangle 14"/>
          <p:cNvSpPr>
            <a:spLocks noGrp="1" noChangeArrowheads="1"/>
          </p:cNvSpPr>
          <p:nvPr>
            <p:ph type="body" sz="quarter" idx="3"/>
          </p:nvPr>
        </p:nvSpPr>
        <p:spPr>
          <a:xfrm>
            <a:off x="6263685" y="1761745"/>
            <a:ext cx="4710387" cy="838201"/>
          </a:xfrm>
        </p:spPr>
        <p:txBody>
          <a:bodyPr/>
          <a:lstStyle/>
          <a:p>
            <a:r>
              <a:rPr lang="en-US" i="1" dirty="0"/>
              <a:t>Oedipus at Colonus</a:t>
            </a:r>
          </a:p>
        </p:txBody>
      </p:sp>
      <p:sp>
        <p:nvSpPr>
          <p:cNvPr id="7" name="Content Placeholder 6"/>
          <p:cNvSpPr>
            <a:spLocks noGrp="1"/>
          </p:cNvSpPr>
          <p:nvPr>
            <p:ph sz="quarter" idx="4"/>
          </p:nvPr>
        </p:nvSpPr>
        <p:spPr>
          <a:xfrm>
            <a:off x="6264275" y="2743200"/>
            <a:ext cx="4710113" cy="4114800"/>
          </a:xfrm>
        </p:spPr>
        <p:txBody>
          <a:bodyPr>
            <a:normAutofit/>
          </a:bodyPr>
          <a:lstStyle/>
          <a:p>
            <a:r>
              <a:rPr lang="en-US" dirty="0"/>
              <a:t>Oedipus</a:t>
            </a:r>
          </a:p>
          <a:p>
            <a:pPr lvl="1"/>
            <a:r>
              <a:rPr lang="en-US" dirty="0"/>
              <a:t>“Thebes bound me fast to a bride … my ruin (</a:t>
            </a:r>
            <a:r>
              <a:rPr lang="en-US" i="1" dirty="0"/>
              <a:t>atē</a:t>
            </a:r>
            <a:r>
              <a:rPr lang="en-US" dirty="0"/>
              <a:t>)” (315)</a:t>
            </a:r>
          </a:p>
          <a:p>
            <a:r>
              <a:rPr lang="en-US" dirty="0"/>
              <a:t>Polynices</a:t>
            </a:r>
          </a:p>
          <a:p>
            <a:pPr lvl="1"/>
            <a:r>
              <a:rPr lang="en-US" dirty="0"/>
              <a:t>“I must travel … doomed by fate and the curses of my father” (368)</a:t>
            </a:r>
          </a:p>
        </p:txBody>
      </p:sp>
    </p:spTree>
    <p:extLst>
      <p:ext uri="{BB962C8B-B14F-4D97-AF65-F5344CB8AC3E}">
        <p14:creationId xmlns:p14="http://schemas.microsoft.com/office/powerpoint/2010/main" val="104179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25333-D4A6-47EE-B818-F72DC3AC9D42}"/>
              </a:ext>
            </a:extLst>
          </p:cNvPr>
          <p:cNvSpPr>
            <a:spLocks noGrp="1"/>
          </p:cNvSpPr>
          <p:nvPr>
            <p:ph type="title"/>
          </p:nvPr>
        </p:nvSpPr>
        <p:spPr/>
        <p:txBody>
          <a:bodyPr/>
          <a:lstStyle/>
          <a:p>
            <a:r>
              <a:rPr lang="en-US" dirty="0"/>
              <a:t>Oedipal Anger, Oedipus </a:t>
            </a:r>
            <a:r>
              <a:rPr lang="en-US" i="1" dirty="0" err="1"/>
              <a:t>alastōr</a:t>
            </a:r>
            <a:endParaRPr lang="en-US" i="1" dirty="0"/>
          </a:p>
        </p:txBody>
      </p:sp>
      <p:sp>
        <p:nvSpPr>
          <p:cNvPr id="5" name="Content Placeholder 4">
            <a:extLst>
              <a:ext uri="{FF2B5EF4-FFF2-40B4-BE49-F238E27FC236}">
                <a16:creationId xmlns:a16="http://schemas.microsoft.com/office/drawing/2014/main" id="{33EAF53F-59C5-4ECA-9D05-87D33FF1D4C9}"/>
              </a:ext>
            </a:extLst>
          </p:cNvPr>
          <p:cNvSpPr>
            <a:spLocks noGrp="1"/>
          </p:cNvSpPr>
          <p:nvPr>
            <p:ph idx="1"/>
          </p:nvPr>
        </p:nvSpPr>
        <p:spPr>
          <a:xfrm>
            <a:off x="1217931" y="1828800"/>
            <a:ext cx="9756141" cy="4343400"/>
          </a:xfrm>
        </p:spPr>
        <p:txBody>
          <a:bodyPr>
            <a:normAutofit fontScale="92500"/>
          </a:bodyPr>
          <a:lstStyle/>
          <a:p>
            <a:r>
              <a:rPr lang="en-US" dirty="0"/>
              <a:t>“You, you’ve come to … plant me just outside your borders, just / to keep your city free of harm…. Well that is not your destiny, no, this is — / my curse, my fury of vengeance (my </a:t>
            </a:r>
            <a:r>
              <a:rPr lang="en-US" i="1" dirty="0"/>
              <a:t>alastōr</a:t>
            </a:r>
            <a:r>
              <a:rPr lang="en-US" dirty="0"/>
              <a:t>) / rooted deep in your soil for all time to come!” (Oedipus to Creon, p. 331)</a:t>
            </a:r>
          </a:p>
          <a:p>
            <a:r>
              <a:rPr lang="en-US" dirty="0"/>
              <a:t>“You — die! Die and be damned! / I spit on you! Out!” (Oedipus to Polynices, p. 365)</a:t>
            </a:r>
          </a:p>
          <a:p>
            <a:endParaRPr lang="en-US" dirty="0"/>
          </a:p>
        </p:txBody>
      </p:sp>
    </p:spTree>
    <p:extLst>
      <p:ext uri="{BB962C8B-B14F-4D97-AF65-F5344CB8AC3E}">
        <p14:creationId xmlns:p14="http://schemas.microsoft.com/office/powerpoint/2010/main" val="192228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to Be Born Is Best?!</a:t>
            </a:r>
          </a:p>
        </p:txBody>
      </p:sp>
      <p:sp>
        <p:nvSpPr>
          <p:cNvPr id="4" name="Content Placeholder 3">
            <a:extLst>
              <a:ext uri="{FF2B5EF4-FFF2-40B4-BE49-F238E27FC236}">
                <a16:creationId xmlns:a16="http://schemas.microsoft.com/office/drawing/2014/main" id="{402ACD76-CD5C-41C8-A0CE-784A4BD34EA8}"/>
              </a:ext>
            </a:extLst>
          </p:cNvPr>
          <p:cNvSpPr>
            <a:spLocks noGrp="1"/>
          </p:cNvSpPr>
          <p:nvPr>
            <p:ph idx="1"/>
          </p:nvPr>
        </p:nvSpPr>
        <p:spPr/>
        <p:txBody>
          <a:bodyPr>
            <a:normAutofit/>
          </a:bodyPr>
          <a:lstStyle/>
          <a:p>
            <a:pPr marL="45720" indent="0">
              <a:buNone/>
            </a:pPr>
            <a:r>
              <a:rPr lang="en-US" dirty="0"/>
              <a:t>“Not to be born is best when all is reckoned in, but once a man has seen the light the next best thing, by far, is to go back </a:t>
            </a:r>
            <a:r>
              <a:rPr lang="en-US" dirty="0" err="1"/>
              <a:t>back</a:t>
            </a:r>
            <a:r>
              <a:rPr lang="en-US" dirty="0"/>
              <a:t> where he came from, quickly as he can.” (Chorus, Sophocles </a:t>
            </a:r>
            <a:r>
              <a:rPr lang="en-US" i="1" dirty="0"/>
              <a:t>Oedipus at Colonus</a:t>
            </a:r>
            <a:r>
              <a:rPr lang="en-US" dirty="0"/>
              <a:t>, p. 358)</a:t>
            </a:r>
          </a:p>
        </p:txBody>
      </p:sp>
    </p:spTree>
    <p:extLst>
      <p:ext uri="{BB962C8B-B14F-4D97-AF65-F5344CB8AC3E}">
        <p14:creationId xmlns:p14="http://schemas.microsoft.com/office/powerpoint/2010/main" val="25155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a:bodyPr>
          <a:lstStyle/>
          <a:p>
            <a:pPr lvl="0"/>
            <a:r>
              <a:rPr lang="en-US" dirty="0"/>
              <a:t>Discussion: Soph’s </a:t>
            </a:r>
            <a:r>
              <a:rPr lang="en-US" i="1" dirty="0"/>
              <a:t>OAC</a:t>
            </a:r>
            <a:r>
              <a:rPr lang="en-US" dirty="0"/>
              <a:t> 3</a:t>
            </a:r>
            <a:r>
              <a:rPr lang="en-US" baseline="30000" dirty="0"/>
              <a:t>rd</a:t>
            </a:r>
            <a:r>
              <a:rPr lang="en-US" dirty="0"/>
              <a:t> stasimon</a:t>
            </a:r>
          </a:p>
          <a:p>
            <a:pPr lvl="1"/>
            <a:r>
              <a:rPr lang="en-US" dirty="0"/>
              <a:t>“Not to be born is best” — really?</a:t>
            </a:r>
          </a:p>
          <a:p>
            <a:pPr lvl="0"/>
            <a:r>
              <a:rPr lang="en-US" dirty="0"/>
              <a:t>Sophocles’ </a:t>
            </a:r>
            <a:r>
              <a:rPr lang="en-US" i="1" dirty="0"/>
              <a:t>Oedipus at Colonus</a:t>
            </a:r>
          </a:p>
          <a:p>
            <a:pPr lvl="1"/>
            <a:r>
              <a:rPr lang="en-US" dirty="0"/>
              <a:t>Introduction to play</a:t>
            </a:r>
          </a:p>
        </p:txBody>
      </p:sp>
    </p:spTree>
    <p:extLst>
      <p:ext uri="{BB962C8B-B14F-4D97-AF65-F5344CB8AC3E}">
        <p14:creationId xmlns:p14="http://schemas.microsoft.com/office/powerpoint/2010/main" val="3732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2E59-37D5-45AE-A13C-836C644E2207}"/>
              </a:ext>
            </a:extLst>
          </p:cNvPr>
          <p:cNvSpPr>
            <a:spLocks noGrp="1"/>
          </p:cNvSpPr>
          <p:nvPr>
            <p:ph type="title"/>
          </p:nvPr>
        </p:nvSpPr>
        <p:spPr/>
        <p:txBody>
          <a:bodyPr>
            <a:normAutofit fontScale="90000"/>
          </a:bodyPr>
          <a:lstStyle/>
          <a:p>
            <a:r>
              <a:rPr lang="en-US" dirty="0"/>
              <a:t>Discussion: Soph’s </a:t>
            </a:r>
            <a:r>
              <a:rPr lang="en-US" i="1" dirty="0"/>
              <a:t>OAC</a:t>
            </a:r>
            <a:r>
              <a:rPr lang="en-US" dirty="0"/>
              <a:t> 3</a:t>
            </a:r>
            <a:r>
              <a:rPr lang="en-US" baseline="30000" dirty="0"/>
              <a:t>rd</a:t>
            </a:r>
            <a:r>
              <a:rPr lang="en-US" dirty="0"/>
              <a:t> stasimon</a:t>
            </a:r>
          </a:p>
        </p:txBody>
      </p:sp>
      <p:sp>
        <p:nvSpPr>
          <p:cNvPr id="3" name="Text Placeholder 2">
            <a:extLst>
              <a:ext uri="{FF2B5EF4-FFF2-40B4-BE49-F238E27FC236}">
                <a16:creationId xmlns:a16="http://schemas.microsoft.com/office/drawing/2014/main" id="{5548A5C5-C5BA-46EE-BAD6-C413DB0E5370}"/>
              </a:ext>
            </a:extLst>
          </p:cNvPr>
          <p:cNvSpPr>
            <a:spLocks noGrp="1"/>
          </p:cNvSpPr>
          <p:nvPr>
            <p:ph type="body" idx="1"/>
          </p:nvPr>
        </p:nvSpPr>
        <p:spPr/>
        <p:txBody>
          <a:bodyPr/>
          <a:lstStyle/>
          <a:p>
            <a:r>
              <a:rPr lang="en-US" dirty="0"/>
              <a:t>“Not to be born is best” — really?</a:t>
            </a:r>
          </a:p>
        </p:txBody>
      </p:sp>
    </p:spTree>
    <p:extLst>
      <p:ext uri="{BB962C8B-B14F-4D97-AF65-F5344CB8AC3E}">
        <p14:creationId xmlns:p14="http://schemas.microsoft.com/office/powerpoint/2010/main" val="98039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5282-1809-4315-A9BD-3034D9B3950D}"/>
              </a:ext>
            </a:extLst>
          </p:cNvPr>
          <p:cNvSpPr>
            <a:spLocks noGrp="1"/>
          </p:cNvSpPr>
          <p:nvPr>
            <p:ph type="title"/>
          </p:nvPr>
        </p:nvSpPr>
        <p:spPr/>
        <p:txBody>
          <a:bodyPr/>
          <a:lstStyle/>
          <a:p>
            <a:r>
              <a:rPr lang="en-US" dirty="0"/>
              <a:t>Excerpt: 3rd Stasimon pt. 1</a:t>
            </a:r>
          </a:p>
        </p:txBody>
      </p:sp>
      <p:sp>
        <p:nvSpPr>
          <p:cNvPr id="3" name="Content Placeholder 2">
            <a:extLst>
              <a:ext uri="{FF2B5EF4-FFF2-40B4-BE49-F238E27FC236}">
                <a16:creationId xmlns:a16="http://schemas.microsoft.com/office/drawing/2014/main" id="{771425D2-1181-441B-84B6-70DECF7FDC1A}"/>
              </a:ext>
            </a:extLst>
          </p:cNvPr>
          <p:cNvSpPr>
            <a:spLocks noGrp="1"/>
          </p:cNvSpPr>
          <p:nvPr>
            <p:ph idx="1"/>
          </p:nvPr>
        </p:nvSpPr>
        <p:spPr/>
        <p:txBody>
          <a:bodyPr>
            <a:normAutofit fontScale="85000" lnSpcReduction="20000"/>
          </a:bodyPr>
          <a:lstStyle/>
          <a:p>
            <a:pPr marL="45720" indent="0">
              <a:buNone/>
            </a:pPr>
            <a:r>
              <a:rPr lang="en-US" dirty="0"/>
              <a:t>Not to be born is best </a:t>
            </a:r>
          </a:p>
          <a:p>
            <a:pPr marL="45720" indent="0">
              <a:buNone/>
            </a:pPr>
            <a:r>
              <a:rPr lang="en-US" dirty="0"/>
              <a:t>when all is reckoned in, but once a [person] has seen the light </a:t>
            </a:r>
          </a:p>
          <a:p>
            <a:pPr marL="45720" indent="0">
              <a:buNone/>
            </a:pPr>
            <a:r>
              <a:rPr lang="en-US" dirty="0"/>
              <a:t>the next best thing, by far, is to go back </a:t>
            </a:r>
          </a:p>
          <a:p>
            <a:pPr marL="45720" indent="0">
              <a:buNone/>
            </a:pPr>
            <a:r>
              <a:rPr lang="en-US" dirty="0"/>
              <a:t>back where [they] came from, quickly as [they] can. </a:t>
            </a:r>
          </a:p>
          <a:p>
            <a:pPr marL="45720" indent="0">
              <a:buNone/>
            </a:pPr>
            <a:r>
              <a:rPr lang="en-US" dirty="0"/>
              <a:t>For once [their] youth slips by, light on the wing </a:t>
            </a:r>
          </a:p>
          <a:p>
            <a:pPr marL="45720" indent="0">
              <a:buNone/>
            </a:pPr>
            <a:r>
              <a:rPr lang="en-US" dirty="0"/>
              <a:t>lightheaded ... what mortal blows can [they] escape </a:t>
            </a:r>
          </a:p>
          <a:p>
            <a:pPr marL="45720" indent="0">
              <a:buNone/>
            </a:pPr>
            <a:r>
              <a:rPr lang="en-US" dirty="0"/>
              <a:t>what griefs won’t stalk [their] days? (Penguin p. 358)</a:t>
            </a:r>
          </a:p>
        </p:txBody>
      </p:sp>
    </p:spTree>
    <p:extLst>
      <p:ext uri="{BB962C8B-B14F-4D97-AF65-F5344CB8AC3E}">
        <p14:creationId xmlns:p14="http://schemas.microsoft.com/office/powerpoint/2010/main" val="399976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1AE9-BCAA-492E-89D3-99E7F2EFDF5B}"/>
              </a:ext>
            </a:extLst>
          </p:cNvPr>
          <p:cNvSpPr>
            <a:spLocks noGrp="1"/>
          </p:cNvSpPr>
          <p:nvPr>
            <p:ph type="title"/>
          </p:nvPr>
        </p:nvSpPr>
        <p:spPr/>
        <p:txBody>
          <a:bodyPr/>
          <a:lstStyle/>
          <a:p>
            <a:r>
              <a:rPr lang="en-US" dirty="0"/>
              <a:t>Excerpt: 3rd Stasimon pt. 2</a:t>
            </a:r>
          </a:p>
        </p:txBody>
      </p:sp>
      <p:sp>
        <p:nvSpPr>
          <p:cNvPr id="3" name="Content Placeholder 2">
            <a:extLst>
              <a:ext uri="{FF2B5EF4-FFF2-40B4-BE49-F238E27FC236}">
                <a16:creationId xmlns:a16="http://schemas.microsoft.com/office/drawing/2014/main" id="{669AA703-20E5-4F25-80B0-BE0D7A283EF0}"/>
              </a:ext>
            </a:extLst>
          </p:cNvPr>
          <p:cNvSpPr>
            <a:spLocks noGrp="1"/>
          </p:cNvSpPr>
          <p:nvPr>
            <p:ph idx="1"/>
          </p:nvPr>
        </p:nvSpPr>
        <p:spPr/>
        <p:txBody>
          <a:bodyPr>
            <a:normAutofit/>
          </a:bodyPr>
          <a:lstStyle/>
          <a:p>
            <a:pPr marL="45720" indent="0">
              <a:buNone/>
            </a:pPr>
            <a:r>
              <a:rPr lang="en-US" dirty="0"/>
              <a:t>Envy and enemies, rage and battles, bloodshed </a:t>
            </a:r>
          </a:p>
          <a:p>
            <a:pPr marL="45720" indent="0">
              <a:buNone/>
            </a:pPr>
            <a:r>
              <a:rPr lang="en-US" dirty="0"/>
              <a:t>and last of all despised old age overtakes [them], </a:t>
            </a:r>
          </a:p>
          <a:p>
            <a:pPr marL="45720" indent="0">
              <a:buNone/>
            </a:pPr>
            <a:r>
              <a:rPr lang="en-US" dirty="0"/>
              <a:t>stripped of power, companions, stripped of love—</a:t>
            </a:r>
          </a:p>
          <a:p>
            <a:pPr marL="45720" indent="0">
              <a:buNone/>
            </a:pPr>
            <a:r>
              <a:rPr lang="en-US" dirty="0"/>
              <a:t>the worst this life of pain can offer, </a:t>
            </a:r>
          </a:p>
          <a:p>
            <a:pPr marL="45720" indent="0">
              <a:buNone/>
            </a:pPr>
            <a:r>
              <a:rPr lang="en-US" dirty="0"/>
              <a:t>old age our mate at last. (Penguin p. 358–359)</a:t>
            </a:r>
          </a:p>
        </p:txBody>
      </p:sp>
    </p:spTree>
    <p:extLst>
      <p:ext uri="{BB962C8B-B14F-4D97-AF65-F5344CB8AC3E}">
        <p14:creationId xmlns:p14="http://schemas.microsoft.com/office/powerpoint/2010/main" val="322470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12B6-4B77-4B1E-B68B-394AEA0F740D}"/>
              </a:ext>
            </a:extLst>
          </p:cNvPr>
          <p:cNvSpPr>
            <a:spLocks noGrp="1"/>
          </p:cNvSpPr>
          <p:nvPr>
            <p:ph type="title"/>
          </p:nvPr>
        </p:nvSpPr>
        <p:spPr/>
        <p:txBody>
          <a:bodyPr/>
          <a:lstStyle/>
          <a:p>
            <a:r>
              <a:rPr lang="en-US" dirty="0"/>
              <a:t>Guiding Question</a:t>
            </a:r>
          </a:p>
        </p:txBody>
      </p:sp>
      <p:sp>
        <p:nvSpPr>
          <p:cNvPr id="3" name="Content Placeholder 2">
            <a:extLst>
              <a:ext uri="{FF2B5EF4-FFF2-40B4-BE49-F238E27FC236}">
                <a16:creationId xmlns:a16="http://schemas.microsoft.com/office/drawing/2014/main" id="{FE94ADA2-48D3-40A0-BB32-DF9E735180F1}"/>
              </a:ext>
            </a:extLst>
          </p:cNvPr>
          <p:cNvSpPr>
            <a:spLocks noGrp="1"/>
          </p:cNvSpPr>
          <p:nvPr>
            <p:ph idx="1"/>
          </p:nvPr>
        </p:nvSpPr>
        <p:spPr/>
        <p:txBody>
          <a:bodyPr>
            <a:normAutofit/>
          </a:bodyPr>
          <a:lstStyle/>
          <a:p>
            <a:pPr marL="45720" indent="0">
              <a:buNone/>
            </a:pPr>
            <a:r>
              <a:rPr lang="en-US" dirty="0"/>
              <a:t>How is it best not to be born? Or barring that, “to go back … where [we] came from, quickly as [we] can”? Is life that hopelessly “tragic”? Do other plays read thus far bear that out?</a:t>
            </a:r>
          </a:p>
        </p:txBody>
      </p:sp>
    </p:spTree>
    <p:extLst>
      <p:ext uri="{BB962C8B-B14F-4D97-AF65-F5344CB8AC3E}">
        <p14:creationId xmlns:p14="http://schemas.microsoft.com/office/powerpoint/2010/main" val="42423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Sophocles’ </a:t>
            </a:r>
            <a:r>
              <a:rPr lang="en-US" i="1" dirty="0"/>
              <a:t>Oedipus at Colonus</a:t>
            </a:r>
            <a:endParaRPr lang="en-US" dirty="0"/>
          </a:p>
        </p:txBody>
      </p:sp>
      <p:sp>
        <p:nvSpPr>
          <p:cNvPr id="7" name="Text Placeholder 6"/>
          <p:cNvSpPr>
            <a:spLocks noGrp="1"/>
          </p:cNvSpPr>
          <p:nvPr>
            <p:ph type="body" idx="1"/>
          </p:nvPr>
        </p:nvSpPr>
        <p:spPr/>
        <p:txBody>
          <a:bodyPr/>
          <a:lstStyle/>
          <a:p>
            <a:r>
              <a:rPr lang="en-US" dirty="0"/>
              <a:t>Introduction to play</a:t>
            </a:r>
          </a:p>
        </p:txBody>
      </p:sp>
    </p:spTree>
    <p:extLst>
      <p:ext uri="{BB962C8B-B14F-4D97-AF65-F5344CB8AC3E}">
        <p14:creationId xmlns:p14="http://schemas.microsoft.com/office/powerpoint/2010/main" val="414330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agedy_fall_2025">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545454"/>
          </a:solidFill>
        </a:ln>
        <a:effectLst>
          <a:outerShdw blurRad="50800" dist="38100" dir="2700000" algn="tl" rotWithShape="0">
            <a:prstClr val="black">
              <a:alpha val="40000"/>
            </a:prstClr>
          </a:outerShdw>
        </a:effectLst>
      </a:spPr>
      <a:bodyPr wrap="square" anchor="ctr" anchorCtr="0">
        <a:spAutoFit/>
      </a:bodyPr>
      <a:lstStyle>
        <a:defPPr algn="ctr">
          <a:defRPr sz="2000" dirty="0">
            <a:cs typeface="Calibri" panose="020F0502020204030204" pitchFamily="34" charset="0"/>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ragedy_fall_2025" id="{BE98C765-1B4A-4E4C-9279-3F5F57EB20CD}" vid="{81D10C6F-ABFC-4C4E-A714-0DBC009ED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tragedy_fall_2025</Template>
  <TotalTime>315</TotalTime>
  <Words>2913</Words>
  <Application>Microsoft Office PowerPoint</Application>
  <PresentationFormat>Widescreen</PresentationFormat>
  <Paragraphs>227</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Candara</vt:lpstr>
      <vt:lpstr>Century Gothic</vt:lpstr>
      <vt:lpstr>Wingdings</vt:lpstr>
      <vt:lpstr>tragedy_fall_2025</vt:lpstr>
      <vt:lpstr>Pity the Man?</vt:lpstr>
      <vt:lpstr>Sophocles’ OAC, third stasimon, adapted for The Gospel at Colonus (produced Broadway, 1988)</vt:lpstr>
      <vt:lpstr>Not to Be Born Is Best?!</vt:lpstr>
      <vt:lpstr>Agenda</vt:lpstr>
      <vt:lpstr>Discussion: Soph’s OAC 3rd stasimon</vt:lpstr>
      <vt:lpstr>Excerpt: 3rd Stasimon pt. 1</vt:lpstr>
      <vt:lpstr>Excerpt: 3rd Stasimon pt. 2</vt:lpstr>
      <vt:lpstr>Guiding Question</vt:lpstr>
      <vt:lpstr>Sophocles’ Oedipus at Colonus</vt:lpstr>
      <vt:lpstr>Sophocles</vt:lpstr>
      <vt:lpstr>Sophocles “Theban Plays”</vt:lpstr>
      <vt:lpstr>Map: Attica, Thebes</vt:lpstr>
      <vt:lpstr>Production, Historical Context</vt:lpstr>
      <vt:lpstr>Ideological Orientations</vt:lpstr>
      <vt:lpstr>CHORUS, 2nd stasimon (348)</vt:lpstr>
      <vt:lpstr>Stage Set, Oedipus @ Colonus</vt:lpstr>
      <vt:lpstr>Oedipus at the Temple of the Eumenides (Mengs, 1763)</vt:lpstr>
      <vt:lpstr>Analysis 1</vt:lpstr>
      <vt:lpstr>Analysis 2</vt:lpstr>
      <vt:lpstr>Analysis 3</vt:lpstr>
      <vt:lpstr>Destiny, Human Agency</vt:lpstr>
      <vt:lpstr>Oedipal Anger, Oedipus alastōr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Pity the Man?</dc:title>
  <dc:creator>Andrew Scholtz</dc:creator>
  <cp:lastModifiedBy>Andrew Scholtz</cp:lastModifiedBy>
  <cp:revision>29</cp:revision>
  <cp:lastPrinted>2025-10-21T02:08:26Z</cp:lastPrinted>
  <dcterms:created xsi:type="dcterms:W3CDTF">2025-10-20T18:12:01Z</dcterms:created>
  <dcterms:modified xsi:type="dcterms:W3CDTF">2025-10-22T01:05:19Z</dcterms:modified>
</cp:coreProperties>
</file>