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3" r:id="rId1"/>
  </p:sldMasterIdLst>
  <p:notesMasterIdLst>
    <p:notesMasterId r:id="rId13"/>
  </p:notesMasterIdLst>
  <p:handoutMasterIdLst>
    <p:handoutMasterId r:id="rId14"/>
  </p:handoutMasterIdLst>
  <p:sldIdLst>
    <p:sldId id="256" r:id="rId2"/>
    <p:sldId id="287" r:id="rId3"/>
    <p:sldId id="288" r:id="rId4"/>
    <p:sldId id="279" r:id="rId5"/>
    <p:sldId id="281" r:id="rId6"/>
    <p:sldId id="282" r:id="rId7"/>
    <p:sldId id="289" r:id="rId8"/>
    <p:sldId id="290" r:id="rId9"/>
    <p:sldId id="291" r:id="rId10"/>
    <p:sldId id="292" r:id="rId11"/>
    <p:sldId id="293"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68" userDrawn="1">
          <p15:clr>
            <a:srgbClr val="A4A3A4"/>
          </p15:clr>
        </p15:guide>
        <p15:guide id="3" orient="horz" pos="360" userDrawn="1">
          <p15:clr>
            <a:srgbClr val="A4A3A4"/>
          </p15:clr>
        </p15:guide>
        <p15:guide id="4" pos="6912"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D9D9D9"/>
    <a:srgbClr val="545454"/>
    <a:srgbClr val="3D3D3D"/>
    <a:srgbClr val="9C9C9C"/>
    <a:srgbClr val="9C0000"/>
    <a:srgbClr val="000000"/>
    <a:srgbClr val="E5E5FF"/>
    <a:srgbClr val="1A1A1A"/>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96" autoAdjust="0"/>
    <p:restoredTop sz="37438" autoAdjust="0"/>
  </p:normalViewPr>
  <p:slideViewPr>
    <p:cSldViewPr snapToGrid="0" showGuides="1">
      <p:cViewPr varScale="1">
        <p:scale>
          <a:sx n="29" d="100"/>
          <a:sy n="29" d="100"/>
        </p:scale>
        <p:origin x="3187" y="38"/>
      </p:cViewPr>
      <p:guideLst>
        <p:guide pos="768"/>
        <p:guide orient="horz" pos="360"/>
        <p:guide pos="69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5" d="100"/>
        <a:sy n="65" d="100"/>
      </p:scale>
      <p:origin x="0" y="0"/>
    </p:cViewPr>
  </p:sorterViewPr>
  <p:notesViewPr>
    <p:cSldViewPr snapToGrid="0" showGuides="1">
      <p:cViewPr varScale="1">
        <p:scale>
          <a:sx n="55" d="100"/>
          <a:sy n="55" d="100"/>
        </p:scale>
        <p:origin x="-2826"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3"/>
            <a:ext cx="3037840" cy="465063"/>
          </a:xfrm>
          <a:prstGeom prst="rect">
            <a:avLst/>
          </a:prstGeom>
          <a:noFill/>
          <a:ln w="9525">
            <a:noFill/>
            <a:miter lim="800000"/>
            <a:headEnd/>
            <a:tailEnd/>
          </a:ln>
          <a:effectLst/>
        </p:spPr>
        <p:txBody>
          <a:bodyPr vert="horz" wrap="square" lIns="93372" tIns="46686" rIns="93372" bIns="46686" numCol="1" anchor="t" anchorCtr="0" compatLnSpc="1">
            <a:prstTxWarp prst="textNoShape">
              <a:avLst/>
            </a:prstTxWarp>
          </a:bodyPr>
          <a:lstStyle>
            <a:lvl1pPr algn="l">
              <a:defRPr sz="1200"/>
            </a:lvl1pPr>
          </a:lstStyle>
          <a:p>
            <a:endParaRPr lang="en-US"/>
          </a:p>
        </p:txBody>
      </p:sp>
      <p:sp>
        <p:nvSpPr>
          <p:cNvPr id="79875" name="Rectangle 3"/>
          <p:cNvSpPr>
            <a:spLocks noGrp="1" noChangeArrowheads="1"/>
          </p:cNvSpPr>
          <p:nvPr>
            <p:ph type="dt" sz="quarter" idx="1"/>
          </p:nvPr>
        </p:nvSpPr>
        <p:spPr bwMode="auto">
          <a:xfrm>
            <a:off x="3972561" y="3"/>
            <a:ext cx="3037840" cy="465063"/>
          </a:xfrm>
          <a:prstGeom prst="rect">
            <a:avLst/>
          </a:prstGeom>
          <a:noFill/>
          <a:ln w="9525">
            <a:noFill/>
            <a:miter lim="800000"/>
            <a:headEnd/>
            <a:tailEnd/>
          </a:ln>
          <a:effectLst/>
        </p:spPr>
        <p:txBody>
          <a:bodyPr vert="horz" wrap="square" lIns="93372" tIns="46686" rIns="93372" bIns="46686" numCol="1" anchor="t" anchorCtr="0" compatLnSpc="1">
            <a:prstTxWarp prst="textNoShape">
              <a:avLst/>
            </a:prstTxWarp>
          </a:bodyPr>
          <a:lstStyle>
            <a:lvl1pPr algn="r">
              <a:defRPr sz="1200"/>
            </a:lvl1pPr>
          </a:lstStyle>
          <a:p>
            <a:endParaRPr lang="en-US"/>
          </a:p>
        </p:txBody>
      </p:sp>
      <p:sp>
        <p:nvSpPr>
          <p:cNvPr id="79876" name="Rectangle 4"/>
          <p:cNvSpPr>
            <a:spLocks noGrp="1" noChangeArrowheads="1"/>
          </p:cNvSpPr>
          <p:nvPr>
            <p:ph type="ftr" sz="quarter" idx="2"/>
          </p:nvPr>
        </p:nvSpPr>
        <p:spPr bwMode="auto">
          <a:xfrm>
            <a:off x="0" y="8831338"/>
            <a:ext cx="3037840" cy="465063"/>
          </a:xfrm>
          <a:prstGeom prst="rect">
            <a:avLst/>
          </a:prstGeom>
          <a:noFill/>
          <a:ln w="9525">
            <a:noFill/>
            <a:miter lim="800000"/>
            <a:headEnd/>
            <a:tailEnd/>
          </a:ln>
          <a:effectLst/>
        </p:spPr>
        <p:txBody>
          <a:bodyPr vert="horz" wrap="square" lIns="93372" tIns="46686" rIns="93372" bIns="46686" numCol="1" anchor="b" anchorCtr="0" compatLnSpc="1">
            <a:prstTxWarp prst="textNoShape">
              <a:avLst/>
            </a:prstTxWarp>
          </a:bodyPr>
          <a:lstStyle>
            <a:lvl1pPr algn="l">
              <a:defRPr sz="1200"/>
            </a:lvl1pPr>
          </a:lstStyle>
          <a:p>
            <a:endParaRPr lang="en-US"/>
          </a:p>
        </p:txBody>
      </p:sp>
      <p:sp>
        <p:nvSpPr>
          <p:cNvPr id="79877" name="Rectangle 5"/>
          <p:cNvSpPr>
            <a:spLocks noGrp="1" noChangeArrowheads="1"/>
          </p:cNvSpPr>
          <p:nvPr>
            <p:ph type="sldNum" sz="quarter" idx="3"/>
          </p:nvPr>
        </p:nvSpPr>
        <p:spPr bwMode="auto">
          <a:xfrm>
            <a:off x="3972561" y="8831338"/>
            <a:ext cx="3037840" cy="465063"/>
          </a:xfrm>
          <a:prstGeom prst="rect">
            <a:avLst/>
          </a:prstGeom>
          <a:noFill/>
          <a:ln w="9525">
            <a:noFill/>
            <a:miter lim="800000"/>
            <a:headEnd/>
            <a:tailEnd/>
          </a:ln>
          <a:effectLst/>
        </p:spPr>
        <p:txBody>
          <a:bodyPr vert="horz" wrap="square" lIns="93372" tIns="46686" rIns="93372" bIns="46686" numCol="1" anchor="b" anchorCtr="0" compatLnSpc="1">
            <a:prstTxWarp prst="textNoShape">
              <a:avLst/>
            </a:prstTxWarp>
          </a:bodyPr>
          <a:lstStyle>
            <a:lvl1pPr algn="r">
              <a:defRPr sz="1200"/>
            </a:lvl1pPr>
          </a:lstStyle>
          <a:p>
            <a:fld id="{C988350B-9EA6-43EC-87D2-08E326D3343C}" type="slidenum">
              <a:rPr lang="en-US"/>
              <a:pPr/>
              <a:t>‹#›</a:t>
            </a:fld>
            <a:endParaRPr lang="en-US"/>
          </a:p>
        </p:txBody>
      </p:sp>
    </p:spTree>
    <p:extLst>
      <p:ext uri="{BB962C8B-B14F-4D97-AF65-F5344CB8AC3E}">
        <p14:creationId xmlns:p14="http://schemas.microsoft.com/office/powerpoint/2010/main" val="20925611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3"/>
            <a:ext cx="3037840" cy="465063"/>
          </a:xfrm>
          <a:prstGeom prst="rect">
            <a:avLst/>
          </a:prstGeom>
          <a:noFill/>
          <a:ln w="9525">
            <a:noFill/>
            <a:miter lim="800000"/>
            <a:headEnd/>
            <a:tailEnd/>
          </a:ln>
          <a:effectLst/>
        </p:spPr>
        <p:txBody>
          <a:bodyPr vert="horz" wrap="square" lIns="93372" tIns="46686" rIns="93372" bIns="46686" numCol="1" anchor="t" anchorCtr="0" compatLnSpc="1">
            <a:prstTxWarp prst="textNoShape">
              <a:avLst/>
            </a:prstTxWarp>
          </a:bodyPr>
          <a:lstStyle>
            <a:lvl1pPr algn="l">
              <a:defRPr sz="1200" b="1">
                <a:solidFill>
                  <a:srgbClr val="000099"/>
                </a:solidFill>
                <a:latin typeface="Times New Roman" charset="0"/>
              </a:defRPr>
            </a:lvl1pPr>
          </a:lstStyle>
          <a:p>
            <a:endParaRPr lang="en-US"/>
          </a:p>
        </p:txBody>
      </p:sp>
      <p:sp>
        <p:nvSpPr>
          <p:cNvPr id="19459" name="Rectangle 3"/>
          <p:cNvSpPr>
            <a:spLocks noGrp="1" noChangeArrowheads="1"/>
          </p:cNvSpPr>
          <p:nvPr>
            <p:ph type="dt" idx="1"/>
          </p:nvPr>
        </p:nvSpPr>
        <p:spPr bwMode="auto">
          <a:xfrm>
            <a:off x="3972561" y="3"/>
            <a:ext cx="3037840" cy="465063"/>
          </a:xfrm>
          <a:prstGeom prst="rect">
            <a:avLst/>
          </a:prstGeom>
          <a:noFill/>
          <a:ln w="9525">
            <a:noFill/>
            <a:miter lim="800000"/>
            <a:headEnd/>
            <a:tailEnd/>
          </a:ln>
          <a:effectLst/>
        </p:spPr>
        <p:txBody>
          <a:bodyPr vert="horz" wrap="square" lIns="93372" tIns="46686" rIns="93372" bIns="46686" numCol="1" anchor="t" anchorCtr="0" compatLnSpc="1">
            <a:prstTxWarp prst="textNoShape">
              <a:avLst/>
            </a:prstTxWarp>
          </a:bodyPr>
          <a:lstStyle>
            <a:lvl1pPr algn="r">
              <a:defRPr sz="1200" b="1">
                <a:solidFill>
                  <a:srgbClr val="000099"/>
                </a:solidFill>
                <a:latin typeface="Times New Roman" charset="0"/>
              </a:defRPr>
            </a:lvl1pPr>
          </a:lstStyle>
          <a:p>
            <a:endParaRPr lang="en-US"/>
          </a:p>
        </p:txBody>
      </p:sp>
      <p:sp>
        <p:nvSpPr>
          <p:cNvPr id="19460" name="Rectangle 4"/>
          <p:cNvSpPr>
            <a:spLocks noGrp="1" noRot="1" noChangeAspect="1" noChangeArrowheads="1" noTextEdit="1"/>
          </p:cNvSpPr>
          <p:nvPr>
            <p:ph type="sldImg" idx="2"/>
          </p:nvPr>
        </p:nvSpPr>
        <p:spPr bwMode="auto">
          <a:xfrm>
            <a:off x="1655763" y="482600"/>
            <a:ext cx="3700462" cy="2082800"/>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545253" y="2703687"/>
            <a:ext cx="5919894" cy="5895930"/>
          </a:xfrm>
          <a:prstGeom prst="rect">
            <a:avLst/>
          </a:prstGeom>
          <a:noFill/>
          <a:ln w="9525">
            <a:noFill/>
            <a:miter lim="800000"/>
            <a:headEnd/>
            <a:tailEnd/>
          </a:ln>
          <a:effectLst/>
        </p:spPr>
        <p:txBody>
          <a:bodyPr vert="horz" wrap="square" lIns="93372" tIns="46686" rIns="93372" bIns="4668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462" name="Rectangle 6"/>
          <p:cNvSpPr>
            <a:spLocks noGrp="1" noChangeArrowheads="1"/>
          </p:cNvSpPr>
          <p:nvPr>
            <p:ph type="ftr" sz="quarter" idx="4"/>
          </p:nvPr>
        </p:nvSpPr>
        <p:spPr bwMode="auto">
          <a:xfrm>
            <a:off x="0" y="8831338"/>
            <a:ext cx="3037840" cy="465063"/>
          </a:xfrm>
          <a:prstGeom prst="rect">
            <a:avLst/>
          </a:prstGeom>
          <a:noFill/>
          <a:ln w="9525">
            <a:noFill/>
            <a:miter lim="800000"/>
            <a:headEnd/>
            <a:tailEnd/>
          </a:ln>
          <a:effectLst/>
        </p:spPr>
        <p:txBody>
          <a:bodyPr vert="horz" wrap="square" lIns="93372" tIns="46686" rIns="93372" bIns="46686" numCol="1" anchor="b" anchorCtr="0" compatLnSpc="1">
            <a:prstTxWarp prst="textNoShape">
              <a:avLst/>
            </a:prstTxWarp>
          </a:bodyPr>
          <a:lstStyle>
            <a:lvl1pPr algn="l">
              <a:defRPr sz="1200" b="1">
                <a:solidFill>
                  <a:srgbClr val="000099"/>
                </a:solidFill>
                <a:latin typeface="Times New Roman" charset="0"/>
              </a:defRPr>
            </a:lvl1pPr>
          </a:lstStyle>
          <a:p>
            <a:endParaRPr lang="en-US"/>
          </a:p>
        </p:txBody>
      </p:sp>
      <p:sp>
        <p:nvSpPr>
          <p:cNvPr id="19463" name="Rectangle 7"/>
          <p:cNvSpPr>
            <a:spLocks noGrp="1" noChangeArrowheads="1"/>
          </p:cNvSpPr>
          <p:nvPr>
            <p:ph type="sldNum" sz="quarter" idx="5"/>
          </p:nvPr>
        </p:nvSpPr>
        <p:spPr bwMode="auto">
          <a:xfrm>
            <a:off x="3972561" y="8831338"/>
            <a:ext cx="3037840" cy="465063"/>
          </a:xfrm>
          <a:prstGeom prst="rect">
            <a:avLst/>
          </a:prstGeom>
          <a:noFill/>
          <a:ln w="9525">
            <a:noFill/>
            <a:miter lim="800000"/>
            <a:headEnd/>
            <a:tailEnd/>
          </a:ln>
          <a:effectLst/>
        </p:spPr>
        <p:txBody>
          <a:bodyPr vert="horz" wrap="square" lIns="93372" tIns="46686" rIns="93372" bIns="46686" numCol="1" anchor="b" anchorCtr="0" compatLnSpc="1">
            <a:prstTxWarp prst="textNoShape">
              <a:avLst/>
            </a:prstTxWarp>
          </a:bodyPr>
          <a:lstStyle>
            <a:lvl1pPr algn="r">
              <a:defRPr sz="1200" b="1">
                <a:solidFill>
                  <a:srgbClr val="000099"/>
                </a:solidFill>
                <a:latin typeface="Times New Roman" charset="0"/>
              </a:defRPr>
            </a:lvl1pPr>
          </a:lstStyle>
          <a:p>
            <a:fld id="{5721D7F7-CBDC-4618-B4D1-D6BF1CF121FB}" type="slidenum">
              <a:rPr lang="en-US"/>
              <a:pPr/>
              <a:t>‹#›</a:t>
            </a:fld>
            <a:endParaRPr lang="en-US"/>
          </a:p>
        </p:txBody>
      </p:sp>
    </p:spTree>
    <p:extLst>
      <p:ext uri="{BB962C8B-B14F-4D97-AF65-F5344CB8AC3E}">
        <p14:creationId xmlns:p14="http://schemas.microsoft.com/office/powerpoint/2010/main" val="1645551686"/>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100" kern="1200" baseline="0">
        <a:solidFill>
          <a:schemeClr val="tx1"/>
        </a:solidFill>
        <a:latin typeface="Tahoma" pitchFamily="34" charset="0"/>
        <a:ea typeface="+mn-ea"/>
        <a:cs typeface="+mn-cs"/>
      </a:defRPr>
    </a:lvl1pPr>
    <a:lvl2pPr marL="457200" algn="l" rtl="0" fontAlgn="base">
      <a:spcBef>
        <a:spcPct val="30000"/>
      </a:spcBef>
      <a:spcAft>
        <a:spcPct val="0"/>
      </a:spcAft>
      <a:defRPr sz="1100" kern="1200" baseline="0">
        <a:solidFill>
          <a:schemeClr val="tx1"/>
        </a:solidFill>
        <a:latin typeface="Tahoma" pitchFamily="34" charset="0"/>
        <a:ea typeface="+mn-ea"/>
        <a:cs typeface="+mn-cs"/>
      </a:defRPr>
    </a:lvl2pPr>
    <a:lvl3pPr marL="914400" algn="l" rtl="0" fontAlgn="base">
      <a:spcBef>
        <a:spcPct val="30000"/>
      </a:spcBef>
      <a:spcAft>
        <a:spcPct val="0"/>
      </a:spcAft>
      <a:defRPr sz="1100" kern="1200" baseline="0">
        <a:solidFill>
          <a:schemeClr val="tx1"/>
        </a:solidFill>
        <a:latin typeface="Tahoma" pitchFamily="34" charset="0"/>
        <a:ea typeface="+mn-ea"/>
        <a:cs typeface="+mn-cs"/>
      </a:defRPr>
    </a:lvl3pPr>
    <a:lvl4pPr marL="1371600" algn="l" rtl="0" fontAlgn="base">
      <a:spcBef>
        <a:spcPct val="30000"/>
      </a:spcBef>
      <a:spcAft>
        <a:spcPct val="0"/>
      </a:spcAft>
      <a:defRPr sz="1100" kern="1200" baseline="0">
        <a:solidFill>
          <a:schemeClr val="tx1"/>
        </a:solidFill>
        <a:latin typeface="Tahoma" pitchFamily="34" charset="0"/>
        <a:ea typeface="+mn-ea"/>
        <a:cs typeface="+mn-cs"/>
      </a:defRPr>
    </a:lvl4pPr>
    <a:lvl5pPr marL="1828800" algn="l" rtl="0" fontAlgn="base">
      <a:spcBef>
        <a:spcPct val="30000"/>
      </a:spcBef>
      <a:spcAft>
        <a:spcPct val="0"/>
      </a:spcAft>
      <a:defRPr sz="1100" kern="1200" baseline="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r.wikipedia.org/wiki/%C3%89ditions_de_la_Table_rond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5763" y="482600"/>
            <a:ext cx="3700462" cy="20828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721D7F7-CBDC-4618-B4D1-D6BF1CF121FB}" type="slidenum">
              <a:rPr lang="en-US" smtClean="0"/>
              <a:pPr/>
              <a:t>1</a:t>
            </a:fld>
            <a:endParaRPr lang="en-US" dirty="0"/>
          </a:p>
        </p:txBody>
      </p:sp>
    </p:spTree>
    <p:extLst>
      <p:ext uri="{BB962C8B-B14F-4D97-AF65-F5344CB8AC3E}">
        <p14:creationId xmlns:p14="http://schemas.microsoft.com/office/powerpoint/2010/main" val="3087512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 groups. usual drill.</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10</a:t>
            </a:fld>
            <a:endParaRPr lang="en-US"/>
          </a:p>
        </p:txBody>
      </p:sp>
    </p:spTree>
    <p:extLst>
      <p:ext uri="{BB962C8B-B14F-4D97-AF65-F5344CB8AC3E}">
        <p14:creationId xmlns:p14="http://schemas.microsoft.com/office/powerpoint/2010/main" val="581833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Anouilh's Antigone, the Chorus states:</a:t>
            </a:r>
          </a:p>
          <a:p>
            <a:r>
              <a:rPr lang="en-US" dirty="0" smtClean="0"/>
              <a:t>"In drama you struggle, because you hope you're going to survive. It's utilitarian — sordid. But tragedy is gratuitous. Pointless, irremediable. Fit for a king!" (p. 102)</a:t>
            </a:r>
          </a:p>
          <a:p>
            <a:r>
              <a:rPr lang="en-US" dirty="0" smtClean="0"/>
              <a:t>QUESTION: Thinking about readings up to this point in the course, including Anouilh's play (read the play!), does the preceding quotation resonate with you? What kind of response does it prompt from you? Can tragedy be meaningful to those of us who aren't royalty?</a:t>
            </a:r>
          </a:p>
          <a:p>
            <a:r>
              <a:rPr lang="en-US" dirty="0" smtClean="0"/>
              <a:t>PLEASE NOTE: That quotation, perhaps less a straightforward observation than a provocation, needs to be treated with care:</a:t>
            </a:r>
          </a:p>
          <a:p>
            <a:pPr lvl="1"/>
            <a:r>
              <a:rPr lang="en-US" dirty="0" smtClean="0"/>
              <a:t>What is "drama" here? I think the chorus means something like melodrama ("a dramatic work in which the plot, typically sensationalized and for a strong emotional appeal, takes precedence over detailed characterization," Wikipedia) or possibly like what we'd call suspense thrillers, but they may also mean real life. (?) In any case, tragedy seems less real to the Chorus than "drama"</a:t>
            </a:r>
          </a:p>
          <a:p>
            <a:pPr lvl="1"/>
            <a:r>
              <a:rPr lang="en-US" dirty="0" smtClean="0"/>
              <a:t>But even if tragedy is "fit for a king," is it completely unrelatable, completely remote? And what is tragedy, anyway — or maybe better, why* is tragedy?</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11</a:t>
            </a:fld>
            <a:endParaRPr lang="en-US"/>
          </a:p>
        </p:txBody>
      </p:sp>
    </p:spTree>
    <p:extLst>
      <p:ext uri="{BB962C8B-B14F-4D97-AF65-F5344CB8AC3E}">
        <p14:creationId xmlns:p14="http://schemas.microsoft.com/office/powerpoint/2010/main" val="953873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2</a:t>
            </a:fld>
            <a:endParaRPr lang="en-US"/>
          </a:p>
        </p:txBody>
      </p:sp>
    </p:spTree>
    <p:extLst>
      <p:ext uri="{BB962C8B-B14F-4D97-AF65-F5344CB8AC3E}">
        <p14:creationId xmlns:p14="http://schemas.microsoft.com/office/powerpoint/2010/main" val="3406634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3</a:t>
            </a:fld>
            <a:endParaRPr lang="en-US"/>
          </a:p>
        </p:txBody>
      </p:sp>
    </p:spTree>
    <p:extLst>
      <p:ext uri="{BB962C8B-B14F-4D97-AF65-F5344CB8AC3E}">
        <p14:creationId xmlns:p14="http://schemas.microsoft.com/office/powerpoint/2010/main" val="4122520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Composed, produced under Nazis (1943)</a:t>
            </a:r>
          </a:p>
          <a:p>
            <a:pPr lvl="1"/>
            <a:r>
              <a:rPr lang="en-US" dirty="0" smtClean="0"/>
              <a:t>Creon = occupation?</a:t>
            </a:r>
          </a:p>
          <a:p>
            <a:pPr lvl="1"/>
            <a:r>
              <a:rPr lang="en-US" dirty="0" smtClean="0"/>
              <a:t>Antigone = resistance?</a:t>
            </a:r>
          </a:p>
          <a:p>
            <a:r>
              <a:rPr lang="fr-FR" dirty="0" smtClean="0"/>
              <a:t>«L'Antigone de Sophocle, lue et relue, et que je connaissais par cœur depuis toujours, a été un choc soudain pour moi pendant la guerre, le jour des petites affiches rouges. Je l'ai réécrite à ma façon, avec la résonance de la tragédie que nous étions alors en train de vivre.» (4</a:t>
            </a:r>
            <a:r>
              <a:rPr lang="fr-FR" baseline="30000" dirty="0" smtClean="0">
                <a:effectLst/>
              </a:rPr>
              <a:t>e</a:t>
            </a:r>
            <a:r>
              <a:rPr lang="fr-FR" sz="1100" b="0" i="0" kern="1200" baseline="0" dirty="0" smtClean="0">
                <a:solidFill>
                  <a:schemeClr val="tx1"/>
                </a:solidFill>
                <a:effectLst/>
                <a:latin typeface="Tahoma" pitchFamily="34" charset="0"/>
                <a:ea typeface="+mn-ea"/>
                <a:cs typeface="+mn-cs"/>
              </a:rPr>
              <a:t> de couverture de la première édition, </a:t>
            </a:r>
            <a:r>
              <a:rPr lang="fr-FR" sz="1100" b="0" i="0" u="none" strike="noStrike" kern="1200" baseline="0" dirty="0" smtClean="0">
                <a:solidFill>
                  <a:schemeClr val="tx1"/>
                </a:solidFill>
                <a:effectLst/>
                <a:latin typeface="Tahoma" pitchFamily="34" charset="0"/>
                <a:ea typeface="+mn-ea"/>
                <a:cs typeface="+mn-cs"/>
                <a:hlinkClick r:id="rId3" tooltip="Éditions de la Table ronde"/>
              </a:rPr>
              <a:t>Éditions de la Table ronde</a:t>
            </a:r>
            <a:r>
              <a:rPr lang="fr-FR" sz="1100" b="0" i="0" kern="1200" baseline="0" dirty="0" smtClean="0">
                <a:solidFill>
                  <a:schemeClr val="tx1"/>
                </a:solidFill>
                <a:effectLst/>
                <a:latin typeface="Tahoma" pitchFamily="34" charset="0"/>
                <a:ea typeface="+mn-ea"/>
                <a:cs typeface="+mn-cs"/>
              </a:rPr>
              <a:t>, 1946.)</a:t>
            </a:r>
            <a:endParaRPr lang="fr-FR" dirty="0" smtClean="0"/>
          </a:p>
          <a:p>
            <a:r>
              <a:rPr lang="en-US" dirty="0" smtClean="0"/>
              <a:t>“Sophocles' Antigone, read and reread, and which I had always known by heart, was a sudden shock for me during the war, the day of the little red posters. I rewrote it in my own way, with the resonance of the tragedy we were then experiencing</a:t>
            </a:r>
            <a:r>
              <a:rPr lang="en-US" smtClean="0"/>
              <a:t>.” </a:t>
            </a:r>
            <a:r>
              <a:rPr lang="en-US" smtClean="0"/>
              <a:t>the </a:t>
            </a:r>
            <a:r>
              <a:rPr lang="en-US" i="1" dirty="0" smtClean="0"/>
              <a:t>tragedy we were then experiencing</a:t>
            </a:r>
            <a:r>
              <a:rPr lang="en-US" i="0" dirty="0" smtClean="0"/>
              <a:t>. the occupation – real life, uncertainty, struggle. </a:t>
            </a:r>
            <a:r>
              <a:rPr lang="en-US" i="0" dirty="0" err="1" smtClean="0"/>
              <a:t>hmmmm</a:t>
            </a:r>
            <a:r>
              <a:rPr lang="en-US" i="0" dirty="0" smtClean="0"/>
              <a:t>.....</a:t>
            </a:r>
            <a:endParaRPr lang="en-US" dirty="0" smtClean="0"/>
          </a:p>
          <a:p>
            <a:r>
              <a:rPr lang="en-US" dirty="0" smtClean="0"/>
              <a:t>Modernist search for meaning</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4</a:t>
            </a:fld>
            <a:endParaRPr lang="en-US"/>
          </a:p>
        </p:txBody>
      </p:sp>
    </p:spTree>
    <p:extLst>
      <p:ext uri="{BB962C8B-B14F-4D97-AF65-F5344CB8AC3E}">
        <p14:creationId xmlns:p14="http://schemas.microsoft.com/office/powerpoint/2010/main" val="2220992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531">
              <a:defRPr/>
            </a:pPr>
            <a:r>
              <a:rPr lang="en-US" dirty="0" smtClean="0"/>
              <a:t>some observations....</a:t>
            </a:r>
          </a:p>
          <a:p>
            <a:pPr defTabSz="909531">
              <a:defRPr/>
            </a:pPr>
            <a:r>
              <a:rPr lang="en-US" dirty="0" smtClean="0"/>
              <a:t>79. stage directions. note attempt to remove time-place situatedness. attempt to create sense of ordinary family. prologue speaks as if not there - or as if others not.</a:t>
            </a:r>
          </a:p>
          <a:p>
            <a:pPr defTabSz="909531">
              <a:defRPr/>
            </a:pPr>
            <a:r>
              <a:rPr lang="en-US" dirty="0" smtClean="0"/>
              <a:t>79. Prologue - note movement toward impersonalization of this function, like that of chorus. complete breaking of the dramatic illusion - metatheatrical theater. becoming </a:t>
            </a:r>
            <a:r>
              <a:rPr lang="en-US" dirty="0" err="1" smtClean="0"/>
              <a:t>antigone</a:t>
            </a:r>
            <a:r>
              <a:rPr lang="en-US" dirty="0" smtClean="0"/>
              <a:t> and living out a preexisting myth: an actress playing an actress playing a role - role playing as itself the thing represented, very simulacrum-</a:t>
            </a:r>
            <a:r>
              <a:rPr lang="en-US" dirty="0" err="1" smtClean="0"/>
              <a:t>ish</a:t>
            </a:r>
            <a:r>
              <a:rPr lang="en-US" dirty="0" smtClean="0"/>
              <a:t>. she plays her part b/c of her name. the increasing isolation of the character is the character. a thing between ism and </a:t>
            </a:r>
            <a:r>
              <a:rPr lang="en-US" dirty="0" err="1" smtClean="0"/>
              <a:t>haem</a:t>
            </a:r>
            <a:r>
              <a:rPr lang="en-US" dirty="0" smtClean="0"/>
              <a:t>. </a:t>
            </a:r>
            <a:r>
              <a:rPr lang="en-US" dirty="0" err="1" smtClean="0"/>
              <a:t>antig</a:t>
            </a:r>
            <a:r>
              <a:rPr lang="en-US" dirty="0" smtClean="0"/>
              <a:t> overly thoughtful, ism and </a:t>
            </a:r>
            <a:r>
              <a:rPr lang="en-US" dirty="0" err="1" smtClean="0"/>
              <a:t>haem</a:t>
            </a:r>
            <a:r>
              <a:rPr lang="en-US" dirty="0" smtClean="0"/>
              <a:t> not very.</a:t>
            </a:r>
          </a:p>
          <a:p>
            <a:pPr defTabSz="909531">
              <a:defRPr/>
            </a:pPr>
            <a:r>
              <a:rPr lang="en-US" dirty="0" smtClean="0"/>
              <a:t>p. 79 “The people gathered here are about to act the story of Antigone. The one who's going to play the lead is the thin girl sitting there silent. Staring in front of her. Thinking. She's thinking that soon she's going to be Antigone. That she'll suddenly stop being the thin dark girl whose family didn't take her seriously, and rise up alone against everyone.”</a:t>
            </a:r>
          </a:p>
          <a:p>
            <a:pPr defTabSz="909531">
              <a:defRPr/>
            </a:pPr>
            <a:r>
              <a:rPr lang="en-US" dirty="0" smtClean="0"/>
              <a:t>who's the girl if she's not yet </a:t>
            </a:r>
            <a:r>
              <a:rPr lang="en-US" dirty="0" err="1" smtClean="0"/>
              <a:t>antigone</a:t>
            </a:r>
            <a:r>
              <a:rPr lang="en-US" dirty="0" smtClean="0"/>
              <a:t>? is this an actress </a:t>
            </a:r>
            <a:r>
              <a:rPr lang="en-US" dirty="0" err="1" smtClean="0"/>
              <a:t>req'd</a:t>
            </a:r>
            <a:r>
              <a:rPr lang="en-US" dirty="0" smtClean="0"/>
              <a:t> to play a dramatic role of heroine? or </a:t>
            </a:r>
            <a:r>
              <a:rPr lang="en-US" dirty="0" err="1" smtClean="0"/>
              <a:t>antigone</a:t>
            </a:r>
            <a:r>
              <a:rPr lang="en-US" dirty="0" smtClean="0"/>
              <a:t> </a:t>
            </a:r>
            <a:r>
              <a:rPr lang="en-US" dirty="0" err="1" smtClean="0"/>
              <a:t>req'd</a:t>
            </a:r>
            <a:r>
              <a:rPr lang="en-US" dirty="0" smtClean="0"/>
              <a:t> to play a "dramatic" role of heroine? is fate a </a:t>
            </a:r>
            <a:r>
              <a:rPr lang="en-US" dirty="0" err="1" smtClean="0"/>
              <a:t>playscript</a:t>
            </a:r>
            <a:r>
              <a:rPr lang="en-US" dirty="0" smtClean="0"/>
              <a:t>? is a </a:t>
            </a:r>
            <a:r>
              <a:rPr lang="en-US" dirty="0" err="1" smtClean="0"/>
              <a:t>playscript</a:t>
            </a:r>
            <a:r>
              <a:rPr lang="en-US" dirty="0" smtClean="0"/>
              <a:t> a kind of fate? the play pushes together the "real" people (those supposed to be actors playing the characters) and the "roles." but isn't that compression a kind of role too? so where does the stage end and reality begin?</a:t>
            </a:r>
          </a:p>
          <a:p>
            <a:pPr defTabSz="909531">
              <a:defRPr/>
            </a:pPr>
            <a:r>
              <a:rPr lang="en-US" dirty="0" smtClean="0"/>
              <a:t>p. 81. spoiler alert: </a:t>
            </a:r>
            <a:r>
              <a:rPr lang="en-US" dirty="0" err="1" smtClean="0"/>
              <a:t>creon</a:t>
            </a:r>
            <a:r>
              <a:rPr lang="en-US" dirty="0" smtClean="0"/>
              <a:t> to be arrested in his turn, to become the target of the justice he keeps.</a:t>
            </a:r>
          </a:p>
          <a:p>
            <a:pPr defTabSz="909531">
              <a:defRPr/>
            </a:pPr>
            <a:r>
              <a:rPr lang="en-US" dirty="0" smtClean="0"/>
              <a:t>89-90. “ISMENE (throwing herself at ANTIGONE), Antigone! Please! It's all right for men to die for their ideas. But you're a girl. </a:t>
            </a:r>
            <a:r>
              <a:rPr lang="en-US" dirty="0"/>
              <a:t>ANTIGONE </a:t>
            </a:r>
            <a:r>
              <a:rPr lang="en-US" i="1" dirty="0"/>
              <a:t>(through clenched teeth). </a:t>
            </a:r>
            <a:r>
              <a:rPr lang="en-US" dirty="0"/>
              <a:t>Only a girl! The tears</a:t>
            </a:r>
            <a:r>
              <a:rPr lang="en-US" dirty="0" smtClean="0"/>
              <a:t>”</a:t>
            </a:r>
          </a:p>
          <a:p>
            <a:pPr defTabSz="909531">
              <a:defRPr/>
            </a:pPr>
            <a:r>
              <a:rPr lang="en-US" dirty="0" smtClean="0"/>
              <a:t>[ok for men to die for what they believe, not for women to do so. (echoes of </a:t>
            </a:r>
            <a:r>
              <a:rPr lang="en-US" dirty="0" err="1" smtClean="0"/>
              <a:t>honig</a:t>
            </a:r>
            <a:r>
              <a:rPr lang="en-US" dirty="0" smtClean="0"/>
              <a:t>. this </a:t>
            </a:r>
            <a:r>
              <a:rPr lang="en-US" dirty="0" err="1" smtClean="0"/>
              <a:t>antigone</a:t>
            </a:r>
            <a:r>
              <a:rPr lang="en-US" dirty="0" smtClean="0"/>
              <a:t> seeks agency)]</a:t>
            </a:r>
          </a:p>
          <a:p>
            <a:pPr defTabSz="909531">
              <a:defRPr/>
            </a:pPr>
            <a:r>
              <a:rPr lang="en-US" dirty="0" smtClean="0"/>
              <a:t>91 ant the girl. the nurse's "strength." ant: "... I'm still a bit small for it all." concern for dog.</a:t>
            </a:r>
          </a:p>
          <a:p>
            <a:pPr defTabSz="909531">
              <a:defRPr/>
            </a:pPr>
            <a:r>
              <a:rPr lang="en-US" dirty="0" smtClean="0"/>
              <a:t>93. ant had stolen cosmetics from sister. envies Ismene’s comfort with her assumption of gender</a:t>
            </a:r>
            <a:r>
              <a:rPr lang="en-US" baseline="0" dirty="0" smtClean="0"/>
              <a:t> roles.</a:t>
            </a:r>
          </a:p>
          <a:p>
            <a:pPr defTabSz="909531">
              <a:defRPr/>
            </a:pPr>
            <a:r>
              <a:rPr lang="en-US" baseline="0" dirty="0" smtClean="0"/>
              <a:t>cf. 96:</a:t>
            </a:r>
          </a:p>
          <a:p>
            <a:pPr lvl="1" defTabSz="909531">
              <a:defRPr/>
            </a:pPr>
            <a:r>
              <a:rPr lang="en-US" baseline="0" dirty="0" smtClean="0"/>
              <a:t>ANTIGONE. Yes. And you laughed, and we quarreled. My bad temper got the better of me and I flounced off. (Pause. Lower.) But I really came to see you yesterday evening so that you might make love to me — so that I might be your wife already. Before ... (He draws back and is about to speak, but she cries out.) You promised not to ask! (Humbly.) Please ... (Turning away; harshly.) Anyway, let me explain. I wanted to become your wife because that's how I love you ... And because — forgive me for hurting you, my darling — because I can never marry you.</a:t>
            </a:r>
          </a:p>
          <a:p>
            <a:pPr lvl="1" defTabSz="909531">
              <a:defRPr/>
            </a:pPr>
            <a:r>
              <a:rPr lang="en-US" baseline="0" dirty="0" smtClean="0"/>
              <a:t>(reconciled with her fate? determination to defy </a:t>
            </a:r>
            <a:r>
              <a:rPr lang="en-US" baseline="0" dirty="0" err="1" smtClean="0"/>
              <a:t>creon’s</a:t>
            </a:r>
            <a:r>
              <a:rPr lang="en-US" baseline="0" dirty="0" smtClean="0"/>
              <a:t> will?)</a:t>
            </a:r>
          </a:p>
          <a:p>
            <a:pPr defTabSz="909531">
              <a:defRPr/>
            </a:pPr>
            <a:r>
              <a:rPr lang="en-US" dirty="0"/>
              <a:t>100. guard (Jonas) imagines a child buried poly - toy spade found, light foot prints. in a way, a child did.</a:t>
            </a:r>
            <a:endParaRPr lang="en-US" dirty="0" smtClean="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5</a:t>
            </a:fld>
            <a:endParaRPr lang="en-US"/>
          </a:p>
        </p:txBody>
      </p:sp>
    </p:spTree>
    <p:extLst>
      <p:ext uri="{BB962C8B-B14F-4D97-AF65-F5344CB8AC3E}">
        <p14:creationId xmlns:p14="http://schemas.microsoft.com/office/powerpoint/2010/main" val="1605758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6</a:t>
            </a:fld>
            <a:endParaRPr lang="en-US"/>
          </a:p>
        </p:txBody>
      </p:sp>
    </p:spTree>
    <p:extLst>
      <p:ext uri="{BB962C8B-B14F-4D97-AF65-F5344CB8AC3E}">
        <p14:creationId xmlns:p14="http://schemas.microsoft.com/office/powerpoint/2010/main" val="2629328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Anouilh’s ant seems to be in a dialectic with </a:t>
            </a:r>
            <a:r>
              <a:rPr lang="en-US" dirty="0" err="1" smtClean="0"/>
              <a:t>soph’s</a:t>
            </a:r>
            <a:r>
              <a:rPr lang="en-US" dirty="0" smtClean="0"/>
              <a:t> Theban cycle, taking a stance more cynical than pessimistic on the themes it treats. it’s its own play, but </a:t>
            </a:r>
            <a:r>
              <a:rPr lang="en-US" dirty="0" err="1" smtClean="0"/>
              <a:t>honig</a:t>
            </a:r>
            <a:r>
              <a:rPr lang="en-US" baseline="0" dirty="0" smtClean="0"/>
              <a:t> is in some ways right: it’s the modern French playwright’s meditation of Sophoclean themes.</a:t>
            </a:r>
          </a:p>
          <a:p>
            <a:pPr lvl="1"/>
            <a:endParaRPr lang="en-US" dirty="0" smtClean="0"/>
          </a:p>
          <a:p>
            <a:r>
              <a:rPr lang="en-US" dirty="0" smtClean="0"/>
              <a:t>questions</a:t>
            </a:r>
            <a:r>
              <a:rPr lang="en-US" baseline="0" dirty="0" smtClean="0"/>
              <a:t> like these come to the fore in </a:t>
            </a:r>
            <a:r>
              <a:rPr lang="en-US" baseline="0" dirty="0" err="1" smtClean="0"/>
              <a:t>soph’s</a:t>
            </a:r>
            <a:r>
              <a:rPr lang="en-US" baseline="0" dirty="0" smtClean="0"/>
              <a:t> Theban cycle, where we hear/read </a:t>
            </a:r>
            <a:r>
              <a:rPr lang="en-US" baseline="0" dirty="0" err="1" smtClean="0"/>
              <a:t>oed</a:t>
            </a:r>
            <a:r>
              <a:rPr lang="en-US" baseline="0" dirty="0" smtClean="0"/>
              <a:t> claiming that forces beyond his control decreed the course of events that saw him enmeshed in horrible acts and a terrible fate.</a:t>
            </a:r>
          </a:p>
          <a:p>
            <a:r>
              <a:rPr lang="en-US" baseline="0" dirty="0" smtClean="0"/>
              <a:t>something similar seems to hold for Anouilh’s </a:t>
            </a:r>
            <a:r>
              <a:rPr lang="en-US" i="1" baseline="0" dirty="0" smtClean="0"/>
              <a:t>ant</a:t>
            </a:r>
            <a:r>
              <a:rPr lang="en-US" i="0" baseline="0" dirty="0" smtClean="0"/>
              <a:t>. but the cynicism, almost dismissiveness, with which the play addresses these questions is striking. in </a:t>
            </a:r>
            <a:r>
              <a:rPr lang="en-US" i="0" baseline="0" dirty="0" err="1" smtClean="0"/>
              <a:t>soph’s</a:t>
            </a:r>
            <a:r>
              <a:rPr lang="en-US" i="0" baseline="0" dirty="0" smtClean="0"/>
              <a:t> </a:t>
            </a:r>
            <a:r>
              <a:rPr lang="en-US" i="0" baseline="0" dirty="0" err="1" smtClean="0"/>
              <a:t>oac</a:t>
            </a:r>
            <a:r>
              <a:rPr lang="en-US" i="0" baseline="0" dirty="0" smtClean="0"/>
              <a:t>, the chorus declares, “Not to be born is best.” this play seems to assert a kind of pointlessness to everything.</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7</a:t>
            </a:fld>
            <a:endParaRPr lang="en-US"/>
          </a:p>
        </p:txBody>
      </p:sp>
    </p:spTree>
    <p:extLst>
      <p:ext uri="{BB962C8B-B14F-4D97-AF65-F5344CB8AC3E}">
        <p14:creationId xmlns:p14="http://schemas.microsoft.com/office/powerpoint/2010/main" val="3717768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resistance itself the point of Antigone’s resistance? Creon’s “yes” feels like the chorus’ drama. So is Creon the good guy? Is Antigone dying for nothing? Is she just immaturely playing at being grown up?</a:t>
            </a:r>
          </a:p>
          <a:p>
            <a:r>
              <a:rPr lang="en-US" dirty="0" smtClean="0"/>
              <a:t>PROLOGUE. But there's nothing to be done. Her name is Antigone, and she's going to have to play her part right through to the end. (p.</a:t>
            </a:r>
            <a:r>
              <a:rPr lang="en-US" baseline="0" dirty="0" smtClean="0"/>
              <a:t> 79) Is fate a </a:t>
            </a:r>
            <a:r>
              <a:rPr lang="en-US" baseline="0" dirty="0" err="1" smtClean="0"/>
              <a:t>playscript</a:t>
            </a:r>
            <a:r>
              <a:rPr lang="en-US" baseline="0" dirty="0" smtClean="0"/>
              <a:t> that we merely act out? Or do we free ourselves by saying “yes” to Creon’s life of submission to authority?</a:t>
            </a:r>
          </a:p>
          <a:p>
            <a:r>
              <a:rPr lang="en-US" dirty="0" smtClean="0"/>
              <a:t>89. exactly: ok for men to die for what they believe, not for women to do so.</a:t>
            </a:r>
          </a:p>
          <a:p>
            <a:pPr lvl="1"/>
            <a:r>
              <a:rPr lang="en-US" dirty="0" smtClean="0"/>
              <a:t>“ISMENE (throwing herself at ANTIGONE), Antigone! Please! It's all right for men to die for their ideas. But you're a girl.” (pre-feminism, still, an exploration of gender)</a:t>
            </a:r>
          </a:p>
          <a:p>
            <a:r>
              <a:rPr lang="en-US" dirty="0" smtClean="0"/>
              <a:t>122. ant is unwilling to settle for the unsatisfactory in marriage with h, for non-realization of happiness. </a:t>
            </a:r>
            <a:r>
              <a:rPr lang="en-US" dirty="0" err="1" smtClean="0"/>
              <a:t>cr's</a:t>
            </a:r>
            <a:r>
              <a:rPr lang="en-US" dirty="0" smtClean="0"/>
              <a:t> is a paltry happiness.</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8</a:t>
            </a:fld>
            <a:endParaRPr lang="en-US"/>
          </a:p>
        </p:txBody>
      </p:sp>
    </p:spTree>
    <p:extLst>
      <p:ext uri="{BB962C8B-B14F-4D97-AF65-F5344CB8AC3E}">
        <p14:creationId xmlns:p14="http://schemas.microsoft.com/office/powerpoint/2010/main" val="366724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new wrinkle to the very ancient-tragic theme</a:t>
            </a:r>
            <a:r>
              <a:rPr lang="en-US" baseline="0" dirty="0" smtClean="0"/>
              <a:t> of tyranny: the tyrant as powerless before the realities and imperatives of rule. the importance of appearances.</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9</a:t>
            </a:fld>
            <a:endParaRPr lang="en-US"/>
          </a:p>
        </p:txBody>
      </p:sp>
    </p:spTree>
    <p:extLst>
      <p:ext uri="{BB962C8B-B14F-4D97-AF65-F5344CB8AC3E}">
        <p14:creationId xmlns:p14="http://schemas.microsoft.com/office/powerpoint/2010/main" val="42359309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435949" y="908717"/>
            <a:ext cx="11323277" cy="2387600"/>
          </a:xfrm>
          <a:noFill/>
        </p:spPr>
        <p:txBody>
          <a:bodyPr anchor="b"/>
          <a:lstStyle>
            <a:lvl1pPr algn="ctr">
              <a:defRPr sz="6000" spc="100" baseline="0">
                <a:solidFill>
                  <a:srgbClr val="993300"/>
                </a:solidFill>
                <a:latin typeface="Candara" panose="020E0502030303020204" pitchFamily="34" charset="0"/>
              </a:defRPr>
            </a:lvl1pPr>
          </a:lstStyle>
          <a:p>
            <a:r>
              <a:rPr lang="en-US" smtClean="0"/>
              <a:t>Click to edit Master title style</a:t>
            </a:r>
            <a:endParaRPr lang="en-US" dirty="0"/>
          </a:p>
        </p:txBody>
      </p:sp>
      <p:sp>
        <p:nvSpPr>
          <p:cNvPr id="7" name="Subtitle 2"/>
          <p:cNvSpPr>
            <a:spLocks noGrp="1"/>
          </p:cNvSpPr>
          <p:nvPr>
            <p:ph type="subTitle" idx="1"/>
          </p:nvPr>
        </p:nvSpPr>
        <p:spPr>
          <a:xfrm>
            <a:off x="435949" y="3602038"/>
            <a:ext cx="11323277" cy="1655762"/>
          </a:xfrm>
          <a:prstGeom prst="rect">
            <a:avLst/>
          </a:prstGeom>
        </p:spPr>
        <p:txBody>
          <a:bodyPr>
            <a:normAutofit/>
          </a:bodyPr>
          <a:lstStyle>
            <a:lvl1pPr marL="0" indent="0" algn="ctr">
              <a:buNone/>
              <a:defRPr sz="3600">
                <a:solidFill>
                  <a:srgbClr val="993300"/>
                </a:solidFill>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56597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217931" y="1828800"/>
            <a:ext cx="9756141" cy="4343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baseline="0"/>
            </a:lvl7pPr>
            <a:lvl8pPr>
              <a:defRPr baseline="0"/>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C94D3E10-C0C1-4D71-A41A-6CB8B8E1C6BB}" type="slidenum">
              <a:rPr lang="en-US" smtClean="0"/>
              <a:pPr/>
              <a:t>‹#›</a:t>
            </a:fld>
            <a:endParaRPr lang="en-US"/>
          </a:p>
        </p:txBody>
      </p:sp>
    </p:spTree>
    <p:extLst>
      <p:ext uri="{BB962C8B-B14F-4D97-AF65-F5344CB8AC3E}">
        <p14:creationId xmlns:p14="http://schemas.microsoft.com/office/powerpoint/2010/main" val="412643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134871"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930" y="685800"/>
            <a:ext cx="7418070" cy="5486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F5E7D54D-86BF-4ED5-B0AB-3890F7CE24D8}" type="slidenum">
              <a:rPr lang="en-US" smtClean="0"/>
              <a:pPr/>
              <a:t>‹#›</a:t>
            </a:fld>
            <a:endParaRPr lang="en-US"/>
          </a:p>
        </p:txBody>
      </p:sp>
    </p:spTree>
    <p:extLst>
      <p:ext uri="{BB962C8B-B14F-4D97-AF65-F5344CB8AC3E}">
        <p14:creationId xmlns:p14="http://schemas.microsoft.com/office/powerpoint/2010/main" val="138505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117475"/>
            <a:ext cx="10871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12800" y="1676400"/>
            <a:ext cx="10871200"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12800" y="3924300"/>
            <a:ext cx="10871200"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33215893"/>
      </p:ext>
    </p:extLst>
  </p:cSld>
  <p:clrMapOvr>
    <a:masterClrMapping/>
  </p:clrMapOvr>
  <p:transition/>
  <p:timing>
    <p:tnLst>
      <p:par>
        <p:cT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400" y="1191312"/>
            <a:ext cx="11379200" cy="1470025"/>
          </a:xfrm>
          <a:noFill/>
        </p:spPr>
        <p:txBody>
          <a:bodyPr>
            <a:noAutofit/>
          </a:bodyPr>
          <a:lstStyle>
            <a:lvl1pPr algn="ctr">
              <a:defRPr sz="4800" b="0">
                <a:solidFill>
                  <a:schemeClr val="bg1"/>
                </a:solidFill>
                <a:effectLst>
                  <a:outerShdw blurRad="38100" dist="63500" dir="2700000" algn="tl">
                    <a:srgbClr val="000000">
                      <a:alpha val="43137"/>
                    </a:srgbClr>
                  </a:outerShdw>
                </a:effectLst>
                <a:latin typeface="+mj-lt"/>
                <a:cs typeface="Levenim MT" pitchFamily="2" charset="-79"/>
              </a:defRPr>
            </a:lvl1pPr>
          </a:lstStyle>
          <a:p>
            <a:r>
              <a:rPr lang="en-US" smtClean="0"/>
              <a:t>Click to edit Master title style</a:t>
            </a:r>
            <a:endParaRPr lang="en-US" dirty="0"/>
          </a:p>
        </p:txBody>
      </p:sp>
      <p:sp>
        <p:nvSpPr>
          <p:cNvPr id="3" name="Subtitle 2"/>
          <p:cNvSpPr>
            <a:spLocks noGrp="1"/>
          </p:cNvSpPr>
          <p:nvPr>
            <p:ph type="subTitle" idx="1"/>
          </p:nvPr>
        </p:nvSpPr>
        <p:spPr>
          <a:xfrm>
            <a:off x="406400" y="2947086"/>
            <a:ext cx="11379200" cy="1752600"/>
          </a:xfrm>
        </p:spPr>
        <p:txBody>
          <a:bodyPr>
            <a:normAutofit/>
          </a:bodyPr>
          <a:lstStyle>
            <a:lvl1pPr marL="0" indent="0" algn="ctr">
              <a:buNone/>
              <a:defRPr sz="3600" b="1">
                <a:solidFill>
                  <a:schemeClr val="accent1">
                    <a:lumMod val="75000"/>
                  </a:schemeClr>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479508471"/>
      </p:ext>
    </p:extLst>
  </p:cSld>
  <p:clrMapOvr>
    <a:masterClrMapping/>
  </p:clrMapOvr>
  <p:transition spd="slow"/>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732451"/>
            <a:ext cx="10363200" cy="1362075"/>
          </a:xfrm>
        </p:spPr>
        <p:txBody>
          <a:bodyPr anchor="ctr" anchorCtr="0"/>
          <a:lstStyle>
            <a:lvl1pPr algn="l">
              <a:defRPr sz="4000" b="1" cap="none" baseline="0"/>
            </a:lvl1pPr>
          </a:lstStyle>
          <a:p>
            <a:r>
              <a:rPr lang="en-US" smtClean="0"/>
              <a:t>Click to edit Master title style</a:t>
            </a:r>
            <a:endParaRPr lang="en-US" dirty="0"/>
          </a:p>
        </p:txBody>
      </p:sp>
      <p:sp>
        <p:nvSpPr>
          <p:cNvPr id="7" name="Text Placeholder 2"/>
          <p:cNvSpPr>
            <a:spLocks noGrp="1"/>
          </p:cNvSpPr>
          <p:nvPr>
            <p:ph type="body" idx="1"/>
          </p:nvPr>
        </p:nvSpPr>
        <p:spPr>
          <a:xfrm>
            <a:off x="963084" y="4279101"/>
            <a:ext cx="10363200" cy="1500187"/>
          </a:xfrm>
          <a:prstGeom prst="rect">
            <a:avLst/>
          </a:prstGeom>
        </p:spPr>
        <p:txBody>
          <a:bodyPr anchor="t" anchorCtr="0">
            <a:normAutofit/>
          </a:bodyPr>
          <a:lstStyle>
            <a:lvl1pPr marL="0" indent="0">
              <a:buNone/>
              <a:defRPr sz="3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BE7F42">
                  <a:alpha val="34000"/>
                  <a:lumMod val="75000"/>
                  <a:lumOff val="25000"/>
                </a:srgbClr>
              </a:gs>
              <a:gs pos="100000">
                <a:srgbClr val="FFFFFF">
                  <a:alpha val="0"/>
                </a:srgbClr>
              </a:gs>
            </a:gsLst>
            <a:lin ang="2700000" scaled="0"/>
          </a:gradFill>
        </p:spPr>
        <p:txBody>
          <a:bodyPr/>
          <a:lstStyle/>
          <a:p>
            <a:r>
              <a:rPr lang="en-US" smtClean="0"/>
              <a:t>Click to edit Master title style</a:t>
            </a:r>
            <a:endParaRPr/>
          </a:p>
        </p:txBody>
      </p:sp>
      <p:sp>
        <p:nvSpPr>
          <p:cNvPr id="3" name="Content Placeholder 2"/>
          <p:cNvSpPr>
            <a:spLocks noGrp="1"/>
          </p:cNvSpPr>
          <p:nvPr>
            <p:ph idx="1"/>
          </p:nvPr>
        </p:nvSpPr>
        <p:spPr>
          <a:xfrm>
            <a:off x="1217931" y="1828800"/>
            <a:ext cx="9756141" cy="4343400"/>
          </a:xfrm>
          <a:prstGeom prst="rect">
            <a:avLst/>
          </a:prstGeom>
        </p:spPr>
        <p:txBody>
          <a:bodyPr/>
          <a:lstStyle>
            <a:lvl1pPr>
              <a:lnSpc>
                <a:spcPct val="114000"/>
              </a:lnSpc>
              <a:spcBef>
                <a:spcPts val="900"/>
              </a:spcBef>
              <a:defRPr sz="3600">
                <a:solidFill>
                  <a:schemeClr val="tx1">
                    <a:lumMod val="75000"/>
                  </a:schemeClr>
                </a:solidFill>
              </a:defRPr>
            </a:lvl1pPr>
            <a:lvl2pPr marL="573088" indent="-228600">
              <a:lnSpc>
                <a:spcPct val="114000"/>
              </a:lnSpc>
              <a:spcBef>
                <a:spcPts val="300"/>
              </a:spcBef>
              <a:buFont typeface="Wingdings" panose="05000000000000000000" pitchFamily="2" charset="2"/>
              <a:buChar char="§"/>
              <a:defRPr sz="3000">
                <a:solidFill>
                  <a:schemeClr val="tx1">
                    <a:lumMod val="75000"/>
                  </a:schemeClr>
                </a:solidFill>
              </a:defRPr>
            </a:lvl2pPr>
            <a:lvl3pPr marL="854075" indent="-228600">
              <a:lnSpc>
                <a:spcPct val="114000"/>
              </a:lnSpc>
              <a:spcBef>
                <a:spcPts val="0"/>
              </a:spcBef>
              <a:defRPr sz="2400">
                <a:solidFill>
                  <a:schemeClr val="tx1">
                    <a:lumMod val="75000"/>
                  </a:schemeClr>
                </a:solidFill>
              </a:defRPr>
            </a:lvl3pPr>
            <a:lvl4pPr>
              <a:lnSpc>
                <a:spcPct val="114000"/>
              </a:lnSpc>
              <a:defRPr sz="2000">
                <a:solidFill>
                  <a:schemeClr val="tx1">
                    <a:lumMod val="75000"/>
                  </a:schemeClr>
                </a:solidFill>
              </a:defRPr>
            </a:lvl4pPr>
            <a:lvl5pPr>
              <a:lnSpc>
                <a:spcPct val="114000"/>
              </a:lnSpc>
              <a:defRPr sz="2000">
                <a:solidFill>
                  <a:schemeClr val="tx1">
                    <a:lumMod val="75000"/>
                  </a:schemeClr>
                </a:solidFill>
              </a:defRPr>
            </a:lvl5pPr>
            <a:lvl6pPr>
              <a:defRPr/>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a:xfrm>
            <a:off x="6003633" y="6408109"/>
            <a:ext cx="184731" cy="261610"/>
          </a:xfrm>
        </p:spPr>
        <p:txBody>
          <a:bodyPr/>
          <a:lstStyle/>
          <a:p>
            <a:endParaRPr lang="en-US" dirty="0"/>
          </a:p>
        </p:txBody>
      </p:sp>
      <p:sp>
        <p:nvSpPr>
          <p:cNvPr id="6" name="Slide Number Placeholder 5"/>
          <p:cNvSpPr>
            <a:spLocks noGrp="1"/>
          </p:cNvSpPr>
          <p:nvPr>
            <p:ph type="sldNum" sz="quarter" idx="12"/>
          </p:nvPr>
        </p:nvSpPr>
        <p:spPr>
          <a:xfrm>
            <a:off x="10789341" y="6408109"/>
            <a:ext cx="184730" cy="261610"/>
          </a:xfrm>
        </p:spPr>
        <p:txBody>
          <a:bodyPr/>
          <a:lstStyle/>
          <a:p>
            <a:fld id="{C84949BF-B90B-4E25-9A47-07E9FB3241D4}" type="slidenum">
              <a:rPr lang="en-US" smtClean="0"/>
              <a:pPr/>
              <a:t>‹#›</a:t>
            </a:fld>
            <a:endParaRPr lang="en-US"/>
          </a:p>
        </p:txBody>
      </p:sp>
    </p:spTree>
    <p:extLst>
      <p:ext uri="{BB962C8B-B14F-4D97-AF65-F5344CB8AC3E}">
        <p14:creationId xmlns:p14="http://schemas.microsoft.com/office/powerpoint/2010/main" val="224791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1217931" y="2091268"/>
            <a:ext cx="9756141" cy="1354665"/>
          </a:xfrm>
        </p:spPr>
        <p:txBody>
          <a:bodyPr bIns="137160" anchor="b">
            <a:normAutofit/>
          </a:bodyPr>
          <a:lstStyle>
            <a:lvl1pPr algn="l">
              <a:defRPr sz="4400" b="0" cap="none" baseline="0"/>
            </a:lvl1pPr>
          </a:lstStyle>
          <a:p>
            <a:r>
              <a:rPr lang="en-US" smtClean="0"/>
              <a:t>Click to edit Master title style</a:t>
            </a:r>
            <a:endParaRPr dirty="0"/>
          </a:p>
        </p:txBody>
      </p:sp>
      <p:sp>
        <p:nvSpPr>
          <p:cNvPr id="5" name="Text Placeholder 2"/>
          <p:cNvSpPr>
            <a:spLocks noGrp="1"/>
          </p:cNvSpPr>
          <p:nvPr>
            <p:ph type="body" idx="1"/>
          </p:nvPr>
        </p:nvSpPr>
        <p:spPr>
          <a:xfrm>
            <a:off x="1213466" y="3742278"/>
            <a:ext cx="9760605" cy="1142999"/>
          </a:xfrm>
          <a:prstGeom prst="rect">
            <a:avLst/>
          </a:prstGeom>
        </p:spPr>
        <p:txBody>
          <a:bodyPr anchor="t">
            <a:normAutofit/>
          </a:bodyPr>
          <a:lstStyle>
            <a:lvl1pPr marL="0" indent="0">
              <a:spcBef>
                <a:spcPts val="0"/>
              </a:spcBef>
              <a:buNone/>
              <a:defRPr sz="3600">
                <a:solidFill>
                  <a:schemeClr val="tx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3603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600" y="1828800"/>
            <a:ext cx="4709961" cy="4343400"/>
          </a:xfrm>
          <a:prstGeom prst="rect">
            <a:avLst/>
          </a:prstGeom>
        </p:spPr>
        <p:txBody>
          <a:bodyPr>
            <a:normAutofit/>
          </a:bodyPr>
          <a:lstStyle>
            <a:lvl1pPr>
              <a:lnSpc>
                <a:spcPct val="100000"/>
              </a:lnSpc>
              <a:spcBef>
                <a:spcPts val="900"/>
              </a:spcBef>
              <a:buSzPct val="100000"/>
              <a:defRPr sz="3600">
                <a:solidFill>
                  <a:schemeClr val="tx1">
                    <a:lumMod val="75000"/>
                  </a:schemeClr>
                </a:solidFill>
              </a:defRPr>
            </a:lvl1pPr>
            <a:lvl2pPr marL="502920" indent="-228600">
              <a:lnSpc>
                <a:spcPct val="100000"/>
              </a:lnSpc>
              <a:buSzPct val="66000"/>
              <a:buFont typeface="Wingdings" panose="05000000000000000000" pitchFamily="2" charset="2"/>
              <a:buChar char="§"/>
              <a:defRPr sz="3200">
                <a:solidFill>
                  <a:schemeClr val="tx1">
                    <a:lumMod val="75000"/>
                  </a:schemeClr>
                </a:solidFill>
              </a:defRPr>
            </a:lvl2pPr>
            <a:lvl3pPr>
              <a:lnSpc>
                <a:spcPct val="100000"/>
              </a:lnSpc>
              <a:defRPr sz="2800">
                <a:solidFill>
                  <a:schemeClr val="tx1">
                    <a:lumMod val="75000"/>
                  </a:schemeClr>
                </a:solidFill>
              </a:defRPr>
            </a:lvl3pPr>
            <a:lvl4pPr>
              <a:lnSpc>
                <a:spcPct val="100000"/>
              </a:lnSpc>
              <a:defRPr sz="2400">
                <a:solidFill>
                  <a:schemeClr val="tx1">
                    <a:lumMod val="75000"/>
                  </a:schemeClr>
                </a:solidFill>
              </a:defRPr>
            </a:lvl4pPr>
            <a:lvl5pPr>
              <a:lnSpc>
                <a:spcPct val="100000"/>
              </a:lnSpc>
              <a:defRPr sz="2400">
                <a:solidFill>
                  <a:schemeClr val="tx1">
                    <a:lumMod val="75000"/>
                  </a:schemeClr>
                </a:solidFill>
              </a:defRPr>
            </a:lvl5pPr>
            <a:lvl6pPr>
              <a:defRPr sz="1600"/>
            </a:lvl6pPr>
            <a:lvl7pPr>
              <a:defRPr sz="1600" baseline="0"/>
            </a:lvl7pPr>
            <a:lvl8pPr>
              <a:defRPr sz="1600" baseline="0"/>
            </a:lvl8pPr>
            <a:lvl9pPr>
              <a:defRPr sz="1600" baseline="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6264110" y="1828800"/>
            <a:ext cx="4709961" cy="4343400"/>
          </a:xfrm>
          <a:prstGeom prst="rect">
            <a:avLst/>
          </a:prstGeom>
        </p:spPr>
        <p:txBody>
          <a:bodyPr>
            <a:normAutofit/>
          </a:bodyPr>
          <a:lstStyle>
            <a:lvl1pPr marL="274320" indent="-228600">
              <a:lnSpc>
                <a:spcPct val="113000"/>
              </a:lnSpc>
              <a:spcBef>
                <a:spcPts val="900"/>
              </a:spcBef>
              <a:buSzPct val="100000"/>
              <a:defRPr lang="en-US" sz="3600" kern="1200" dirty="0" smtClean="0">
                <a:solidFill>
                  <a:schemeClr val="tx1">
                    <a:lumMod val="75000"/>
                  </a:schemeClr>
                </a:solidFill>
                <a:latin typeface="Calibri" panose="020F0502020204030204" pitchFamily="34" charset="0"/>
                <a:ea typeface="+mn-ea"/>
                <a:cs typeface="Calibri" panose="020F0502020204030204" pitchFamily="34" charset="0"/>
              </a:defRPr>
            </a:lvl1pPr>
            <a:lvl2pPr marL="502920" indent="-228600">
              <a:lnSpc>
                <a:spcPct val="100000"/>
              </a:lnSpc>
              <a:buSzPct val="66000"/>
              <a:buFont typeface="Wingdings" panose="05000000000000000000" pitchFamily="2" charset="2"/>
              <a:buChar char="§"/>
              <a:defRPr sz="3200">
                <a:solidFill>
                  <a:schemeClr val="tx1">
                    <a:lumMod val="75000"/>
                  </a:schemeClr>
                </a:solidFill>
              </a:defRPr>
            </a:lvl2pPr>
            <a:lvl3pPr>
              <a:lnSpc>
                <a:spcPct val="100000"/>
              </a:lnSpc>
              <a:defRPr sz="2800">
                <a:solidFill>
                  <a:schemeClr val="tx1">
                    <a:lumMod val="75000"/>
                  </a:schemeClr>
                </a:solidFill>
              </a:defRPr>
            </a:lvl3pPr>
            <a:lvl4pPr>
              <a:lnSpc>
                <a:spcPct val="100000"/>
              </a:lnSpc>
              <a:defRPr sz="2400">
                <a:solidFill>
                  <a:schemeClr val="tx1">
                    <a:lumMod val="75000"/>
                  </a:schemeClr>
                </a:solidFill>
              </a:defRPr>
            </a:lvl4pPr>
            <a:lvl5pPr>
              <a:lnSpc>
                <a:spcPct val="100000"/>
              </a:lnSpc>
              <a:defRPr sz="2400">
                <a:solidFill>
                  <a:schemeClr val="tx1">
                    <a:lumMod val="75000"/>
                  </a:schemeClr>
                </a:solidFill>
              </a:defRPr>
            </a:lvl5pPr>
            <a:lvl6pPr>
              <a:defRPr sz="1600"/>
            </a:lvl6pPr>
            <a:lvl7pPr>
              <a:defRPr sz="1600"/>
            </a:lvl7pPr>
            <a:lvl8pPr>
              <a:defRPr sz="1600"/>
            </a:lvl8pPr>
            <a:lvl9pPr>
              <a:defRPr sz="1600"/>
            </a:lvl9pPr>
          </a:lstStyle>
          <a:p>
            <a:pPr marL="274320" lvl="0" indent="-228600" algn="l" defTabSz="914400" rtl="0" eaLnBrk="1" latinLnBrk="0" hangingPunct="1">
              <a:lnSpc>
                <a:spcPct val="100000"/>
              </a:lnSpc>
              <a:spcBef>
                <a:spcPts val="900"/>
              </a:spcBef>
              <a:buClr>
                <a:schemeClr val="tx1"/>
              </a:buClr>
              <a:buSzPct val="100000"/>
              <a:buFont typeface="Arial" pitchFamily="34" charset="0"/>
              <a:buChar char="•"/>
            </a:pPr>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E5A160DF-E29A-4672-A7A8-D5391F57194F}" type="slidenum">
              <a:rPr lang="en-US" smtClean="0"/>
              <a:pPr/>
              <a:t>‹#›</a:t>
            </a:fld>
            <a:endParaRPr lang="en-US"/>
          </a:p>
        </p:txBody>
      </p:sp>
      <p:cxnSp>
        <p:nvCxnSpPr>
          <p:cNvPr id="8" name="Straight Connector 7"/>
          <p:cNvCxnSpPr/>
          <p:nvPr/>
        </p:nvCxnSpPr>
        <p:spPr>
          <a:xfrm>
            <a:off x="6096001" y="1954566"/>
            <a:ext cx="0" cy="33523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99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931" y="1761745"/>
            <a:ext cx="4710387" cy="838201"/>
          </a:xfrm>
          <a:prstGeom prst="rect">
            <a:avLst/>
          </a:prstGeom>
          <a:solidFill>
            <a:schemeClr val="bg2">
              <a:alpha val="15000"/>
            </a:schemeClr>
          </a:solidFill>
        </p:spPr>
        <p:txBody>
          <a:bodyPr anchor="ctr"/>
          <a:lstStyle>
            <a:lvl1pPr marL="0" indent="0">
              <a:spcBef>
                <a:spcPts val="0"/>
              </a:spcBef>
              <a:buNone/>
              <a:defRPr lang="en-US" sz="2800" b="0" kern="1200" cap="none" baseline="0" dirty="0" smtClean="0">
                <a:solidFill>
                  <a:schemeClr val="tx1">
                    <a:lumMod val="50000"/>
                  </a:schemeClr>
                </a:solidFill>
                <a:latin typeface="Calibri" panose="020F0502020204030204" pitchFamily="34" charset="0"/>
                <a:ea typeface="+mn-ea"/>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0"/>
              </a:spcBef>
              <a:buClr>
                <a:schemeClr val="tx1"/>
              </a:buClr>
              <a:buSzPct val="80000"/>
              <a:buFont typeface="Arial" pitchFamily="34" charset="0"/>
              <a:buNone/>
            </a:pPr>
            <a:r>
              <a:rPr lang="en-US" smtClean="0"/>
              <a:t>Edit Master text styles</a:t>
            </a:r>
          </a:p>
        </p:txBody>
      </p:sp>
      <p:sp>
        <p:nvSpPr>
          <p:cNvPr id="4" name="Content Placeholder 3"/>
          <p:cNvSpPr>
            <a:spLocks noGrp="1"/>
          </p:cNvSpPr>
          <p:nvPr>
            <p:ph sz="half" idx="2"/>
          </p:nvPr>
        </p:nvSpPr>
        <p:spPr>
          <a:xfrm>
            <a:off x="1217931" y="2743201"/>
            <a:ext cx="4710387" cy="3428999"/>
          </a:xfrm>
          <a:prstGeom prst="rect">
            <a:avLst/>
          </a:prstGeom>
        </p:spPr>
        <p:txBody>
          <a:bodyPr>
            <a:normAutofit/>
          </a:bodyPr>
          <a:lstStyle>
            <a:lvl1pPr>
              <a:buSzPct val="100000"/>
              <a:defRPr sz="3200">
                <a:solidFill>
                  <a:schemeClr val="tx1">
                    <a:lumMod val="75000"/>
                  </a:schemeClr>
                </a:solidFill>
              </a:defRPr>
            </a:lvl1pPr>
            <a:lvl2pPr marL="502920" indent="-228600">
              <a:lnSpc>
                <a:spcPct val="100000"/>
              </a:lnSpc>
              <a:buSzPct val="66000"/>
              <a:buFont typeface="Wingdings" panose="05000000000000000000" pitchFamily="2" charset="2"/>
              <a:buChar char="§"/>
              <a:defRPr sz="2800">
                <a:solidFill>
                  <a:schemeClr val="tx1">
                    <a:lumMod val="75000"/>
                  </a:schemeClr>
                </a:solidFill>
              </a:defRPr>
            </a:lvl2pPr>
            <a:lvl3pPr>
              <a:lnSpc>
                <a:spcPct val="100000"/>
              </a:lnSpc>
              <a:defRPr sz="2400">
                <a:solidFill>
                  <a:schemeClr val="tx1">
                    <a:lumMod val="75000"/>
                  </a:schemeClr>
                </a:solidFill>
              </a:defRPr>
            </a:lvl3pPr>
            <a:lvl4pPr>
              <a:lnSpc>
                <a:spcPct val="100000"/>
              </a:lnSpc>
              <a:defRPr sz="2000">
                <a:solidFill>
                  <a:schemeClr val="tx1">
                    <a:lumMod val="75000"/>
                  </a:schemeClr>
                </a:solidFill>
              </a:defRPr>
            </a:lvl4pPr>
            <a:lvl5pPr>
              <a:lnSpc>
                <a:spcPct val="100000"/>
              </a:lnSpc>
              <a:defRPr sz="2000">
                <a:solidFill>
                  <a:schemeClr val="tx1">
                    <a:lumMod val="75000"/>
                  </a:schemeClr>
                </a:solidFill>
              </a:defRPr>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263685" y="1761745"/>
            <a:ext cx="4710387" cy="838201"/>
          </a:xfrm>
          <a:prstGeom prst="rect">
            <a:avLst/>
          </a:prstGeom>
          <a:solidFill>
            <a:schemeClr val="bg2">
              <a:alpha val="15000"/>
            </a:schemeClr>
          </a:solidFill>
        </p:spPr>
        <p:txBody>
          <a:bodyPr anchor="ctr"/>
          <a:lstStyle>
            <a:lvl1pPr marL="0" indent="0">
              <a:spcBef>
                <a:spcPts val="0"/>
              </a:spcBef>
              <a:buNone/>
              <a:defRPr sz="28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3685" y="2743201"/>
            <a:ext cx="4710387" cy="3428999"/>
          </a:xfrm>
          <a:prstGeom prst="rect">
            <a:avLst/>
          </a:prstGeom>
        </p:spPr>
        <p:txBody>
          <a:bodyPr>
            <a:normAutofit/>
          </a:bodyPr>
          <a:lstStyle>
            <a:lvl1pPr>
              <a:buSzPct val="100000"/>
              <a:defRPr sz="3200">
                <a:solidFill>
                  <a:schemeClr val="tx1">
                    <a:lumMod val="75000"/>
                  </a:schemeClr>
                </a:solidFill>
              </a:defRPr>
            </a:lvl1pPr>
            <a:lvl2pPr marL="502920" indent="-228600">
              <a:lnSpc>
                <a:spcPct val="100000"/>
              </a:lnSpc>
              <a:buSzPct val="66000"/>
              <a:buFont typeface="Wingdings" panose="05000000000000000000" pitchFamily="2" charset="2"/>
              <a:buChar char="§"/>
              <a:defRPr sz="2800">
                <a:solidFill>
                  <a:schemeClr val="tx1">
                    <a:lumMod val="75000"/>
                  </a:schemeClr>
                </a:solidFill>
              </a:defRPr>
            </a:lvl2pPr>
            <a:lvl3pPr>
              <a:lnSpc>
                <a:spcPct val="100000"/>
              </a:lnSpc>
              <a:defRPr sz="2400">
                <a:solidFill>
                  <a:schemeClr val="tx1">
                    <a:lumMod val="75000"/>
                  </a:schemeClr>
                </a:solidFill>
              </a:defRPr>
            </a:lvl3pPr>
            <a:lvl4pPr>
              <a:lnSpc>
                <a:spcPct val="100000"/>
              </a:lnSpc>
              <a:defRPr sz="2000">
                <a:solidFill>
                  <a:schemeClr val="tx1">
                    <a:lumMod val="75000"/>
                  </a:schemeClr>
                </a:solidFill>
              </a:defRPr>
            </a:lvl4pPr>
            <a:lvl5pPr>
              <a:lnSpc>
                <a:spcPct val="100000"/>
              </a:lnSpc>
              <a:defRPr sz="2000">
                <a:solidFill>
                  <a:schemeClr val="tx1">
                    <a:lumMod val="75000"/>
                  </a:schemeClr>
                </a:solidFill>
              </a:defRPr>
            </a:lvl5pPr>
            <a:lvl6pPr>
              <a:defRPr sz="1400"/>
            </a:lvl6pPr>
            <a:lvl7pPr>
              <a:defRPr sz="1400"/>
            </a:lvl7pPr>
            <a:lvl8pPr>
              <a:defRPr sz="1400" baseline="0"/>
            </a:lvl8pPr>
            <a:lvl9pPr>
              <a:defRPr sz="14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B1A7D873-BDEC-4D0E-826C-A647DDEC7662}" type="slidenum">
              <a:rPr lang="en-US" smtClean="0"/>
              <a:pPr/>
              <a:t>‹#›</a:t>
            </a:fld>
            <a:endParaRPr lang="en-US"/>
          </a:p>
        </p:txBody>
      </p:sp>
      <p:cxnSp>
        <p:nvCxnSpPr>
          <p:cNvPr id="16" name="Straight Connector 15"/>
          <p:cNvCxnSpPr/>
          <p:nvPr/>
        </p:nvCxnSpPr>
        <p:spPr>
          <a:xfrm>
            <a:off x="6096001" y="1954566"/>
            <a:ext cx="0" cy="33523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91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7931" y="585534"/>
            <a:ext cx="9756141" cy="1325562"/>
          </a:xfrm>
          <a:noFill/>
        </p:spPr>
        <p:txBody>
          <a:bodyPr anchor="ctr" anchorCtr="0"/>
          <a:lstStyle>
            <a:lvl1pPr algn="ctr">
              <a:defRPr/>
            </a:lvl1pPr>
          </a:lstStyle>
          <a:p>
            <a:r>
              <a:rPr lang="en-US" smtClean="0"/>
              <a:t>Click to edit Master title style</a:t>
            </a:r>
            <a:endParaRPr dirty="0"/>
          </a:p>
        </p:txBody>
      </p:sp>
    </p:spTree>
    <p:extLst>
      <p:ext uri="{BB962C8B-B14F-4D97-AF65-F5344CB8AC3E}">
        <p14:creationId xmlns:p14="http://schemas.microsoft.com/office/powerpoint/2010/main" val="3836430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172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2400"/>
          </a:p>
        </p:txBody>
      </p:sp>
      <p:sp>
        <p:nvSpPr>
          <p:cNvPr id="2" name="Title 1"/>
          <p:cNvSpPr>
            <a:spLocks noGrp="1"/>
          </p:cNvSpPr>
          <p:nvPr>
            <p:ph type="title"/>
          </p:nvPr>
        </p:nvSpPr>
        <p:spPr>
          <a:xfrm>
            <a:off x="684391" y="685800"/>
            <a:ext cx="3887212"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7342" y="685800"/>
            <a:ext cx="5640269" cy="5486400"/>
          </a:xfrm>
          <a:prstGeom prst="rect">
            <a:avLst/>
          </a:prstGeom>
        </p:spPr>
        <p:txBody>
          <a:bodyPr>
            <a:normAutofit/>
          </a:bodyPr>
          <a:lstStyle>
            <a:lvl1pPr>
              <a:defRPr sz="2400">
                <a:solidFill>
                  <a:schemeClr val="tx1">
                    <a:lumMod val="75000"/>
                  </a:schemeClr>
                </a:solidFill>
              </a:defRPr>
            </a:lvl1pPr>
            <a:lvl2pPr>
              <a:defRPr sz="2000">
                <a:solidFill>
                  <a:schemeClr val="tx1">
                    <a:lumMod val="75000"/>
                  </a:schemeClr>
                </a:solidFill>
              </a:defRPr>
            </a:lvl2pPr>
            <a:lvl3pPr>
              <a:defRPr sz="1800">
                <a:solidFill>
                  <a:schemeClr val="tx1">
                    <a:lumMod val="75000"/>
                  </a:schemeClr>
                </a:solidFill>
              </a:defRPr>
            </a:lvl3pPr>
            <a:lvl4pPr>
              <a:defRPr sz="1600">
                <a:solidFill>
                  <a:schemeClr val="tx1">
                    <a:lumMod val="75000"/>
                  </a:schemeClr>
                </a:solidFill>
              </a:defRPr>
            </a:lvl4pPr>
            <a:lvl5pPr>
              <a:defRPr sz="1600">
                <a:solidFill>
                  <a:schemeClr val="tx1">
                    <a:lumMod val="75000"/>
                  </a:schemeClr>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84391" y="4876800"/>
            <a:ext cx="3887212"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8CA028EF-8D2F-4BE3-B1C0-CE3278149C79}" type="slidenum">
              <a:rPr lang="en-US" smtClean="0"/>
              <a:pPr/>
              <a:t>‹#›</a:t>
            </a:fld>
            <a:endParaRPr lang="en-US"/>
          </a:p>
        </p:txBody>
      </p:sp>
    </p:spTree>
    <p:extLst>
      <p:ext uri="{BB962C8B-B14F-4D97-AF65-F5344CB8AC3E}">
        <p14:creationId xmlns:p14="http://schemas.microsoft.com/office/powerpoint/2010/main" val="320627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2400"/>
          </a:p>
        </p:txBody>
      </p:sp>
      <p:sp>
        <p:nvSpPr>
          <p:cNvPr id="2" name="Title 1"/>
          <p:cNvSpPr>
            <a:spLocks noGrp="1"/>
          </p:cNvSpPr>
          <p:nvPr>
            <p:ph type="title"/>
          </p:nvPr>
        </p:nvSpPr>
        <p:spPr>
          <a:xfrm>
            <a:off x="684391" y="685800"/>
            <a:ext cx="3887212" cy="4038600"/>
          </a:xfrm>
        </p:spPr>
        <p:txBody>
          <a:bodyPr anchor="b">
            <a:noAutofit/>
          </a:bodyPr>
          <a:lstStyle>
            <a:lvl1pPr algn="l">
              <a:defRPr sz="40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7341" y="685800"/>
            <a:ext cx="5640269" cy="5486400"/>
          </a:xfrm>
          <a:prstGeom prst="rect">
            <a:avLst/>
          </a:prstGeo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391" y="4876800"/>
            <a:ext cx="3887212"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E2B0241-DBC4-47FC-A6F0-845E6B9C1C6A}" type="slidenum">
              <a:rPr lang="en-US" smtClean="0"/>
              <a:pPr/>
              <a:t>‹#›</a:t>
            </a:fld>
            <a:endParaRPr lang="en-US"/>
          </a:p>
        </p:txBody>
      </p:sp>
    </p:spTree>
    <p:extLst>
      <p:ext uri="{BB962C8B-B14F-4D97-AF65-F5344CB8AC3E}">
        <p14:creationId xmlns:p14="http://schemas.microsoft.com/office/powerpoint/2010/main" val="168153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931" y="274638"/>
            <a:ext cx="9756141" cy="1325562"/>
          </a:xfrm>
          <a:prstGeom prst="rect">
            <a:avLst/>
          </a:prstGeom>
          <a:gradFill>
            <a:gsLst>
              <a:gs pos="0">
                <a:srgbClr val="BE7F42">
                  <a:alpha val="34000"/>
                  <a:lumMod val="75000"/>
                  <a:lumOff val="25000"/>
                </a:srgbClr>
              </a:gs>
              <a:gs pos="100000">
                <a:srgbClr val="FFFFFF">
                  <a:alpha val="0"/>
                </a:srgbClr>
              </a:gs>
            </a:gsLst>
            <a:lin ang="2700000" scaled="0"/>
          </a:gradFill>
        </p:spPr>
        <p:txBody>
          <a:bodyPr vert="horz" lIns="91440" tIns="45720" rIns="91440" bIns="45720" rtlCol="0" anchor="b">
            <a:normAutofit/>
          </a:bodyPr>
          <a:lstStyle/>
          <a:p>
            <a:r>
              <a:rPr lang="en-US" smtClean="0"/>
              <a:t>Click to edit Master title style</a:t>
            </a:r>
            <a:endParaRPr dirty="0"/>
          </a:p>
        </p:txBody>
      </p:sp>
      <p:sp>
        <p:nvSpPr>
          <p:cNvPr id="5" name="Footer Placeholder 4"/>
          <p:cNvSpPr>
            <a:spLocks noGrp="1"/>
          </p:cNvSpPr>
          <p:nvPr>
            <p:ph type="ftr" sz="quarter" idx="3"/>
          </p:nvPr>
        </p:nvSpPr>
        <p:spPr>
          <a:xfrm>
            <a:off x="1209151" y="6408109"/>
            <a:ext cx="1849806" cy="261610"/>
          </a:xfrm>
          <a:prstGeom prst="rect">
            <a:avLst/>
          </a:prstGeom>
        </p:spPr>
        <p:txBody>
          <a:bodyPr vert="horz" wrap="square" lIns="91440" tIns="45720" rIns="91440" bIns="45720" rtlCol="0" anchor="ctr">
            <a:spAutoFit/>
          </a:bodyPr>
          <a:lstStyle>
            <a:lvl1pPr algn="l">
              <a:defRPr sz="1100" cap="none" baseline="0">
                <a:solidFill>
                  <a:schemeClr val="tx1"/>
                </a:solidFill>
              </a:defRPr>
            </a:lvl1pPr>
          </a:lstStyle>
          <a:p>
            <a:endParaRPr lang="en-US" dirty="0"/>
          </a:p>
        </p:txBody>
      </p:sp>
      <p:sp>
        <p:nvSpPr>
          <p:cNvPr id="4" name="Date Placeholder 3"/>
          <p:cNvSpPr>
            <a:spLocks noGrp="1"/>
          </p:cNvSpPr>
          <p:nvPr>
            <p:ph type="dt" sz="half" idx="2"/>
          </p:nvPr>
        </p:nvSpPr>
        <p:spPr>
          <a:xfrm>
            <a:off x="6003633" y="6408109"/>
            <a:ext cx="184731" cy="261610"/>
          </a:xfrm>
          <a:prstGeom prst="rect">
            <a:avLst/>
          </a:prstGeom>
        </p:spPr>
        <p:txBody>
          <a:bodyPr vert="horz" wrap="none" lIns="91440" tIns="45720" rIns="91440" bIns="45720" rtlCol="0" anchor="ctr">
            <a:spAutoFit/>
          </a:bodyPr>
          <a:lstStyle>
            <a:lvl1pPr algn="ct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789341" y="6408109"/>
            <a:ext cx="184730" cy="261610"/>
          </a:xfrm>
          <a:prstGeom prst="rect">
            <a:avLst/>
          </a:prstGeom>
        </p:spPr>
        <p:txBody>
          <a:bodyPr vert="horz" wrap="none" lIns="91440" tIns="45720" rIns="91440" bIns="45720" rtlCol="0" anchor="ctr">
            <a:spAutoFit/>
          </a:bodyPr>
          <a:lstStyle>
            <a:lvl1pPr algn="r">
              <a:defRPr sz="1100">
                <a:solidFill>
                  <a:schemeClr val="tx1"/>
                </a:solidFill>
              </a:defRPr>
            </a:lvl1pPr>
          </a:lstStyle>
          <a:p>
            <a:fld id="{75105F9F-A147-4999-9337-ABC437A27969}" type="slidenum">
              <a:rPr lang="en-US" smtClean="0"/>
              <a:pPr/>
              <a:t>‹#›</a:t>
            </a:fld>
            <a:endParaRPr lang="en-US"/>
          </a:p>
        </p:txBody>
      </p:sp>
      <p:sp>
        <p:nvSpPr>
          <p:cNvPr id="7" name="Content Placeholder 2"/>
          <p:cNvSpPr txBox="1">
            <a:spLocks/>
          </p:cNvSpPr>
          <p:nvPr/>
        </p:nvSpPr>
        <p:spPr>
          <a:xfrm>
            <a:off x="1217931" y="1828800"/>
            <a:ext cx="9756141" cy="4343400"/>
          </a:xfrm>
          <a:prstGeom prst="rect">
            <a:avLst/>
          </a:prstGeom>
        </p:spPr>
        <p:txBody>
          <a:bodyPr/>
          <a:lst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274320" lvl="0" indent="-228600" algn="l" defTabSz="914400" rtl="0" eaLnBrk="1" latinLnBrk="0" hangingPunct="1">
              <a:lnSpc>
                <a:spcPct val="114000"/>
              </a:lnSpc>
              <a:spcBef>
                <a:spcPts val="900"/>
              </a:spcBef>
              <a:buClr>
                <a:schemeClr val="tx1"/>
              </a:buClr>
              <a:buSzPct val="80000"/>
              <a:buFont typeface="Arial" pitchFamily="34" charset="0"/>
              <a:buChar char="•"/>
            </a:pPr>
            <a:r>
              <a:rPr lang="en-US" sz="3600" kern="1200" dirty="0" smtClean="0">
                <a:solidFill>
                  <a:schemeClr val="tx1">
                    <a:lumMod val="75000"/>
                  </a:schemeClr>
                </a:solidFill>
                <a:latin typeface="Calibri" panose="020F0502020204030204" pitchFamily="34" charset="0"/>
                <a:ea typeface="+mn-ea"/>
                <a:cs typeface="Calibri" panose="020F0502020204030204" pitchFamily="34" charset="0"/>
              </a:rPr>
              <a:t>Edit Master text styles</a:t>
            </a:r>
          </a:p>
          <a:p>
            <a:pPr marL="573088" lvl="1" indent="-228600" algn="l" defTabSz="914400" rtl="0" eaLnBrk="1" latinLnBrk="0" hangingPunct="1">
              <a:lnSpc>
                <a:spcPct val="114000"/>
              </a:lnSpc>
              <a:spcBef>
                <a:spcPts val="300"/>
              </a:spcBef>
              <a:buClr>
                <a:schemeClr val="tx1"/>
              </a:buClr>
              <a:buSzPct val="80000"/>
              <a:buFont typeface="Wingdings" panose="05000000000000000000" pitchFamily="2" charset="2"/>
              <a:buChar char="§"/>
            </a:pPr>
            <a:r>
              <a:rPr lang="en-US" sz="3000" kern="1200" dirty="0" smtClean="0">
                <a:solidFill>
                  <a:schemeClr val="tx1">
                    <a:lumMod val="75000"/>
                  </a:schemeClr>
                </a:solidFill>
                <a:latin typeface="Calibri" panose="020F0502020204030204" pitchFamily="34" charset="0"/>
                <a:ea typeface="+mn-ea"/>
                <a:cs typeface="Calibri" panose="020F0502020204030204" pitchFamily="34" charset="0"/>
              </a:rPr>
              <a:t>Second level</a:t>
            </a:r>
          </a:p>
          <a:p>
            <a:pPr marL="854075" lvl="2" indent="-228600" algn="l" defTabSz="914400" rtl="0" eaLnBrk="1" latinLnBrk="0" hangingPunct="1">
              <a:lnSpc>
                <a:spcPct val="114000"/>
              </a:lnSpc>
              <a:spcBef>
                <a:spcPts val="0"/>
              </a:spcBef>
              <a:buClr>
                <a:schemeClr val="tx1"/>
              </a:buClr>
              <a:buSzPct val="80000"/>
              <a:buFont typeface="Arial" pitchFamily="34" charset="0"/>
              <a:buChar char="•"/>
            </a:pPr>
            <a:r>
              <a:rPr lang="en-US" sz="2400" kern="1200" dirty="0" smtClean="0">
                <a:solidFill>
                  <a:schemeClr val="tx1">
                    <a:lumMod val="75000"/>
                  </a:schemeClr>
                </a:solidFill>
                <a:latin typeface="Calibri" panose="020F0502020204030204" pitchFamily="34" charset="0"/>
                <a:ea typeface="+mn-ea"/>
                <a:cs typeface="Calibri" panose="020F0502020204030204" pitchFamily="34" charset="0"/>
              </a:rPr>
              <a:t>Third level</a:t>
            </a:r>
          </a:p>
          <a:p>
            <a:pPr marL="960120" lvl="3" indent="-228600" algn="l" defTabSz="914400" rtl="0" eaLnBrk="1" latinLnBrk="0" hangingPunct="1">
              <a:lnSpc>
                <a:spcPct val="114000"/>
              </a:lnSpc>
              <a:spcBef>
                <a:spcPts val="600"/>
              </a:spcBef>
              <a:buClr>
                <a:schemeClr val="tx1"/>
              </a:buClr>
              <a:buSzPct val="80000"/>
              <a:buFont typeface="Arial" pitchFamily="34" charset="0"/>
              <a:buChar char="•"/>
            </a:pPr>
            <a:r>
              <a:rPr lang="en-US" sz="2000" kern="1200" dirty="0" smtClean="0">
                <a:solidFill>
                  <a:schemeClr val="tx1">
                    <a:lumMod val="75000"/>
                  </a:schemeClr>
                </a:solidFill>
                <a:latin typeface="Calibri" panose="020F0502020204030204" pitchFamily="34" charset="0"/>
                <a:ea typeface="+mn-ea"/>
                <a:cs typeface="Calibri" panose="020F0502020204030204" pitchFamily="34" charset="0"/>
              </a:rPr>
              <a:t>Fourth level</a:t>
            </a:r>
          </a:p>
          <a:p>
            <a:pPr marL="1188720" lvl="4" indent="-228600" algn="l" defTabSz="914400" rtl="0" eaLnBrk="1" latinLnBrk="0" hangingPunct="1">
              <a:lnSpc>
                <a:spcPct val="114000"/>
              </a:lnSpc>
              <a:spcBef>
                <a:spcPts val="600"/>
              </a:spcBef>
              <a:buClr>
                <a:schemeClr val="tx1"/>
              </a:buClr>
              <a:buSzPct val="80000"/>
              <a:buFont typeface="Arial" pitchFamily="34" charset="0"/>
              <a:buChar char="•"/>
            </a:pPr>
            <a:r>
              <a:rPr lang="en-US" sz="2000" kern="1200" dirty="0" smtClean="0">
                <a:solidFill>
                  <a:schemeClr val="tx1">
                    <a:lumMod val="75000"/>
                  </a:schemeClr>
                </a:solidFill>
                <a:latin typeface="Calibri" panose="020F0502020204030204" pitchFamily="34" charset="0"/>
                <a:ea typeface="+mn-ea"/>
                <a:cs typeface="Calibri" panose="020F0502020204030204" pitchFamily="34" charset="0"/>
              </a:rPr>
              <a:t>Fifth level</a:t>
            </a:r>
            <a:endParaRPr lang="en-US" sz="2000" kern="1200" dirty="0">
              <a:solidFill>
                <a:schemeClr val="tx1">
                  <a:lumMod val="75000"/>
                </a:schemeClr>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3381117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665"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90000"/>
        </a:lnSpc>
        <a:spcBef>
          <a:spcPts val="1200"/>
        </a:spcBef>
        <a:buClr>
          <a:schemeClr val="tx1"/>
        </a:buClr>
        <a:buSzPct val="80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90000"/>
        </a:lnSpc>
        <a:spcBef>
          <a:spcPts val="8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D9D9D9"/>
        </a:solidFill>
        <a:effectLst/>
      </p:bgPr>
    </p:bg>
    <p:spTree>
      <p:nvGrpSpPr>
        <p:cNvPr id="1" name=""/>
        <p:cNvGrpSpPr/>
        <p:nvPr/>
      </p:nvGrpSpPr>
      <p:grpSpPr>
        <a:xfrm>
          <a:off x="0" y="0"/>
          <a:ext cx="0" cy="0"/>
          <a:chOff x="0" y="0"/>
          <a:chExt cx="0" cy="0"/>
        </a:xfrm>
      </p:grpSpPr>
      <p:pic>
        <p:nvPicPr>
          <p:cNvPr id="4" name="Picture 3" descr="ant.jpg"/>
          <p:cNvPicPr>
            <a:picLocks noChangeAspect="1"/>
          </p:cNvPicPr>
          <p:nvPr/>
        </p:nvPicPr>
        <p:blipFill rotWithShape="1">
          <a:blip r:embed="rId3" cstate="print"/>
          <a:srcRect l="1347" t="1652" r="1642" b="1710"/>
          <a:stretch/>
        </p:blipFill>
        <p:spPr>
          <a:xfrm>
            <a:off x="3472869" y="2365735"/>
            <a:ext cx="5255491" cy="3893841"/>
          </a:xfrm>
          <a:prstGeom prst="rect">
            <a:avLst/>
          </a:prstGeom>
          <a:effectLst>
            <a:outerShdw blurRad="50800" dist="101600" dir="2700000" algn="tl" rotWithShape="0">
              <a:prstClr val="black">
                <a:alpha val="40000"/>
              </a:prstClr>
            </a:outerShdw>
          </a:effectLst>
        </p:spPr>
      </p:pic>
      <p:sp>
        <p:nvSpPr>
          <p:cNvPr id="2" name="Title 1"/>
          <p:cNvSpPr>
            <a:spLocks noGrp="1"/>
          </p:cNvSpPr>
          <p:nvPr>
            <p:ph type="ctrTitle"/>
          </p:nvPr>
        </p:nvSpPr>
        <p:spPr>
          <a:xfrm>
            <a:off x="1815548" y="533400"/>
            <a:ext cx="8537100" cy="794064"/>
          </a:xfrm>
          <a:solidFill>
            <a:schemeClr val="bg1">
              <a:lumMod val="95000"/>
            </a:schemeClr>
          </a:solidFill>
          <a:ln>
            <a:solidFill>
              <a:schemeClr val="accent1">
                <a:alpha val="50000"/>
              </a:schemeClr>
            </a:solidFill>
          </a:ln>
          <a:effectLst>
            <a:outerShdw blurRad="50800" dist="38100" dir="2700000" algn="tl" rotWithShape="0">
              <a:prstClr val="black">
                <a:alpha val="40000"/>
              </a:prstClr>
            </a:outerShdw>
          </a:effectLst>
        </p:spPr>
        <p:txBody>
          <a:bodyPr vert="horz" wrap="square" lIns="91440" tIns="91440" rIns="91440" bIns="91440" rtlCol="0" anchor="t" anchorCtr="0">
            <a:spAutoFit/>
          </a:bodyPr>
          <a:lstStyle/>
          <a:p>
            <a:pPr>
              <a:spcBef>
                <a:spcPct val="20000"/>
              </a:spcBef>
              <a:buClr>
                <a:srgbClr val="0000FF"/>
              </a:buClr>
              <a:buSzPct val="125000"/>
              <a:tabLst>
                <a:tab pos="6742113" algn="r"/>
              </a:tabLst>
            </a:pPr>
            <a:r>
              <a:rPr lang="en-US" sz="4400" spc="800" dirty="0">
                <a:solidFill>
                  <a:srgbClr val="000099"/>
                </a:solidFill>
                <a:effectLst/>
                <a:latin typeface="Lithos Pro Regular" pitchFamily="82" charset="0"/>
                <a:ea typeface="+mn-ea"/>
                <a:cs typeface="+mn-cs"/>
              </a:rPr>
              <a:t>Anouilh’s </a:t>
            </a:r>
            <a:r>
              <a:rPr lang="en-US" sz="4400" spc="800" dirty="0" smtClean="0">
                <a:solidFill>
                  <a:srgbClr val="000099"/>
                </a:solidFill>
                <a:effectLst/>
                <a:latin typeface="Lithos Pro Regular" pitchFamily="82" charset="0"/>
                <a:ea typeface="+mn-ea"/>
                <a:cs typeface="+mn-cs"/>
              </a:rPr>
              <a:t>Antigone, part 2</a:t>
            </a:r>
            <a:endParaRPr lang="en-US" sz="4400" spc="800" dirty="0">
              <a:solidFill>
                <a:srgbClr val="000099"/>
              </a:solidFill>
              <a:effectLst/>
              <a:latin typeface="Lithos Pro Regular" pitchFamily="82" charset="0"/>
              <a:ea typeface="+mn-ea"/>
              <a:cs typeface="+mn-cs"/>
            </a:endParaRPr>
          </a:p>
        </p:txBody>
      </p:sp>
      <p:sp>
        <p:nvSpPr>
          <p:cNvPr id="7" name="Subtitle 6"/>
          <p:cNvSpPr>
            <a:spLocks noGrp="1"/>
          </p:cNvSpPr>
          <p:nvPr>
            <p:ph type="subTitle" idx="1"/>
          </p:nvPr>
        </p:nvSpPr>
        <p:spPr>
          <a:xfrm>
            <a:off x="4012932" y="1596903"/>
            <a:ext cx="4144083" cy="584775"/>
          </a:xfrm>
          <a:effectLst>
            <a:outerShdw blurRad="50800" dist="38100" dir="2700000" algn="tl" rotWithShape="0">
              <a:prstClr val="black">
                <a:alpha val="40000"/>
              </a:prstClr>
            </a:outerShdw>
          </a:effectLst>
        </p:spPr>
        <p:txBody>
          <a:bodyPr wrap="none">
            <a:spAutoFit/>
          </a:bodyPr>
          <a:lstStyle/>
          <a:p>
            <a:r>
              <a:rPr lang="en-US" sz="3200" dirty="0">
                <a:latin typeface="Lithos Pro Regular" pitchFamily="82" charset="0"/>
              </a:rPr>
              <a:t>Tragedy Trashed or Translated?</a:t>
            </a:r>
          </a:p>
        </p:txBody>
      </p:sp>
      <p:sp>
        <p:nvSpPr>
          <p:cNvPr id="8" name="TextBox 7"/>
          <p:cNvSpPr txBox="1"/>
          <p:nvPr/>
        </p:nvSpPr>
        <p:spPr>
          <a:xfrm>
            <a:off x="4764193" y="6418756"/>
            <a:ext cx="2658100" cy="338554"/>
          </a:xfrm>
          <a:prstGeom prst="rect">
            <a:avLst/>
          </a:prstGeom>
          <a:noFill/>
        </p:spPr>
        <p:txBody>
          <a:bodyPr wrap="none" rtlCol="0">
            <a:spAutoFit/>
          </a:bodyPr>
          <a:lstStyle/>
          <a:p>
            <a:pPr algn="ctr"/>
            <a:r>
              <a:rPr lang="en-US" sz="1600" dirty="0">
                <a:solidFill>
                  <a:srgbClr val="000000"/>
                </a:solidFill>
                <a:latin typeface="+mn-lt"/>
              </a:rPr>
              <a:t>Mark Rothko, “Antigone”</a:t>
            </a:r>
          </a:p>
        </p:txBody>
      </p:sp>
    </p:spTree>
    <p:extLst>
      <p:ext uri="{BB962C8B-B14F-4D97-AF65-F5344CB8AC3E}">
        <p14:creationId xmlns:p14="http://schemas.microsoft.com/office/powerpoint/2010/main" val="4276157876"/>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Text Placeholder 2"/>
          <p:cNvSpPr>
            <a:spLocks noGrp="1"/>
          </p:cNvSpPr>
          <p:nvPr>
            <p:ph type="body" idx="1"/>
          </p:nvPr>
        </p:nvSpPr>
        <p:spPr/>
        <p:txBody>
          <a:bodyPr/>
          <a:lstStyle/>
          <a:p>
            <a:r>
              <a:rPr lang="en-US" dirty="0" smtClean="0"/>
              <a:t>Is Tragedy Pointless?</a:t>
            </a:r>
            <a:endParaRPr lang="en-US" dirty="0"/>
          </a:p>
        </p:txBody>
      </p:sp>
    </p:spTree>
    <p:extLst>
      <p:ext uri="{BB962C8B-B14F-4D97-AF65-F5344CB8AC3E}">
        <p14:creationId xmlns:p14="http://schemas.microsoft.com/office/powerpoint/2010/main" val="300199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7613" y="2095503"/>
            <a:ext cx="9753600" cy="2862322"/>
          </a:xfrm>
          <a:prstGeom prst="rect">
            <a:avLst/>
          </a:prstGeom>
          <a:noFill/>
        </p:spPr>
        <p:txBody>
          <a:bodyPr wrap="square" rtlCol="0">
            <a:spAutoFit/>
          </a:bodyPr>
          <a:lstStyle/>
          <a:p>
            <a:pPr algn="ctr">
              <a:lnSpc>
                <a:spcPct val="125000"/>
              </a:lnSpc>
            </a:pPr>
            <a:r>
              <a:rPr lang="en-US" sz="3600" dirty="0" smtClean="0">
                <a:solidFill>
                  <a:srgbClr val="737373"/>
                </a:solidFill>
                <a:latin typeface="Calibri" panose="020F0502020204030204" pitchFamily="34" charset="0"/>
                <a:cs typeface="Calibri" panose="020F0502020204030204" pitchFamily="34" charset="0"/>
              </a:rPr>
              <a:t>“CHORUS. ... In </a:t>
            </a:r>
            <a:r>
              <a:rPr lang="en-US" sz="3600" dirty="0">
                <a:solidFill>
                  <a:srgbClr val="737373"/>
                </a:solidFill>
                <a:latin typeface="Calibri" panose="020F0502020204030204" pitchFamily="34" charset="0"/>
                <a:cs typeface="Calibri" panose="020F0502020204030204" pitchFamily="34" charset="0"/>
              </a:rPr>
              <a:t>drama you struggle, because you hope </a:t>
            </a:r>
            <a:r>
              <a:rPr lang="en-US" sz="3600" dirty="0" smtClean="0">
                <a:solidFill>
                  <a:srgbClr val="737373"/>
                </a:solidFill>
                <a:latin typeface="Calibri" panose="020F0502020204030204" pitchFamily="34" charset="0"/>
                <a:cs typeface="Calibri" panose="020F0502020204030204" pitchFamily="34" charset="0"/>
              </a:rPr>
              <a:t>you’re </a:t>
            </a:r>
            <a:r>
              <a:rPr lang="en-US" sz="3600" dirty="0">
                <a:solidFill>
                  <a:srgbClr val="737373"/>
                </a:solidFill>
                <a:latin typeface="Calibri" panose="020F0502020204030204" pitchFamily="34" charset="0"/>
                <a:cs typeface="Calibri" panose="020F0502020204030204" pitchFamily="34" charset="0"/>
              </a:rPr>
              <a:t>going to survive. </a:t>
            </a:r>
            <a:r>
              <a:rPr lang="en-US" sz="3600" dirty="0" smtClean="0">
                <a:solidFill>
                  <a:srgbClr val="737373"/>
                </a:solidFill>
                <a:latin typeface="Calibri" panose="020F0502020204030204" pitchFamily="34" charset="0"/>
                <a:cs typeface="Calibri" panose="020F0502020204030204" pitchFamily="34" charset="0"/>
              </a:rPr>
              <a:t>It’s </a:t>
            </a:r>
            <a:r>
              <a:rPr lang="en-US" sz="3600" dirty="0">
                <a:solidFill>
                  <a:srgbClr val="737373"/>
                </a:solidFill>
                <a:latin typeface="Calibri" panose="020F0502020204030204" pitchFamily="34" charset="0"/>
                <a:cs typeface="Calibri" panose="020F0502020204030204" pitchFamily="34" charset="0"/>
              </a:rPr>
              <a:t>utilitarian — sordid. But tragedy is gratuitous. Pointless, irremediable. Fit for a king</a:t>
            </a:r>
            <a:r>
              <a:rPr lang="en-US" sz="3600" dirty="0" smtClean="0">
                <a:solidFill>
                  <a:srgbClr val="737373"/>
                </a:solidFill>
                <a:latin typeface="Calibri" panose="020F0502020204030204" pitchFamily="34" charset="0"/>
                <a:cs typeface="Calibri" panose="020F0502020204030204" pitchFamily="34" charset="0"/>
              </a:rPr>
              <a:t>!” </a:t>
            </a:r>
            <a:r>
              <a:rPr lang="en-US" sz="3600" dirty="0">
                <a:solidFill>
                  <a:srgbClr val="737373"/>
                </a:solidFill>
                <a:latin typeface="Calibri" panose="020F0502020204030204" pitchFamily="34" charset="0"/>
                <a:cs typeface="Calibri" panose="020F0502020204030204" pitchFamily="34" charset="0"/>
              </a:rPr>
              <a:t>(p. 102)</a:t>
            </a:r>
            <a:endParaRPr lang="en-US" sz="3600" dirty="0" smtClean="0">
              <a:solidFill>
                <a:srgbClr val="737373"/>
              </a:solidFill>
              <a:latin typeface="Calibri" panose="020F0502020204030204" pitchFamily="34" charset="0"/>
              <a:cs typeface="Calibri" panose="020F0502020204030204" pitchFamily="34" charset="0"/>
            </a:endParaRPr>
          </a:p>
        </p:txBody>
      </p:sp>
      <p:sp>
        <p:nvSpPr>
          <p:cNvPr id="4" name="Title 3"/>
          <p:cNvSpPr>
            <a:spLocks noGrp="1"/>
          </p:cNvSpPr>
          <p:nvPr>
            <p:ph type="title"/>
          </p:nvPr>
        </p:nvSpPr>
        <p:spPr/>
        <p:txBody>
          <a:bodyPr/>
          <a:lstStyle/>
          <a:p>
            <a:r>
              <a:rPr lang="en-US" smtClean="0"/>
              <a:t>Is Tragedy Pointless?</a:t>
            </a:r>
            <a:endParaRPr lang="en-US" dirty="0"/>
          </a:p>
        </p:txBody>
      </p:sp>
      <p:sp>
        <p:nvSpPr>
          <p:cNvPr id="2" name="TextBox 1"/>
          <p:cNvSpPr txBox="1"/>
          <p:nvPr/>
        </p:nvSpPr>
        <p:spPr>
          <a:xfrm>
            <a:off x="3221816" y="5288048"/>
            <a:ext cx="5754112" cy="578882"/>
          </a:xfrm>
          <a:prstGeom prst="roundRect">
            <a:avLst/>
          </a:prstGeom>
          <a:solidFill>
            <a:schemeClr val="bg1"/>
          </a:solidFill>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2800" i="1" dirty="0" smtClean="0">
                <a:solidFill>
                  <a:srgbClr val="737373"/>
                </a:solidFill>
                <a:latin typeface="Calibri" panose="020F0502020204030204" pitchFamily="34" charset="0"/>
                <a:cs typeface="Calibri" panose="020F0502020204030204" pitchFamily="34" charset="0"/>
              </a:rPr>
              <a:t>What does that mean? Do you agree?</a:t>
            </a:r>
          </a:p>
        </p:txBody>
      </p:sp>
    </p:spTree>
    <p:extLst>
      <p:ext uri="{BB962C8B-B14F-4D97-AF65-F5344CB8AC3E}">
        <p14:creationId xmlns:p14="http://schemas.microsoft.com/office/powerpoint/2010/main" val="982156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lvl="0"/>
            <a:r>
              <a:rPr lang="en-US" dirty="0" smtClean="0"/>
              <a:t>Recap and Update</a:t>
            </a:r>
          </a:p>
          <a:p>
            <a:pPr lvl="1"/>
            <a:r>
              <a:rPr lang="en-US" dirty="0" smtClean="0"/>
              <a:t>Anouilh’s </a:t>
            </a:r>
            <a:r>
              <a:rPr lang="en-US" i="1" dirty="0" smtClean="0"/>
              <a:t>Antigone</a:t>
            </a:r>
            <a:r>
              <a:rPr lang="en-US" dirty="0" smtClean="0"/>
              <a:t>: </a:t>
            </a:r>
            <a:r>
              <a:rPr lang="en-US" dirty="0"/>
              <a:t>The Play and Its Challenges</a:t>
            </a:r>
            <a:endParaRPr lang="en-US" dirty="0" smtClean="0"/>
          </a:p>
          <a:p>
            <a:pPr lvl="0"/>
            <a:r>
              <a:rPr lang="en-US" dirty="0" smtClean="0"/>
              <a:t>Discussion</a:t>
            </a:r>
          </a:p>
          <a:p>
            <a:pPr lvl="1"/>
            <a:r>
              <a:rPr lang="en-US" dirty="0" smtClean="0"/>
              <a:t>Is Tragedy Pointless?</a:t>
            </a:r>
            <a:endParaRPr lang="en-US" dirty="0"/>
          </a:p>
        </p:txBody>
      </p:sp>
    </p:spTree>
    <p:extLst>
      <p:ext uri="{BB962C8B-B14F-4D97-AF65-F5344CB8AC3E}">
        <p14:creationId xmlns:p14="http://schemas.microsoft.com/office/powerpoint/2010/main" val="58652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and Update</a:t>
            </a:r>
            <a:endParaRPr lang="en-US" dirty="0"/>
          </a:p>
        </p:txBody>
      </p:sp>
      <p:sp>
        <p:nvSpPr>
          <p:cNvPr id="3" name="Text Placeholder 2"/>
          <p:cNvSpPr>
            <a:spLocks noGrp="1"/>
          </p:cNvSpPr>
          <p:nvPr>
            <p:ph type="body" idx="1"/>
          </p:nvPr>
        </p:nvSpPr>
        <p:spPr/>
        <p:txBody>
          <a:bodyPr/>
          <a:lstStyle/>
          <a:p>
            <a:r>
              <a:rPr lang="en-US" dirty="0" smtClean="0"/>
              <a:t>Anouilh’s </a:t>
            </a:r>
            <a:r>
              <a:rPr lang="en-US" i="1" dirty="0" smtClean="0"/>
              <a:t>Antigone</a:t>
            </a:r>
            <a:r>
              <a:rPr lang="en-US" dirty="0" smtClean="0"/>
              <a:t>: The Play and Its Challenges</a:t>
            </a:r>
            <a:endParaRPr lang="en-US" i="1" dirty="0"/>
          </a:p>
        </p:txBody>
      </p:sp>
    </p:spTree>
    <p:extLst>
      <p:ext uri="{BB962C8B-B14F-4D97-AF65-F5344CB8AC3E}">
        <p14:creationId xmlns:p14="http://schemas.microsoft.com/office/powerpoint/2010/main" val="266202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Playwright, Composition, Setting</a:t>
            </a:r>
            <a:endParaRPr lang="en-US" dirty="0"/>
          </a:p>
        </p:txBody>
      </p:sp>
      <p:sp>
        <p:nvSpPr>
          <p:cNvPr id="3" name="Content Placeholder 2"/>
          <p:cNvSpPr>
            <a:spLocks noGrp="1"/>
          </p:cNvSpPr>
          <p:nvPr>
            <p:ph idx="1"/>
          </p:nvPr>
        </p:nvSpPr>
        <p:spPr>
          <a:xfrm>
            <a:off x="1217932" y="1828800"/>
            <a:ext cx="7174866" cy="4343400"/>
          </a:xfrm>
        </p:spPr>
        <p:txBody>
          <a:bodyPr/>
          <a:lstStyle/>
          <a:p>
            <a:r>
              <a:rPr lang="fr-FR" dirty="0"/>
              <a:t>Jean </a:t>
            </a:r>
            <a:r>
              <a:rPr lang="fr-FR" dirty="0" smtClean="0"/>
              <a:t>Anouilh, 1910</a:t>
            </a:r>
            <a:r>
              <a:rPr lang="en-US" dirty="0" smtClean="0"/>
              <a:t>–1987</a:t>
            </a:r>
          </a:p>
          <a:p>
            <a:r>
              <a:rPr lang="en-US" i="1" dirty="0" smtClean="0"/>
              <a:t>Antigone</a:t>
            </a:r>
            <a:r>
              <a:rPr lang="en-US" dirty="0" smtClean="0"/>
              <a:t>, 1943</a:t>
            </a:r>
          </a:p>
          <a:p>
            <a:r>
              <a:rPr lang="en-US" dirty="0" smtClean="0"/>
              <a:t>“</a:t>
            </a:r>
            <a:r>
              <a:rPr lang="en-US" i="1" dirty="0" smtClean="0"/>
              <a:t>Set without historical or geographical implications</a:t>
            </a:r>
            <a:r>
              <a:rPr lang="en-US" dirty="0" smtClean="0"/>
              <a:t>” (p. 79)</a:t>
            </a:r>
            <a:endParaRPr lang="en-US" dirty="0"/>
          </a:p>
        </p:txBody>
      </p:sp>
      <p:pic>
        <p:nvPicPr>
          <p:cNvPr id="1026" name="Picture 2" descr="https://upload.wikimedia.org/wikipedia/en/6/69/Jean_Anouil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1828801"/>
            <a:ext cx="2211072" cy="2986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36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Structure – “scene one”</a:t>
            </a:r>
            <a:endParaRPr lang="en-US" dirty="0"/>
          </a:p>
        </p:txBody>
      </p:sp>
      <p:sp>
        <p:nvSpPr>
          <p:cNvPr id="3" name="Content Placeholder 2"/>
          <p:cNvSpPr>
            <a:spLocks noGrp="1"/>
          </p:cNvSpPr>
          <p:nvPr>
            <p:ph sz="half" idx="1"/>
          </p:nvPr>
        </p:nvSpPr>
        <p:spPr/>
        <p:txBody>
          <a:bodyPr/>
          <a:lstStyle/>
          <a:p>
            <a:r>
              <a:rPr lang="en-US" dirty="0" smtClean="0"/>
              <a:t>Prologue (pp. 79 ff.)</a:t>
            </a:r>
          </a:p>
          <a:p>
            <a:r>
              <a:rPr lang="en-US" dirty="0" smtClean="0"/>
              <a:t>Antigone &amp;. . . (82)</a:t>
            </a:r>
          </a:p>
          <a:p>
            <a:r>
              <a:rPr lang="en-US" dirty="0" smtClean="0"/>
              <a:t>Creon &amp;. . . (97)</a:t>
            </a:r>
          </a:p>
          <a:p>
            <a:r>
              <a:rPr lang="en-US" dirty="0" smtClean="0"/>
              <a:t>Chorus (101)</a:t>
            </a:r>
          </a:p>
        </p:txBody>
      </p:sp>
      <p:sp>
        <p:nvSpPr>
          <p:cNvPr id="6" name="Content Placeholder 5"/>
          <p:cNvSpPr>
            <a:spLocks noGrp="1"/>
          </p:cNvSpPr>
          <p:nvPr>
            <p:ph sz="half" idx="2"/>
          </p:nvPr>
        </p:nvSpPr>
        <p:spPr/>
        <p:txBody>
          <a:bodyPr>
            <a:normAutofit/>
          </a:bodyPr>
          <a:lstStyle/>
          <a:p>
            <a:pPr>
              <a:lnSpc>
                <a:spcPct val="100000"/>
              </a:lnSpc>
            </a:pPr>
            <a:r>
              <a:rPr lang="en-US" dirty="0"/>
              <a:t>Debates, recognitions, reversals  (102)</a:t>
            </a:r>
          </a:p>
          <a:p>
            <a:pPr>
              <a:lnSpc>
                <a:spcPct val="100000"/>
              </a:lnSpc>
            </a:pPr>
            <a:r>
              <a:rPr lang="en-US" dirty="0"/>
              <a:t>Antigone’s choice (128)</a:t>
            </a:r>
          </a:p>
          <a:p>
            <a:pPr>
              <a:lnSpc>
                <a:spcPct val="100000"/>
              </a:lnSpc>
            </a:pPr>
            <a:r>
              <a:rPr lang="en-US" dirty="0"/>
              <a:t>Dénouement (134)</a:t>
            </a:r>
          </a:p>
        </p:txBody>
      </p:sp>
    </p:spTree>
    <p:extLst>
      <p:ext uri="{BB962C8B-B14F-4D97-AF65-F5344CB8AC3E}">
        <p14:creationId xmlns:p14="http://schemas.microsoft.com/office/powerpoint/2010/main" val="96958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Thematic Oppositions</a:t>
            </a:r>
            <a:endParaRPr lang="en-US" dirty="0"/>
          </a:p>
        </p:txBody>
      </p:sp>
      <p:sp>
        <p:nvSpPr>
          <p:cNvPr id="7" name="Content Placeholder 6"/>
          <p:cNvSpPr>
            <a:spLocks noGrp="1"/>
          </p:cNvSpPr>
          <p:nvPr>
            <p:ph sz="half" idx="4294967295"/>
          </p:nvPr>
        </p:nvSpPr>
        <p:spPr>
          <a:xfrm>
            <a:off x="1219200" y="2345774"/>
            <a:ext cx="4046187" cy="2754600"/>
          </a:xfrm>
          <a:prstGeom prst="rect">
            <a:avLst/>
          </a:prstGeom>
        </p:spPr>
        <p:txBody>
          <a:bodyPr wrap="square" anchor="ctr" anchorCtr="0">
            <a:spAutoFit/>
          </a:bodyPr>
          <a:lstStyle/>
          <a:p>
            <a:pPr marL="45720" indent="0" algn="r">
              <a:lnSpc>
                <a:spcPct val="100000"/>
              </a:lnSpc>
              <a:buNone/>
            </a:pPr>
            <a:r>
              <a:rPr lang="en-US" dirty="0" smtClean="0"/>
              <a:t>fate-destiny</a:t>
            </a:r>
          </a:p>
          <a:p>
            <a:pPr marL="45720" indent="0" algn="r">
              <a:lnSpc>
                <a:spcPct val="100000"/>
              </a:lnSpc>
              <a:buNone/>
            </a:pPr>
            <a:r>
              <a:rPr lang="en-US" dirty="0" smtClean="0"/>
              <a:t>(perceived) duty</a:t>
            </a:r>
          </a:p>
          <a:p>
            <a:pPr marL="45720" indent="0" algn="r">
              <a:lnSpc>
                <a:spcPct val="100000"/>
              </a:lnSpc>
              <a:buNone/>
            </a:pPr>
            <a:r>
              <a:rPr lang="en-US" dirty="0" smtClean="0"/>
              <a:t>pragmatism</a:t>
            </a:r>
          </a:p>
          <a:p>
            <a:pPr marL="45720" indent="0" algn="r">
              <a:lnSpc>
                <a:spcPct val="100000"/>
              </a:lnSpc>
              <a:buNone/>
            </a:pPr>
            <a:r>
              <a:rPr lang="en-US" dirty="0" smtClean="0"/>
              <a:t>“drama”</a:t>
            </a:r>
            <a:endParaRPr lang="en-US" dirty="0"/>
          </a:p>
        </p:txBody>
      </p:sp>
      <p:sp>
        <p:nvSpPr>
          <p:cNvPr id="8" name="Content Placeholder 7"/>
          <p:cNvSpPr>
            <a:spLocks noGrp="1"/>
          </p:cNvSpPr>
          <p:nvPr>
            <p:ph sz="half" idx="4294967295"/>
          </p:nvPr>
        </p:nvSpPr>
        <p:spPr>
          <a:xfrm>
            <a:off x="6918694" y="2345774"/>
            <a:ext cx="4050792" cy="2754600"/>
          </a:xfrm>
          <a:prstGeom prst="rect">
            <a:avLst/>
          </a:prstGeom>
        </p:spPr>
        <p:txBody>
          <a:bodyPr wrap="square" anchor="ctr" anchorCtr="0">
            <a:spAutoFit/>
          </a:bodyPr>
          <a:lstStyle/>
          <a:p>
            <a:pPr marL="45720" indent="0">
              <a:lnSpc>
                <a:spcPct val="100000"/>
              </a:lnSpc>
              <a:buNone/>
            </a:pPr>
            <a:r>
              <a:rPr lang="en-US" dirty="0" smtClean="0"/>
              <a:t>agency</a:t>
            </a:r>
          </a:p>
          <a:p>
            <a:pPr marL="45720" indent="0">
              <a:lnSpc>
                <a:spcPct val="100000"/>
              </a:lnSpc>
              <a:buNone/>
            </a:pPr>
            <a:r>
              <a:rPr lang="en-US" dirty="0" smtClean="0"/>
              <a:t>(perceived) freedom</a:t>
            </a:r>
            <a:endParaRPr lang="en-US" sz="4000" dirty="0" smtClean="0"/>
          </a:p>
          <a:p>
            <a:pPr marL="45720" indent="0">
              <a:lnSpc>
                <a:spcPct val="100000"/>
              </a:lnSpc>
              <a:buNone/>
            </a:pPr>
            <a:r>
              <a:rPr lang="en-US" dirty="0" smtClean="0"/>
              <a:t>individualism</a:t>
            </a:r>
          </a:p>
          <a:p>
            <a:pPr marL="45720" indent="0">
              <a:lnSpc>
                <a:spcPct val="100000"/>
              </a:lnSpc>
              <a:buNone/>
            </a:pPr>
            <a:r>
              <a:rPr lang="en-US" dirty="0" smtClean="0"/>
              <a:t>“tragedy”</a:t>
            </a:r>
            <a:endParaRPr lang="en-US" dirty="0"/>
          </a:p>
        </p:txBody>
      </p:sp>
      <p:sp>
        <p:nvSpPr>
          <p:cNvPr id="9" name="TextBox 8"/>
          <p:cNvSpPr txBox="1"/>
          <p:nvPr/>
        </p:nvSpPr>
        <p:spPr>
          <a:xfrm>
            <a:off x="5634154" y="3507631"/>
            <a:ext cx="918521" cy="430887"/>
          </a:xfrm>
          <a:prstGeom prst="rect">
            <a:avLst/>
          </a:prstGeom>
          <a:noFill/>
        </p:spPr>
        <p:txBody>
          <a:bodyPr wrap="none" lIns="0" tIns="0" rIns="0" bIns="0" rtlCol="0" anchor="ctr" anchorCtr="0">
            <a:spAutoFit/>
          </a:bodyPr>
          <a:lstStyle/>
          <a:p>
            <a:pPr algn="ctr"/>
            <a:r>
              <a:rPr lang="en-US" sz="2800" i="1" dirty="0" smtClean="0">
                <a:solidFill>
                  <a:schemeClr val="tx1">
                    <a:lumMod val="75000"/>
                  </a:schemeClr>
                </a:solidFill>
                <a:latin typeface="Calibri" panose="020F0502020204030204" pitchFamily="34" charset="0"/>
                <a:cs typeface="Calibri" panose="020F0502020204030204" pitchFamily="34" charset="0"/>
              </a:rPr>
              <a:t>versus</a:t>
            </a:r>
          </a:p>
        </p:txBody>
      </p:sp>
    </p:spTree>
    <p:extLst>
      <p:ext uri="{BB962C8B-B14F-4D97-AF65-F5344CB8AC3E}">
        <p14:creationId xmlns:p14="http://schemas.microsoft.com/office/powerpoint/2010/main" val="183135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Interpretive Challenge 1</a:t>
            </a:r>
            <a:endParaRPr lang="en-US" dirty="0"/>
          </a:p>
        </p:txBody>
      </p:sp>
      <p:sp>
        <p:nvSpPr>
          <p:cNvPr id="5" name="Content Placeholder 4"/>
          <p:cNvSpPr>
            <a:spLocks noGrp="1"/>
          </p:cNvSpPr>
          <p:nvPr>
            <p:ph sz="half" idx="1"/>
          </p:nvPr>
        </p:nvSpPr>
        <p:spPr>
          <a:xfrm>
            <a:off x="1233600" y="1828800"/>
            <a:ext cx="4709961" cy="5029200"/>
          </a:xfrm>
        </p:spPr>
        <p:txBody>
          <a:bodyPr>
            <a:normAutofit/>
          </a:bodyPr>
          <a:lstStyle/>
          <a:p>
            <a:pPr marL="45720" indent="0">
              <a:buNone/>
            </a:pPr>
            <a:r>
              <a:rPr lang="en-US" sz="3200" dirty="0" smtClean="0"/>
              <a:t>Does destiny negate agency, justice?</a:t>
            </a:r>
          </a:p>
          <a:p>
            <a:pPr marL="687388" lvl="1" indent="-414338">
              <a:buFont typeface="Wingdings" panose="05000000000000000000" pitchFamily="2" charset="2"/>
              <a:buChar char="Ø"/>
            </a:pPr>
            <a:r>
              <a:rPr lang="en-US" sz="2800" dirty="0" smtClean="0"/>
              <a:t>Where </a:t>
            </a:r>
            <a:r>
              <a:rPr lang="en-US" sz="2800" dirty="0"/>
              <a:t>is morality if “fate” absorbs all responsibility</a:t>
            </a:r>
            <a:r>
              <a:rPr lang="en-US" sz="2800" dirty="0" smtClean="0"/>
              <a:t>?</a:t>
            </a:r>
            <a:endParaRPr lang="en-US" sz="2800" dirty="0"/>
          </a:p>
        </p:txBody>
      </p:sp>
      <p:sp>
        <p:nvSpPr>
          <p:cNvPr id="6" name="Content Placeholder 5"/>
          <p:cNvSpPr>
            <a:spLocks noGrp="1"/>
          </p:cNvSpPr>
          <p:nvPr>
            <p:ph sz="half" idx="2"/>
          </p:nvPr>
        </p:nvSpPr>
        <p:spPr>
          <a:xfrm>
            <a:off x="6264110" y="1828800"/>
            <a:ext cx="4709961" cy="5029200"/>
          </a:xfrm>
        </p:spPr>
        <p:txBody>
          <a:bodyPr>
            <a:normAutofit/>
          </a:bodyPr>
          <a:lstStyle/>
          <a:p>
            <a:pPr marL="45720" indent="0">
              <a:lnSpc>
                <a:spcPct val="100000"/>
              </a:lnSpc>
              <a:buNone/>
            </a:pPr>
            <a:r>
              <a:rPr lang="en-US" sz="2400" dirty="0"/>
              <a:t>PROLOGUE. … the guards. … </a:t>
            </a:r>
            <a:r>
              <a:rPr lang="en-US" sz="2400" dirty="0" smtClean="0"/>
              <a:t>are </a:t>
            </a:r>
            <a:r>
              <a:rPr lang="en-US" sz="2400" dirty="0"/>
              <a:t>the agents — eternally innocent, eternally complacent — of justice. (p. 81</a:t>
            </a:r>
            <a:r>
              <a:rPr lang="en-US" sz="2400" dirty="0" smtClean="0"/>
              <a:t>) ....</a:t>
            </a:r>
          </a:p>
          <a:p>
            <a:pPr marL="45720" indent="0">
              <a:lnSpc>
                <a:spcPct val="100000"/>
              </a:lnSpc>
              <a:buNone/>
            </a:pPr>
            <a:r>
              <a:rPr lang="en-US" sz="2400" dirty="0"/>
              <a:t>ISMENE. They’ll kill us!</a:t>
            </a:r>
          </a:p>
          <a:p>
            <a:pPr marL="45720" indent="0">
              <a:lnSpc>
                <a:spcPct val="100000"/>
              </a:lnSpc>
              <a:buNone/>
            </a:pPr>
            <a:r>
              <a:rPr lang="en-US" sz="2400" dirty="0"/>
              <a:t>ANTIG0NE. Of course they will. Everyone has his part to play. Creon has to have us put to death, and we have to go and bury our brother. That's how the cast-list was drawn up. What can we do about it</a:t>
            </a:r>
            <a:r>
              <a:rPr lang="en-US" sz="2400" dirty="0" smtClean="0"/>
              <a:t>?</a:t>
            </a:r>
            <a:r>
              <a:rPr lang="en-US" sz="2400" dirty="0"/>
              <a:t> </a:t>
            </a:r>
            <a:r>
              <a:rPr lang="en-US" sz="2400" dirty="0" smtClean="0"/>
              <a:t>(p. 87)</a:t>
            </a:r>
            <a:endParaRPr lang="en-US" sz="2400" dirty="0"/>
          </a:p>
        </p:txBody>
      </p:sp>
    </p:spTree>
    <p:extLst>
      <p:ext uri="{BB962C8B-B14F-4D97-AF65-F5344CB8AC3E}">
        <p14:creationId xmlns:p14="http://schemas.microsoft.com/office/powerpoint/2010/main" val="365629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Interpretive Challenge </a:t>
            </a:r>
            <a:r>
              <a:rPr lang="en-US" dirty="0" smtClean="0"/>
              <a:t>2</a:t>
            </a:r>
            <a:endParaRPr lang="en-US" dirty="0"/>
          </a:p>
        </p:txBody>
      </p:sp>
      <p:sp>
        <p:nvSpPr>
          <p:cNvPr id="5" name="Content Placeholder 4"/>
          <p:cNvSpPr>
            <a:spLocks noGrp="1"/>
          </p:cNvSpPr>
          <p:nvPr>
            <p:ph sz="half" idx="1"/>
          </p:nvPr>
        </p:nvSpPr>
        <p:spPr/>
        <p:txBody>
          <a:bodyPr>
            <a:noAutofit/>
          </a:bodyPr>
          <a:lstStyle/>
          <a:p>
            <a:pPr marL="45720" indent="0">
              <a:buNone/>
            </a:pPr>
            <a:r>
              <a:rPr lang="en-US" dirty="0" smtClean="0"/>
              <a:t>Is Antigone’s resistance (her “no”) easy, self-indulgent?</a:t>
            </a:r>
          </a:p>
          <a:p>
            <a:pPr marL="687388" lvl="1" indent="-414338">
              <a:buFont typeface="Wingdings" panose="05000000000000000000" pitchFamily="2" charset="2"/>
              <a:buChar char="Ø"/>
            </a:pPr>
            <a:r>
              <a:rPr lang="en-US" dirty="0" smtClean="0"/>
              <a:t>Is Creon’s “yes” the harder choice?</a:t>
            </a:r>
            <a:endParaRPr lang="en-US" dirty="0"/>
          </a:p>
        </p:txBody>
      </p:sp>
      <p:sp>
        <p:nvSpPr>
          <p:cNvPr id="6" name="Content Placeholder 5"/>
          <p:cNvSpPr>
            <a:spLocks noGrp="1"/>
          </p:cNvSpPr>
          <p:nvPr>
            <p:ph sz="half" idx="2"/>
          </p:nvPr>
        </p:nvSpPr>
        <p:spPr/>
        <p:txBody>
          <a:bodyPr>
            <a:normAutofit fontScale="92500" lnSpcReduction="20000"/>
          </a:bodyPr>
          <a:lstStyle/>
          <a:p>
            <a:pPr marL="45720" indent="0">
              <a:buNone/>
            </a:pPr>
            <a:r>
              <a:rPr lang="en-US" sz="2800" dirty="0"/>
              <a:t>CREON. </a:t>
            </a:r>
            <a:r>
              <a:rPr lang="en-US" sz="2800" dirty="0" smtClean="0"/>
              <a:t>It’s </a:t>
            </a:r>
            <a:r>
              <a:rPr lang="en-US" sz="2800" dirty="0"/>
              <a:t>easy to say no!</a:t>
            </a:r>
          </a:p>
          <a:p>
            <a:pPr marL="45720" indent="0">
              <a:buNone/>
            </a:pPr>
            <a:r>
              <a:rPr lang="en-US" sz="2800" dirty="0"/>
              <a:t>ANTIGONE. Not always.</a:t>
            </a:r>
          </a:p>
          <a:p>
            <a:pPr marL="45720" indent="0">
              <a:buNone/>
            </a:pPr>
            <a:r>
              <a:rPr lang="en-US" sz="2800" dirty="0"/>
              <a:t>CREON. To say yes you have to sweat, roll up your sleeves, grab </a:t>
            </a:r>
            <a:r>
              <a:rPr lang="en-US" sz="2800" dirty="0" smtClean="0"/>
              <a:t>hold </a:t>
            </a:r>
            <a:r>
              <a:rPr lang="en-US" sz="2800" dirty="0"/>
              <a:t>of life, plunge in up to the neck. </a:t>
            </a:r>
            <a:r>
              <a:rPr lang="en-US" sz="2800" dirty="0" smtClean="0"/>
              <a:t>It’s </a:t>
            </a:r>
            <a:r>
              <a:rPr lang="en-US" sz="2800" dirty="0"/>
              <a:t>easy to say no, even if it means dying. All you have to do is keep still and wait. Wait to live. Wait to die, even. It's feeble</a:t>
            </a:r>
            <a:r>
              <a:rPr lang="en-US" sz="2800" dirty="0" smtClean="0"/>
              <a:t>! (p. 116)</a:t>
            </a:r>
            <a:endParaRPr lang="en-US" sz="2800" dirty="0"/>
          </a:p>
        </p:txBody>
      </p:sp>
    </p:spTree>
    <p:extLst>
      <p:ext uri="{BB962C8B-B14F-4D97-AF65-F5344CB8AC3E}">
        <p14:creationId xmlns:p14="http://schemas.microsoft.com/office/powerpoint/2010/main" val="344423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Interpretive Challenge </a:t>
            </a:r>
            <a:r>
              <a:rPr lang="en-US" dirty="0" smtClean="0"/>
              <a:t>3</a:t>
            </a:r>
            <a:endParaRPr lang="en-US" dirty="0"/>
          </a:p>
        </p:txBody>
      </p:sp>
      <p:sp>
        <p:nvSpPr>
          <p:cNvPr id="5" name="Content Placeholder 4"/>
          <p:cNvSpPr>
            <a:spLocks noGrp="1"/>
          </p:cNvSpPr>
          <p:nvPr>
            <p:ph sz="half" idx="1"/>
          </p:nvPr>
        </p:nvSpPr>
        <p:spPr/>
        <p:txBody>
          <a:bodyPr>
            <a:noAutofit/>
          </a:bodyPr>
          <a:lstStyle/>
          <a:p>
            <a:pPr marL="45720" indent="0">
              <a:buNone/>
            </a:pPr>
            <a:r>
              <a:rPr lang="en-US" dirty="0" smtClean="0"/>
              <a:t>Does Creon have a choice?</a:t>
            </a:r>
          </a:p>
          <a:p>
            <a:pPr marL="687388" lvl="1" indent="-414338">
              <a:buFont typeface="Wingdings" panose="05000000000000000000" pitchFamily="2" charset="2"/>
              <a:buChar char="Ø"/>
            </a:pPr>
            <a:r>
              <a:rPr lang="en-US" dirty="0" smtClean="0"/>
              <a:t>Is he trapped by his “yes” to power?</a:t>
            </a:r>
            <a:endParaRPr lang="en-US" dirty="0"/>
          </a:p>
        </p:txBody>
      </p:sp>
      <p:sp>
        <p:nvSpPr>
          <p:cNvPr id="6" name="Content Placeholder 5"/>
          <p:cNvSpPr>
            <a:spLocks noGrp="1"/>
          </p:cNvSpPr>
          <p:nvPr>
            <p:ph sz="half" idx="2"/>
          </p:nvPr>
        </p:nvSpPr>
        <p:spPr/>
        <p:txBody>
          <a:bodyPr>
            <a:normAutofit fontScale="85000" lnSpcReduction="10000"/>
          </a:bodyPr>
          <a:lstStyle/>
          <a:p>
            <a:pPr marL="45720" indent="0">
              <a:buNone/>
            </a:pPr>
            <a:r>
              <a:rPr lang="en-US" sz="3200" dirty="0" smtClean="0"/>
              <a:t>ANTIGONE. What </a:t>
            </a:r>
            <a:r>
              <a:rPr lang="en-US" sz="3200" dirty="0"/>
              <a:t>do I care about your politics and what you ‘have’ to do and all your paltry affairs! I can still say no to anything I don’t like, and I alone am the judge. You, with your crown and your guards and your paraphernalia — all you can do, because you said yes, is have me put to death</a:t>
            </a:r>
            <a:r>
              <a:rPr lang="en-US" sz="3200" dirty="0" smtClean="0"/>
              <a:t>. (p. 114)</a:t>
            </a:r>
            <a:endParaRPr lang="en-US" sz="3200" dirty="0"/>
          </a:p>
        </p:txBody>
      </p:sp>
    </p:spTree>
    <p:extLst>
      <p:ext uri="{BB962C8B-B14F-4D97-AF65-F5344CB8AC3E}">
        <p14:creationId xmlns:p14="http://schemas.microsoft.com/office/powerpoint/2010/main" val="229644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ncient_tragedy">
  <a:themeElements>
    <a:clrScheme name="Custom 1">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00B0F0"/>
      </a:hlink>
      <a:folHlink>
        <a:srgbClr val="00B0F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solidFill>
            <a:schemeClr val="bg2">
              <a:lumMod val="75000"/>
            </a:schemeClr>
          </a:solidFill>
        </a:ln>
        <a:effectLst>
          <a:outerShdw blurRad="50800" dist="25400" dir="2700000" algn="tl" rotWithShape="0">
            <a:prstClr val="black">
              <a:alpha val="28000"/>
            </a:prstClr>
          </a:outerShdw>
        </a:effectLst>
      </a:spPr>
      <a:bodyPr wrap="square" anchor="ctr" anchorCtr="0">
        <a:spAutoFit/>
      </a:bodyPr>
      <a:lstStyle>
        <a:defPPr>
          <a:defRPr sz="3600" dirty="0">
            <a:latin typeface="Calibri" panose="020F0502020204030204" pitchFamily="34" charset="0"/>
            <a:cs typeface="Calibri" panose="020F0502020204030204" pitchFamily="34" charset="0"/>
          </a:defRPr>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lnSpc>
            <a:spcPct val="125000"/>
          </a:lnSpc>
          <a:defRPr sz="3200" dirty="0" smtClean="0">
            <a:solidFill>
              <a:srgbClr val="737373"/>
            </a:solidFill>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ancient_tragedy" id="{7ED3EF83-65AE-4132-85CC-8951EDF6DBE1}" vid="{B55A40B6-58BF-4761-BC39-C5CF41FFE7B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ancient_tragedy</Template>
  <TotalTime>1477</TotalTime>
  <Words>1892</Words>
  <Application>Microsoft Office PowerPoint</Application>
  <PresentationFormat>Widescreen</PresentationFormat>
  <Paragraphs>101</Paragraphs>
  <Slides>11</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Calibri</vt:lpstr>
      <vt:lpstr>Candara</vt:lpstr>
      <vt:lpstr>Century Gothic</vt:lpstr>
      <vt:lpstr>Levenim MT</vt:lpstr>
      <vt:lpstr>Lithos Pro Regular</vt:lpstr>
      <vt:lpstr>Tahoma</vt:lpstr>
      <vt:lpstr>Times New Roman</vt:lpstr>
      <vt:lpstr>Wingdings</vt:lpstr>
      <vt:lpstr>ancient_tragedy</vt:lpstr>
      <vt:lpstr>Anouilh’s Antigone, part 2</vt:lpstr>
      <vt:lpstr>Agenda</vt:lpstr>
      <vt:lpstr>Recap and Update</vt:lpstr>
      <vt:lpstr>Playwright, Composition, Setting</vt:lpstr>
      <vt:lpstr>Structure – “scene one”</vt:lpstr>
      <vt:lpstr>Thematic Oppositions</vt:lpstr>
      <vt:lpstr>Interpretive Challenge 1</vt:lpstr>
      <vt:lpstr>Interpretive Challenge 2</vt:lpstr>
      <vt:lpstr>Interpretive Challenge 3</vt:lpstr>
      <vt:lpstr>Discussion</vt:lpstr>
      <vt:lpstr>Is Tragedy Pointless?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Anouilh’s Antigone</dc:title>
  <dc:creator>ascholtz</dc:creator>
  <cp:lastModifiedBy>Scholtz, Andrew</cp:lastModifiedBy>
  <cp:revision>199</cp:revision>
  <cp:lastPrinted>2024-04-30T13:48:08Z</cp:lastPrinted>
  <dcterms:created xsi:type="dcterms:W3CDTF">2011-12-08T01:43:58Z</dcterms:created>
  <dcterms:modified xsi:type="dcterms:W3CDTF">2024-05-02T13:42:41Z</dcterms:modified>
</cp:coreProperties>
</file>