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7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FE77-39D0-4D9D-92CD-B007537C2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B8146-273D-4ECF-8D71-C38C8C4E01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CA1BC-D1EE-4671-B931-02BDEBA3C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9790C-48CA-44A4-B21E-79F130C3A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98665-34F2-4A6C-8F0E-8F3BBB2A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CF88F-1274-4559-9815-FE1865ABF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9F6A84-F70A-442F-BD1D-EFC04E0A8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8D8F1-7D5A-403E-9A43-79F565941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878A4-8300-4FA2-AA24-0D1E94CEA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3661B-9F73-460B-AE78-C6A0769E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7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4A88DB-213A-4EBA-B713-B7F20ED62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985FE-584C-49A6-8068-CF9AA8BF9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616F8-2937-4EE6-BAE2-F8595988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47A07-D101-476F-9A49-9B93B5606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7BD8C-F110-4E67-AEE2-35B00BF30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52714-84BE-4855-9A08-51437F96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3492D-AE6A-406B-A533-5F4107E6E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AD232-8C99-4531-BEAB-9D1058FF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AE037-380B-4B19-A755-F1AF5B59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91676-8D6B-4BFF-99CE-BF18A2FC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3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35A8-3D58-4AC1-ABDD-4D0B3D1BD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64932-45C9-4C5E-8731-99833B928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A2E95-13DA-4073-885D-B0D65A38F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BF88A-869F-4B99-B6A7-C9DA08C1D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234A-A7E6-4C6F-AE53-3A0DAECF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BAAC-637D-4E05-A9F1-97E60161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92DF-D39D-4174-9A8D-1A46FEA78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FF9E6-92F3-4802-AEE3-B03665D19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FBD73-F10E-4335-A330-43953CF5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998D7-BC2D-496D-8CA4-50C567716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58992-EA58-472B-99FD-05F3D56A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35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72B11-CDD6-429F-B3EF-A0946889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5354E-E22E-44F4-909F-AAF109CAA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43C3F-8088-49FC-A44B-32A9DEDA1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BD757C-7E9B-4A88-8459-0F1E0364A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14D377-755C-42C3-8BA5-709B2F4A9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C73A07-AB38-4775-ABF9-581CAFD2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E8285E-96EC-4215-9A1F-2EEF052D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13984A-6DAF-4189-B657-C3FCB11E8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8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B5629-A56A-4BE9-A503-B0ECBED5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FF5B49-0295-4BC9-9D48-A1AECADE7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5B1EB-DCCE-450D-9CB9-C4E0B582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0FADF-06C7-456E-97FD-523FD125B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CB955-A12D-4940-983F-05EBAF5F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10E23-8A1E-45BF-930E-023CCC69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82A27-B984-4EDC-B9EF-A30B706C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8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99E09-EEBD-4363-BDD0-D2CE3584E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553ED-0502-46F6-BFF2-DD5FABE5D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2C994-4609-422D-A533-ADB1D690D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55733-BD66-44D7-A7DB-AA8A065E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6CAF8-9A54-4544-B4CC-131E15097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C9A68-299B-4F84-8500-CDD9DDB1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04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7716D-2BEE-4BC4-BD15-69F0E986A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33221-19B5-4FAC-A076-29ECA55AD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9BD2B-7240-4D1E-81BF-D240DCBB0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E1112-C3BD-49B4-96D5-FA17263F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3FAC0-4A0D-490B-BA1E-D2B323763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0B844-9A65-4342-9383-31290472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EFEA85-D331-43D0-BF3D-655116B7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4D971-B909-4E9B-8094-E785018C6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23B19-9753-4D8E-A4AF-E1C7C0BF8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836B9-7106-4331-A9D6-1A2F0B0EC92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DBF56-CC77-420C-BAE8-0F931E3817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D571F-1552-4776-8426-DEB5F6BF2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1EBC9-1578-45D6-9868-FCEFC3C75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83165-6662-4DC0-9094-97E33ED3C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Socratic Addiction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1D0E7-5D8C-4522-A754-C62C410A02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By Randy Scholtz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2BBAA-4B40-42A7-915D-4F27DF587240}"/>
              </a:ext>
            </a:extLst>
          </p:cNvPr>
          <p:cNvSpPr txBox="1"/>
          <p:nvPr/>
        </p:nvSpPr>
        <p:spPr>
          <a:xfrm>
            <a:off x="2852166" y="4911365"/>
            <a:ext cx="64876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[Do not present or write on this topic;</a:t>
            </a:r>
            <a:br>
              <a:rPr lang="en-US" sz="3200" dirty="0"/>
            </a:br>
            <a:r>
              <a:rPr lang="en-US" sz="3200" dirty="0"/>
              <a:t>it has nothing to do with the course]</a:t>
            </a:r>
          </a:p>
        </p:txBody>
      </p:sp>
    </p:spTree>
    <p:extLst>
      <p:ext uri="{BB962C8B-B14F-4D97-AF65-F5344CB8AC3E}">
        <p14:creationId xmlns:p14="http://schemas.microsoft.com/office/powerpoint/2010/main" val="319920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C1EF-93FF-4FC0-93C2-83C448A90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Socrates as Addict?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1F5CA-6795-4FCF-A853-1B2231F40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  <a:p>
            <a:pPr lvl="1"/>
            <a:r>
              <a:rPr lang="en-US" dirty="0"/>
              <a:t>Socrates’ </a:t>
            </a:r>
            <a:r>
              <a:rPr lang="en-US"/>
              <a:t>self-indulgent sobriety</a:t>
            </a:r>
            <a:endParaRPr lang="en-US" dirty="0"/>
          </a:p>
          <a:p>
            <a:r>
              <a:rPr lang="en-US" dirty="0"/>
              <a:t>Evidence</a:t>
            </a:r>
          </a:p>
          <a:p>
            <a:pPr lvl="1"/>
            <a:r>
              <a:rPr lang="en-US" dirty="0"/>
              <a:t>Plato’s </a:t>
            </a:r>
            <a:r>
              <a:rPr lang="en-US" i="1" dirty="0"/>
              <a:t>Symposium</a:t>
            </a:r>
            <a:endParaRPr lang="en-US" dirty="0"/>
          </a:p>
          <a:p>
            <a:r>
              <a:rPr lang="en-US" dirty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20012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2666D-0036-4C8A-BCE7-6B0792FD7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4B1E-845B-4009-84B7-3BA5FE6B9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1963" indent="-461963">
              <a:lnSpc>
                <a:spcPct val="110000"/>
              </a:lnSpc>
              <a:buNone/>
            </a:pPr>
            <a:r>
              <a:rPr lang="en-US" sz="3200" dirty="0" err="1"/>
              <a:t>Paszkowski</a:t>
            </a:r>
            <a:r>
              <a:rPr lang="en-US" sz="3200" dirty="0"/>
              <a:t>, Suzanne. </a:t>
            </a:r>
            <a:r>
              <a:rPr lang="en-US" sz="3200" i="1" dirty="0"/>
              <a:t>Disease and Desire: Perspectives on Addiction from Ancient Greek Poetry, Philosophy, and Medicine</a:t>
            </a:r>
            <a:r>
              <a:rPr lang="en-US" sz="3200" dirty="0"/>
              <a:t>. 2022. Harvard University, PhD dissertation.</a:t>
            </a:r>
          </a:p>
          <a:p>
            <a:pPr marL="461963" indent="-461963">
              <a:lnSpc>
                <a:spcPct val="110000"/>
              </a:lnSpc>
              <a:buNone/>
            </a:pPr>
            <a:r>
              <a:rPr lang="en-US" sz="3200" dirty="0"/>
              <a:t>Plato. “Gorgias,” trans. Benjamin Jowett, revised and with notes by A. Scholtz. </a:t>
            </a:r>
            <a:r>
              <a:rPr lang="en-US" sz="3200" i="1" dirty="0"/>
              <a:t>Persuasion in Ancient Greece</a:t>
            </a:r>
            <a:r>
              <a:rPr lang="en-US" sz="3200" dirty="0"/>
              <a:t>, Binghamton University, 2025, bingdev.binghamton.edu/</a:t>
            </a:r>
            <a:r>
              <a:rPr lang="en-US" sz="3200" dirty="0" err="1"/>
              <a:t>ascholtz</a:t>
            </a:r>
            <a:r>
              <a:rPr lang="en-US" sz="3200" dirty="0"/>
              <a:t>/</a:t>
            </a:r>
            <a:r>
              <a:rPr lang="en-US" sz="3200" dirty="0" err="1"/>
              <a:t>ams355</a:t>
            </a:r>
            <a:r>
              <a:rPr lang="en-US" sz="3200" dirty="0"/>
              <a:t>/plato_gorgias_text.html.</a:t>
            </a:r>
          </a:p>
        </p:txBody>
      </p:sp>
    </p:spTree>
    <p:extLst>
      <p:ext uri="{BB962C8B-B14F-4D97-AF65-F5344CB8AC3E}">
        <p14:creationId xmlns:p14="http://schemas.microsoft.com/office/powerpoint/2010/main" val="351553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116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Socratic Addiction</vt:lpstr>
      <vt:lpstr>Socrates as Addict?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Socratic Addiction</dc:title>
  <dc:creator>Andrew Scholtz</dc:creator>
  <cp:lastModifiedBy>Andrew Scholtz</cp:lastModifiedBy>
  <cp:revision>20</cp:revision>
  <dcterms:created xsi:type="dcterms:W3CDTF">2025-08-22T23:15:39Z</dcterms:created>
  <dcterms:modified xsi:type="dcterms:W3CDTF">2025-09-16T16:42:13Z</dcterms:modified>
</cp:coreProperties>
</file>