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16"/>
  </p:notesMasterIdLst>
  <p:sldIdLst>
    <p:sldId id="257" r:id="rId2"/>
    <p:sldId id="289" r:id="rId3"/>
    <p:sldId id="259" r:id="rId4"/>
    <p:sldId id="287" r:id="rId5"/>
    <p:sldId id="288" r:id="rId6"/>
    <p:sldId id="267" r:id="rId7"/>
    <p:sldId id="279" r:id="rId8"/>
    <p:sldId id="280" r:id="rId9"/>
    <p:sldId id="275" r:id="rId10"/>
    <p:sldId id="276" r:id="rId11"/>
    <p:sldId id="269" r:id="rId12"/>
    <p:sldId id="285" r:id="rId13"/>
    <p:sldId id="281" r:id="rId14"/>
    <p:sldId id="282"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6" userDrawn="1">
          <p15:clr>
            <a:srgbClr val="A4A3A4"/>
          </p15:clr>
        </p15:guide>
        <p15:guide id="2" pos="6912">
          <p15:clr>
            <a:srgbClr val="A4A3A4"/>
          </p15:clr>
        </p15:guide>
        <p15:guide id="4" orient="horz" pos="2160" userDrawn="1">
          <p15:clr>
            <a:srgbClr val="A4A3A4"/>
          </p15:clr>
        </p15:guide>
        <p15:guide id="5" pos="4512" userDrawn="1">
          <p15:clr>
            <a:srgbClr val="A4A3A4"/>
          </p15:clr>
        </p15:guide>
        <p15:guide id="7" pos="912" userDrawn="1">
          <p15:clr>
            <a:srgbClr val="A4A3A4"/>
          </p15:clr>
        </p15:guide>
        <p15:guide id="8" pos="39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B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112" autoAdjust="0"/>
    <p:restoredTop sz="96683" autoAdjust="0"/>
  </p:normalViewPr>
  <p:slideViewPr>
    <p:cSldViewPr snapToGrid="0" showGuides="1">
      <p:cViewPr varScale="1">
        <p:scale>
          <a:sx n="160" d="100"/>
          <a:sy n="160" d="100"/>
        </p:scale>
        <p:origin x="1300" y="100"/>
      </p:cViewPr>
      <p:guideLst>
        <p:guide orient="horz" pos="4056"/>
        <p:guide pos="6912"/>
        <p:guide orient="horz" pos="2160"/>
        <p:guide pos="4512"/>
        <p:guide pos="912"/>
        <p:guide pos="39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72209-0415-4A42-AD03-254AC289C7F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A0CB241-15A6-4F71-874B-9474E4E88CD9}">
      <dgm:prSet phldrT="[Text]" custT="1"/>
      <dgm:spPr>
        <a:solidFill>
          <a:schemeClr val="bg1"/>
        </a:solidFill>
        <a:ln>
          <a:solidFill>
            <a:schemeClr val="bg1">
              <a:lumMod val="50000"/>
            </a:schemeClr>
          </a:solidFill>
        </a:ln>
      </dgm:spPr>
      <dgm:t>
        <a:bodyPr/>
        <a:lstStyle/>
        <a:p>
          <a:r>
            <a:rPr lang="en-US" sz="3200" i="1" dirty="0">
              <a:solidFill>
                <a:schemeClr val="tx1"/>
              </a:solidFill>
              <a:latin typeface="Calibri" pitchFamily="34" charset="0"/>
            </a:rPr>
            <a:t>dēmos</a:t>
          </a:r>
          <a:endParaRPr lang="en-US" sz="3200" dirty="0">
            <a:solidFill>
              <a:schemeClr val="tx1"/>
            </a:solidFill>
            <a:latin typeface="Calibri" pitchFamily="34" charset="0"/>
          </a:endParaRPr>
        </a:p>
      </dgm:t>
    </dgm:pt>
    <dgm:pt modelId="{7E4EBBD4-FBE7-4CA3-B1EC-385973E5703D}" type="parTrans" cxnId="{3D71D040-B2F0-423B-AF90-78C719A31948}">
      <dgm:prSet/>
      <dgm:spPr/>
      <dgm:t>
        <a:bodyPr/>
        <a:lstStyle/>
        <a:p>
          <a:endParaRPr lang="en-US">
            <a:latin typeface="Calibri" pitchFamily="34" charset="0"/>
          </a:endParaRPr>
        </a:p>
      </dgm:t>
    </dgm:pt>
    <dgm:pt modelId="{0D831677-64B6-4481-9022-A30CE65E2F52}" type="sibTrans" cxnId="{3D71D040-B2F0-423B-AF90-78C719A31948}">
      <dgm:prSet/>
      <dgm:spPr/>
      <dgm:t>
        <a:bodyPr/>
        <a:lstStyle/>
        <a:p>
          <a:endParaRPr lang="en-US">
            <a:latin typeface="Calibri" pitchFamily="34" charset="0"/>
          </a:endParaRPr>
        </a:p>
      </dgm:t>
    </dgm:pt>
    <dgm:pt modelId="{1E4E75E4-A5D4-43B6-9848-4C84567CD65C}">
      <dgm:prSet phldrT="[Text]" custT="1"/>
      <dgm:spPr>
        <a:solidFill>
          <a:schemeClr val="bg1"/>
        </a:solidFill>
        <a:ln>
          <a:solidFill>
            <a:schemeClr val="bg1">
              <a:lumMod val="50000"/>
            </a:schemeClr>
          </a:solidFill>
        </a:ln>
      </dgm:spPr>
      <dgm:t>
        <a:bodyPr/>
        <a:lstStyle/>
        <a:p>
          <a:r>
            <a:rPr lang="en-US" sz="3200" dirty="0">
              <a:solidFill>
                <a:schemeClr val="tx1"/>
              </a:solidFill>
              <a:latin typeface="Calibri" pitchFamily="34" charset="0"/>
            </a:rPr>
            <a:t>“city”</a:t>
          </a:r>
        </a:p>
      </dgm:t>
    </dgm:pt>
    <dgm:pt modelId="{0FE6E430-0D83-4BC2-A3FE-20AC00098738}" type="parTrans" cxnId="{429F7D4B-072A-42FD-83CA-59F48ECD67A0}">
      <dgm:prSet/>
      <dgm:spPr>
        <a:solidFill>
          <a:schemeClr val="bg1"/>
        </a:solidFill>
        <a:ln>
          <a:solidFill>
            <a:schemeClr val="bg1">
              <a:lumMod val="50000"/>
            </a:schemeClr>
          </a:solidFill>
        </a:ln>
      </dgm:spPr>
      <dgm:t>
        <a:bodyPr/>
        <a:lstStyle/>
        <a:p>
          <a:endParaRPr lang="en-US" sz="1600">
            <a:solidFill>
              <a:schemeClr val="tx1"/>
            </a:solidFill>
            <a:latin typeface="Calibri" pitchFamily="34" charset="0"/>
          </a:endParaRPr>
        </a:p>
      </dgm:t>
    </dgm:pt>
    <dgm:pt modelId="{86D7764E-C21D-4650-881D-223C28B2FDF3}" type="sibTrans" cxnId="{429F7D4B-072A-42FD-83CA-59F48ECD67A0}">
      <dgm:prSet/>
      <dgm:spPr/>
      <dgm:t>
        <a:bodyPr/>
        <a:lstStyle/>
        <a:p>
          <a:endParaRPr lang="en-US">
            <a:latin typeface="Calibri" pitchFamily="34" charset="0"/>
          </a:endParaRPr>
        </a:p>
      </dgm:t>
    </dgm:pt>
    <dgm:pt modelId="{90514F74-58A5-4B4E-88FB-061CEC0BB49E}">
      <dgm:prSet phldrT="[Text]" custT="1"/>
      <dgm:spPr>
        <a:solidFill>
          <a:schemeClr val="bg1"/>
        </a:solidFill>
        <a:ln>
          <a:solidFill>
            <a:schemeClr val="bg1">
              <a:lumMod val="50000"/>
            </a:schemeClr>
          </a:solidFill>
        </a:ln>
      </dgm:spPr>
      <dgm:t>
        <a:bodyPr/>
        <a:lstStyle/>
        <a:p>
          <a:r>
            <a:rPr lang="en-US" sz="3200" dirty="0">
              <a:solidFill>
                <a:schemeClr val="tx1"/>
              </a:solidFill>
              <a:latin typeface="Calibri" pitchFamily="34" charset="0"/>
            </a:rPr>
            <a:t>“shore”</a:t>
          </a:r>
        </a:p>
      </dgm:t>
    </dgm:pt>
    <dgm:pt modelId="{FD8CC7BD-DEF0-4EEC-89EA-0BC4660D5406}" type="parTrans" cxnId="{8B617BB5-759E-4DBF-9C37-EAD4C99E31AD}">
      <dgm:prSet/>
      <dgm:spPr/>
      <dgm:t>
        <a:bodyPr/>
        <a:lstStyle/>
        <a:p>
          <a:endParaRPr lang="en-US">
            <a:latin typeface="Calibri" pitchFamily="34" charset="0"/>
          </a:endParaRPr>
        </a:p>
      </dgm:t>
    </dgm:pt>
    <dgm:pt modelId="{4AEFF8F5-DFDF-49C9-96C0-CCE1F32B49B5}" type="sibTrans" cxnId="{8B617BB5-759E-4DBF-9C37-EAD4C99E31AD}">
      <dgm:prSet/>
      <dgm:spPr/>
      <dgm:t>
        <a:bodyPr/>
        <a:lstStyle/>
        <a:p>
          <a:endParaRPr lang="en-US">
            <a:latin typeface="Calibri" pitchFamily="34" charset="0"/>
          </a:endParaRPr>
        </a:p>
      </dgm:t>
    </dgm:pt>
    <dgm:pt modelId="{A9936F46-3ABF-4794-BFC2-0EDE0F2F1908}">
      <dgm:prSet phldrT="[Text]" custT="1"/>
      <dgm:spPr>
        <a:solidFill>
          <a:schemeClr val="bg1"/>
        </a:solidFill>
        <a:ln>
          <a:solidFill>
            <a:schemeClr val="bg1">
              <a:lumMod val="50000"/>
            </a:schemeClr>
          </a:solidFill>
        </a:ln>
      </dgm:spPr>
      <dgm:t>
        <a:bodyPr/>
        <a:lstStyle/>
        <a:p>
          <a:r>
            <a:rPr lang="en-US" sz="3200" dirty="0">
              <a:solidFill>
                <a:schemeClr val="tx1"/>
              </a:solidFill>
              <a:latin typeface="Calibri" pitchFamily="34" charset="0"/>
            </a:rPr>
            <a:t>“inland”</a:t>
          </a:r>
        </a:p>
      </dgm:t>
    </dgm:pt>
    <dgm:pt modelId="{9A7BE8EF-B3C6-4283-80EA-EF9322129772}" type="parTrans" cxnId="{7B03D4D5-3436-4723-B00F-8731882338DD}">
      <dgm:prSet/>
      <dgm:spPr>
        <a:solidFill>
          <a:schemeClr val="bg1"/>
        </a:solidFill>
        <a:ln>
          <a:solidFill>
            <a:schemeClr val="bg1">
              <a:lumMod val="50000"/>
            </a:schemeClr>
          </a:solidFill>
        </a:ln>
      </dgm:spPr>
      <dgm:t>
        <a:bodyPr/>
        <a:lstStyle/>
        <a:p>
          <a:endParaRPr lang="en-US" sz="1600">
            <a:solidFill>
              <a:schemeClr val="tx1"/>
            </a:solidFill>
            <a:latin typeface="Calibri" pitchFamily="34" charset="0"/>
          </a:endParaRPr>
        </a:p>
      </dgm:t>
    </dgm:pt>
    <dgm:pt modelId="{964AE50C-D5E1-413F-9C31-DCE3923908D1}" type="sibTrans" cxnId="{7B03D4D5-3436-4723-B00F-8731882338DD}">
      <dgm:prSet/>
      <dgm:spPr/>
      <dgm:t>
        <a:bodyPr/>
        <a:lstStyle/>
        <a:p>
          <a:endParaRPr lang="en-US">
            <a:latin typeface="Calibri" pitchFamily="34" charset="0"/>
          </a:endParaRPr>
        </a:p>
      </dgm:t>
    </dgm:pt>
    <dgm:pt modelId="{7C7D9432-798A-46B2-A8F8-C92CBDA09A1C}">
      <dgm:prSet custT="1"/>
      <dgm:spPr>
        <a:solidFill>
          <a:schemeClr val="bg1"/>
        </a:solidFill>
        <a:ln>
          <a:solidFill>
            <a:schemeClr val="bg1">
              <a:lumMod val="50000"/>
            </a:schemeClr>
          </a:solidFill>
        </a:ln>
      </dgm:spPr>
      <dgm:t>
        <a:bodyPr/>
        <a:lstStyle/>
        <a:p>
          <a:r>
            <a:rPr lang="en-US" sz="2800" dirty="0">
              <a:solidFill>
                <a:schemeClr val="tx1"/>
              </a:solidFill>
              <a:latin typeface="Calibri" pitchFamily="34" charset="0"/>
            </a:rPr>
            <a:t>ten </a:t>
          </a:r>
          <a:r>
            <a:rPr lang="en-US" sz="2800" i="1" dirty="0">
              <a:solidFill>
                <a:schemeClr val="tx1"/>
              </a:solidFill>
              <a:latin typeface="Calibri" pitchFamily="34" charset="0"/>
            </a:rPr>
            <a:t>trittyes</a:t>
          </a:r>
        </a:p>
      </dgm:t>
    </dgm:pt>
    <dgm:pt modelId="{1B3F254D-5BCD-4492-9A28-E04207885633}" type="parTrans" cxnId="{9EBF493F-B5D1-4970-9134-82C0773ECA09}">
      <dgm:prSet/>
      <dgm:spPr>
        <a:solidFill>
          <a:schemeClr val="bg1"/>
        </a:solidFill>
        <a:ln>
          <a:solidFill>
            <a:schemeClr val="bg1">
              <a:lumMod val="50000"/>
            </a:schemeClr>
          </a:solidFill>
        </a:ln>
      </dgm:spPr>
      <dgm:t>
        <a:bodyPr/>
        <a:lstStyle/>
        <a:p>
          <a:endParaRPr lang="en-US" sz="1600">
            <a:solidFill>
              <a:schemeClr val="tx1"/>
            </a:solidFill>
            <a:latin typeface="Calibri" pitchFamily="34" charset="0"/>
          </a:endParaRPr>
        </a:p>
      </dgm:t>
    </dgm:pt>
    <dgm:pt modelId="{D9A45B40-4505-4E6F-83DF-499F91ABD6FF}" type="sibTrans" cxnId="{9EBF493F-B5D1-4970-9134-82C0773ECA09}">
      <dgm:prSet/>
      <dgm:spPr/>
      <dgm:t>
        <a:bodyPr/>
        <a:lstStyle/>
        <a:p>
          <a:endParaRPr lang="en-US">
            <a:latin typeface="Calibri" pitchFamily="34" charset="0"/>
          </a:endParaRPr>
        </a:p>
      </dgm:t>
    </dgm:pt>
    <dgm:pt modelId="{3CB0633D-8B93-4ACB-9A10-01410AB94659}">
      <dgm:prSet custT="1"/>
      <dgm:spPr>
        <a:solidFill>
          <a:schemeClr val="bg1"/>
        </a:solidFill>
        <a:ln>
          <a:solidFill>
            <a:schemeClr val="bg1">
              <a:lumMod val="50000"/>
            </a:schemeClr>
          </a:solidFill>
        </a:ln>
      </dgm:spPr>
      <dgm:t>
        <a:bodyPr/>
        <a:lstStyle/>
        <a:p>
          <a:r>
            <a:rPr lang="en-US" sz="2800" dirty="0">
              <a:solidFill>
                <a:schemeClr val="tx1"/>
              </a:solidFill>
              <a:latin typeface="Calibri" pitchFamily="34" charset="0"/>
            </a:rPr>
            <a:t>ten </a:t>
          </a:r>
          <a:r>
            <a:rPr lang="en-US" sz="2800" i="1" dirty="0">
              <a:solidFill>
                <a:schemeClr val="tx1"/>
              </a:solidFill>
              <a:latin typeface="Calibri" pitchFamily="34" charset="0"/>
            </a:rPr>
            <a:t>trittyes</a:t>
          </a:r>
          <a:endParaRPr lang="en-US" sz="2800" dirty="0">
            <a:solidFill>
              <a:schemeClr val="tx1"/>
            </a:solidFill>
            <a:latin typeface="Calibri" pitchFamily="34" charset="0"/>
          </a:endParaRPr>
        </a:p>
      </dgm:t>
    </dgm:pt>
    <dgm:pt modelId="{2C118E2F-E0D7-4C72-8F8A-B94853430CAB}" type="parTrans" cxnId="{997D27F8-283C-4ED5-8AE8-8746E2BFF6C8}">
      <dgm:prSet/>
      <dgm:spPr>
        <a:solidFill>
          <a:schemeClr val="bg1"/>
        </a:solidFill>
        <a:ln>
          <a:solidFill>
            <a:schemeClr val="bg1">
              <a:lumMod val="50000"/>
            </a:schemeClr>
          </a:solidFill>
        </a:ln>
      </dgm:spPr>
      <dgm:t>
        <a:bodyPr/>
        <a:lstStyle/>
        <a:p>
          <a:endParaRPr lang="en-US" sz="1600">
            <a:solidFill>
              <a:schemeClr val="tx1"/>
            </a:solidFill>
            <a:latin typeface="Calibri" pitchFamily="34" charset="0"/>
          </a:endParaRPr>
        </a:p>
      </dgm:t>
    </dgm:pt>
    <dgm:pt modelId="{31F6A59B-2D55-445F-8955-82F0D00E8785}" type="sibTrans" cxnId="{997D27F8-283C-4ED5-8AE8-8746E2BFF6C8}">
      <dgm:prSet/>
      <dgm:spPr/>
      <dgm:t>
        <a:bodyPr/>
        <a:lstStyle/>
        <a:p>
          <a:endParaRPr lang="en-US">
            <a:latin typeface="Calibri" pitchFamily="34" charset="0"/>
          </a:endParaRPr>
        </a:p>
      </dgm:t>
    </dgm:pt>
    <dgm:pt modelId="{C589A9C5-0444-4A4B-BB35-58E1EED04262}">
      <dgm:prSet custT="1"/>
      <dgm:spPr>
        <a:solidFill>
          <a:schemeClr val="bg1"/>
        </a:solidFill>
        <a:ln>
          <a:solidFill>
            <a:schemeClr val="bg1">
              <a:lumMod val="50000"/>
            </a:schemeClr>
          </a:solidFill>
        </a:ln>
      </dgm:spPr>
      <dgm:t>
        <a:bodyPr/>
        <a:lstStyle/>
        <a:p>
          <a:r>
            <a:rPr lang="en-US" sz="2800" dirty="0">
              <a:solidFill>
                <a:schemeClr val="tx1"/>
              </a:solidFill>
              <a:latin typeface="Calibri" pitchFamily="34" charset="0"/>
            </a:rPr>
            <a:t>ten </a:t>
          </a:r>
          <a:r>
            <a:rPr lang="en-US" sz="2800" i="1" dirty="0">
              <a:solidFill>
                <a:schemeClr val="tx1"/>
              </a:solidFill>
              <a:latin typeface="Calibri" pitchFamily="34" charset="0"/>
            </a:rPr>
            <a:t>trittyes</a:t>
          </a:r>
          <a:endParaRPr lang="en-US" sz="2800" dirty="0">
            <a:solidFill>
              <a:schemeClr val="tx1"/>
            </a:solidFill>
            <a:latin typeface="Calibri" pitchFamily="34" charset="0"/>
          </a:endParaRPr>
        </a:p>
      </dgm:t>
    </dgm:pt>
    <dgm:pt modelId="{C2DA65D5-8283-4A1F-94ED-E03E1C355FC5}" type="parTrans" cxnId="{14166810-F2C0-4778-964F-6FF195158229}">
      <dgm:prSet/>
      <dgm:spPr>
        <a:solidFill>
          <a:schemeClr val="bg1"/>
        </a:solidFill>
        <a:ln>
          <a:solidFill>
            <a:schemeClr val="bg1">
              <a:lumMod val="50000"/>
            </a:schemeClr>
          </a:solidFill>
        </a:ln>
      </dgm:spPr>
      <dgm:t>
        <a:bodyPr/>
        <a:lstStyle/>
        <a:p>
          <a:endParaRPr lang="en-US" sz="1600">
            <a:solidFill>
              <a:schemeClr val="tx1"/>
            </a:solidFill>
            <a:latin typeface="Calibri" pitchFamily="34" charset="0"/>
          </a:endParaRPr>
        </a:p>
      </dgm:t>
    </dgm:pt>
    <dgm:pt modelId="{444BE59B-241F-42A0-8CE3-ADA2D84DE011}" type="sibTrans" cxnId="{14166810-F2C0-4778-964F-6FF195158229}">
      <dgm:prSet/>
      <dgm:spPr/>
      <dgm:t>
        <a:bodyPr/>
        <a:lstStyle/>
        <a:p>
          <a:endParaRPr lang="en-US">
            <a:latin typeface="Calibri" pitchFamily="34" charset="0"/>
          </a:endParaRPr>
        </a:p>
      </dgm:t>
    </dgm:pt>
    <dgm:pt modelId="{6AFB8690-1DA1-48E0-90F7-4A1864C18926}" type="pres">
      <dgm:prSet presAssocID="{9ED72209-0415-4A42-AD03-254AC289C7FA}" presName="hierChild1" presStyleCnt="0">
        <dgm:presLayoutVars>
          <dgm:orgChart val="1"/>
          <dgm:chPref val="1"/>
          <dgm:dir/>
          <dgm:animOne val="branch"/>
          <dgm:animLvl val="lvl"/>
          <dgm:resizeHandles/>
        </dgm:presLayoutVars>
      </dgm:prSet>
      <dgm:spPr/>
    </dgm:pt>
    <dgm:pt modelId="{07B3784F-7CFC-421D-B063-63A99FC6084A}" type="pres">
      <dgm:prSet presAssocID="{1A0CB241-15A6-4F71-874B-9474E4E88CD9}" presName="hierRoot1" presStyleCnt="0">
        <dgm:presLayoutVars>
          <dgm:hierBranch val="init"/>
        </dgm:presLayoutVars>
      </dgm:prSet>
      <dgm:spPr/>
    </dgm:pt>
    <dgm:pt modelId="{42279DB9-7E93-4001-82F3-2AA053F9545E}" type="pres">
      <dgm:prSet presAssocID="{1A0CB241-15A6-4F71-874B-9474E4E88CD9}" presName="rootComposite1" presStyleCnt="0"/>
      <dgm:spPr/>
    </dgm:pt>
    <dgm:pt modelId="{7D60BB0F-8C5D-4C61-9285-A08B51B8C6C7}" type="pres">
      <dgm:prSet presAssocID="{1A0CB241-15A6-4F71-874B-9474E4E88CD9}" presName="rootText1" presStyleLbl="node0" presStyleIdx="0" presStyleCnt="1" custScaleX="99200" custScaleY="61745" custLinFactNeighborX="-9472">
        <dgm:presLayoutVars>
          <dgm:chPref val="3"/>
        </dgm:presLayoutVars>
      </dgm:prSet>
      <dgm:spPr>
        <a:prstGeom prst="rect">
          <a:avLst/>
        </a:prstGeom>
      </dgm:spPr>
    </dgm:pt>
    <dgm:pt modelId="{C2E23432-9011-406A-86FF-6DB799001763}" type="pres">
      <dgm:prSet presAssocID="{1A0CB241-15A6-4F71-874B-9474E4E88CD9}" presName="rootConnector1" presStyleLbl="node1" presStyleIdx="0" presStyleCnt="0"/>
      <dgm:spPr/>
    </dgm:pt>
    <dgm:pt modelId="{FFC95A38-CDCB-436C-B938-DB5D4588F54D}" type="pres">
      <dgm:prSet presAssocID="{1A0CB241-15A6-4F71-874B-9474E4E88CD9}" presName="hierChild2" presStyleCnt="0"/>
      <dgm:spPr/>
    </dgm:pt>
    <dgm:pt modelId="{D790E1DA-49CA-47B3-BF5D-4422D5D4C24B}" type="pres">
      <dgm:prSet presAssocID="{0FE6E430-0D83-4BC2-A3FE-20AC00098738}" presName="Name37" presStyleLbl="parChTrans1D2" presStyleIdx="0" presStyleCnt="3"/>
      <dgm:spPr/>
    </dgm:pt>
    <dgm:pt modelId="{B5514163-ADF5-42B2-B1F4-2A492227F509}" type="pres">
      <dgm:prSet presAssocID="{1E4E75E4-A5D4-43B6-9848-4C84567CD65C}" presName="hierRoot2" presStyleCnt="0">
        <dgm:presLayoutVars>
          <dgm:hierBranch val="init"/>
        </dgm:presLayoutVars>
      </dgm:prSet>
      <dgm:spPr/>
    </dgm:pt>
    <dgm:pt modelId="{D3642910-5D24-4805-B70A-5CA4ECABE42E}" type="pres">
      <dgm:prSet presAssocID="{1E4E75E4-A5D4-43B6-9848-4C84567CD65C}" presName="rootComposite" presStyleCnt="0"/>
      <dgm:spPr/>
    </dgm:pt>
    <dgm:pt modelId="{E8BB0DCC-11B6-4A14-8533-CE327E834EF1}" type="pres">
      <dgm:prSet presAssocID="{1E4E75E4-A5D4-43B6-9848-4C84567CD65C}" presName="rootText" presStyleLbl="node2" presStyleIdx="0" presStyleCnt="3" custScaleX="81473" custScaleY="81473" custLinFactNeighborX="-7104">
        <dgm:presLayoutVars>
          <dgm:chPref val="3"/>
        </dgm:presLayoutVars>
      </dgm:prSet>
      <dgm:spPr/>
    </dgm:pt>
    <dgm:pt modelId="{0D53DEFE-1A08-4035-A4FE-7EB17BFAA9B6}" type="pres">
      <dgm:prSet presAssocID="{1E4E75E4-A5D4-43B6-9848-4C84567CD65C}" presName="rootConnector" presStyleLbl="node2" presStyleIdx="0" presStyleCnt="3"/>
      <dgm:spPr/>
    </dgm:pt>
    <dgm:pt modelId="{4E18E2BC-0192-4769-83D3-66EF67C4E519}" type="pres">
      <dgm:prSet presAssocID="{1E4E75E4-A5D4-43B6-9848-4C84567CD65C}" presName="hierChild4" presStyleCnt="0"/>
      <dgm:spPr/>
    </dgm:pt>
    <dgm:pt modelId="{F3605DCC-4A51-429E-BDDB-C63AAC29AAC0}" type="pres">
      <dgm:prSet presAssocID="{1B3F254D-5BCD-4492-9A28-E04207885633}" presName="Name37" presStyleLbl="parChTrans1D3" presStyleIdx="0" presStyleCnt="3"/>
      <dgm:spPr/>
    </dgm:pt>
    <dgm:pt modelId="{BA1E400D-C0E4-4672-8178-8FFEA9685558}" type="pres">
      <dgm:prSet presAssocID="{7C7D9432-798A-46B2-A8F8-C92CBDA09A1C}" presName="hierRoot2" presStyleCnt="0">
        <dgm:presLayoutVars>
          <dgm:hierBranch val="init"/>
        </dgm:presLayoutVars>
      </dgm:prSet>
      <dgm:spPr/>
    </dgm:pt>
    <dgm:pt modelId="{D0F6FBC6-8FB4-4591-BE79-D8B1C573605D}" type="pres">
      <dgm:prSet presAssocID="{7C7D9432-798A-46B2-A8F8-C92CBDA09A1C}" presName="rootComposite" presStyleCnt="0"/>
      <dgm:spPr/>
    </dgm:pt>
    <dgm:pt modelId="{857476C9-6F53-4415-9F0E-FE7C52867CE7}" type="pres">
      <dgm:prSet presAssocID="{7C7D9432-798A-46B2-A8F8-C92CBDA09A1C}" presName="rootText" presStyleLbl="node3" presStyleIdx="0" presStyleCnt="3" custScaleX="76720" custScaleY="76720" custLinFactNeighborY="3505">
        <dgm:presLayoutVars>
          <dgm:chPref val="3"/>
        </dgm:presLayoutVars>
      </dgm:prSet>
      <dgm:spPr/>
    </dgm:pt>
    <dgm:pt modelId="{7121A63A-3D88-4376-BCCB-EB09D2804CF2}" type="pres">
      <dgm:prSet presAssocID="{7C7D9432-798A-46B2-A8F8-C92CBDA09A1C}" presName="rootConnector" presStyleLbl="node3" presStyleIdx="0" presStyleCnt="3"/>
      <dgm:spPr/>
    </dgm:pt>
    <dgm:pt modelId="{7A147016-FF84-442B-AD72-27812ADCFCA6}" type="pres">
      <dgm:prSet presAssocID="{7C7D9432-798A-46B2-A8F8-C92CBDA09A1C}" presName="hierChild4" presStyleCnt="0"/>
      <dgm:spPr/>
    </dgm:pt>
    <dgm:pt modelId="{64F162FB-9C07-47CA-8341-4A3921DDC7D3}" type="pres">
      <dgm:prSet presAssocID="{7C7D9432-798A-46B2-A8F8-C92CBDA09A1C}" presName="hierChild5" presStyleCnt="0"/>
      <dgm:spPr/>
    </dgm:pt>
    <dgm:pt modelId="{1B2632DF-B59C-441E-AB67-85359174F679}" type="pres">
      <dgm:prSet presAssocID="{1E4E75E4-A5D4-43B6-9848-4C84567CD65C}" presName="hierChild5" presStyleCnt="0"/>
      <dgm:spPr/>
    </dgm:pt>
    <dgm:pt modelId="{8AD6F25D-6F8F-491E-AC2D-0A84264EB2B6}" type="pres">
      <dgm:prSet presAssocID="{FD8CC7BD-DEF0-4EEC-89EA-0BC4660D5406}" presName="Name37" presStyleLbl="parChTrans1D2" presStyleIdx="1" presStyleCnt="3"/>
      <dgm:spPr/>
    </dgm:pt>
    <dgm:pt modelId="{EC80C423-C29D-4D5E-8E01-913FD761D583}" type="pres">
      <dgm:prSet presAssocID="{90514F74-58A5-4B4E-88FB-061CEC0BB49E}" presName="hierRoot2" presStyleCnt="0">
        <dgm:presLayoutVars>
          <dgm:hierBranch val="init"/>
        </dgm:presLayoutVars>
      </dgm:prSet>
      <dgm:spPr/>
    </dgm:pt>
    <dgm:pt modelId="{BF8DF7C6-33C0-4EBA-9BAE-D601A575E8E3}" type="pres">
      <dgm:prSet presAssocID="{90514F74-58A5-4B4E-88FB-061CEC0BB49E}" presName="rootComposite" presStyleCnt="0"/>
      <dgm:spPr/>
    </dgm:pt>
    <dgm:pt modelId="{27B92B2D-C8EE-4764-8DCA-74043755BDAD}" type="pres">
      <dgm:prSet presAssocID="{90514F74-58A5-4B4E-88FB-061CEC0BB49E}" presName="rootText" presStyleLbl="node2" presStyleIdx="1" presStyleCnt="3" custScaleX="81473" custScaleY="81473" custLinFactNeighborX="-7104">
        <dgm:presLayoutVars>
          <dgm:chPref val="3"/>
        </dgm:presLayoutVars>
      </dgm:prSet>
      <dgm:spPr/>
    </dgm:pt>
    <dgm:pt modelId="{98BDE360-3867-45DB-8924-4FBBD64259E9}" type="pres">
      <dgm:prSet presAssocID="{90514F74-58A5-4B4E-88FB-061CEC0BB49E}" presName="rootConnector" presStyleLbl="node2" presStyleIdx="1" presStyleCnt="3"/>
      <dgm:spPr/>
    </dgm:pt>
    <dgm:pt modelId="{E8030BC1-7A2F-4D26-BE84-5DC2795D7830}" type="pres">
      <dgm:prSet presAssocID="{90514F74-58A5-4B4E-88FB-061CEC0BB49E}" presName="hierChild4" presStyleCnt="0"/>
      <dgm:spPr/>
    </dgm:pt>
    <dgm:pt modelId="{620B3A85-B330-429C-ABF5-B67C33A2B5E0}" type="pres">
      <dgm:prSet presAssocID="{2C118E2F-E0D7-4C72-8F8A-B94853430CAB}" presName="Name37" presStyleLbl="parChTrans1D3" presStyleIdx="1" presStyleCnt="3"/>
      <dgm:spPr/>
    </dgm:pt>
    <dgm:pt modelId="{3DCA4409-4E71-4ED9-850F-B51240F11F15}" type="pres">
      <dgm:prSet presAssocID="{3CB0633D-8B93-4ACB-9A10-01410AB94659}" presName="hierRoot2" presStyleCnt="0">
        <dgm:presLayoutVars>
          <dgm:hierBranch val="init"/>
        </dgm:presLayoutVars>
      </dgm:prSet>
      <dgm:spPr/>
    </dgm:pt>
    <dgm:pt modelId="{D959E1BE-E4A5-499A-9799-3D4C056BF3F2}" type="pres">
      <dgm:prSet presAssocID="{3CB0633D-8B93-4ACB-9A10-01410AB94659}" presName="rootComposite" presStyleCnt="0"/>
      <dgm:spPr/>
    </dgm:pt>
    <dgm:pt modelId="{FFCD1655-4F3F-492F-812D-A5B8693DA832}" type="pres">
      <dgm:prSet presAssocID="{3CB0633D-8B93-4ACB-9A10-01410AB94659}" presName="rootText" presStyleLbl="node3" presStyleIdx="1" presStyleCnt="3" custScaleX="76720" custScaleY="76720" custLinFactNeighborY="3505">
        <dgm:presLayoutVars>
          <dgm:chPref val="3"/>
        </dgm:presLayoutVars>
      </dgm:prSet>
      <dgm:spPr/>
    </dgm:pt>
    <dgm:pt modelId="{0C2E6FDB-0F0D-4BE5-A3E7-F087E6927E04}" type="pres">
      <dgm:prSet presAssocID="{3CB0633D-8B93-4ACB-9A10-01410AB94659}" presName="rootConnector" presStyleLbl="node3" presStyleIdx="1" presStyleCnt="3"/>
      <dgm:spPr/>
    </dgm:pt>
    <dgm:pt modelId="{1AB8B319-5DD9-41EF-9251-77B000BDF2E1}" type="pres">
      <dgm:prSet presAssocID="{3CB0633D-8B93-4ACB-9A10-01410AB94659}" presName="hierChild4" presStyleCnt="0"/>
      <dgm:spPr/>
    </dgm:pt>
    <dgm:pt modelId="{8E2BA72B-8F12-4937-9285-178F0AFE0516}" type="pres">
      <dgm:prSet presAssocID="{3CB0633D-8B93-4ACB-9A10-01410AB94659}" presName="hierChild5" presStyleCnt="0"/>
      <dgm:spPr/>
    </dgm:pt>
    <dgm:pt modelId="{BB3367FA-C691-4661-8B31-B86AD5E37E16}" type="pres">
      <dgm:prSet presAssocID="{90514F74-58A5-4B4E-88FB-061CEC0BB49E}" presName="hierChild5" presStyleCnt="0"/>
      <dgm:spPr/>
    </dgm:pt>
    <dgm:pt modelId="{19F8C5C7-90B2-44AA-A630-1CD0C01FCFD7}" type="pres">
      <dgm:prSet presAssocID="{9A7BE8EF-B3C6-4283-80EA-EF9322129772}" presName="Name37" presStyleLbl="parChTrans1D2" presStyleIdx="2" presStyleCnt="3"/>
      <dgm:spPr/>
    </dgm:pt>
    <dgm:pt modelId="{ED893EB2-290B-48AA-AF10-052A332FC69D}" type="pres">
      <dgm:prSet presAssocID="{A9936F46-3ABF-4794-BFC2-0EDE0F2F1908}" presName="hierRoot2" presStyleCnt="0">
        <dgm:presLayoutVars>
          <dgm:hierBranch val="init"/>
        </dgm:presLayoutVars>
      </dgm:prSet>
      <dgm:spPr/>
    </dgm:pt>
    <dgm:pt modelId="{17207FA2-60C5-401A-B137-DF9E3004BED5}" type="pres">
      <dgm:prSet presAssocID="{A9936F46-3ABF-4794-BFC2-0EDE0F2F1908}" presName="rootComposite" presStyleCnt="0"/>
      <dgm:spPr/>
    </dgm:pt>
    <dgm:pt modelId="{C96F3D80-156D-4A0B-B594-B4A01B2DE30A}" type="pres">
      <dgm:prSet presAssocID="{A9936F46-3ABF-4794-BFC2-0EDE0F2F1908}" presName="rootText" presStyleLbl="node2" presStyleIdx="2" presStyleCnt="3" custScaleX="81473" custScaleY="81473" custLinFactNeighborX="-7104">
        <dgm:presLayoutVars>
          <dgm:chPref val="3"/>
        </dgm:presLayoutVars>
      </dgm:prSet>
      <dgm:spPr/>
    </dgm:pt>
    <dgm:pt modelId="{D7A651B1-059A-452F-9201-9938A8C0AB18}" type="pres">
      <dgm:prSet presAssocID="{A9936F46-3ABF-4794-BFC2-0EDE0F2F1908}" presName="rootConnector" presStyleLbl="node2" presStyleIdx="2" presStyleCnt="3"/>
      <dgm:spPr/>
    </dgm:pt>
    <dgm:pt modelId="{40BF033D-1A6D-4639-A4DE-D4A50DCCFF6C}" type="pres">
      <dgm:prSet presAssocID="{A9936F46-3ABF-4794-BFC2-0EDE0F2F1908}" presName="hierChild4" presStyleCnt="0"/>
      <dgm:spPr/>
    </dgm:pt>
    <dgm:pt modelId="{696BFE5E-2112-410F-9425-F3EBE414B3A9}" type="pres">
      <dgm:prSet presAssocID="{C2DA65D5-8283-4A1F-94ED-E03E1C355FC5}" presName="Name37" presStyleLbl="parChTrans1D3" presStyleIdx="2" presStyleCnt="3"/>
      <dgm:spPr/>
    </dgm:pt>
    <dgm:pt modelId="{3B00EAC7-D549-429C-80E2-74981E2853E1}" type="pres">
      <dgm:prSet presAssocID="{C589A9C5-0444-4A4B-BB35-58E1EED04262}" presName="hierRoot2" presStyleCnt="0">
        <dgm:presLayoutVars>
          <dgm:hierBranch val="init"/>
        </dgm:presLayoutVars>
      </dgm:prSet>
      <dgm:spPr/>
    </dgm:pt>
    <dgm:pt modelId="{15E54BD1-77E1-4491-A8C5-EFB10B497EC5}" type="pres">
      <dgm:prSet presAssocID="{C589A9C5-0444-4A4B-BB35-58E1EED04262}" presName="rootComposite" presStyleCnt="0"/>
      <dgm:spPr/>
    </dgm:pt>
    <dgm:pt modelId="{0525F9FB-A35D-485F-8985-BE8BF228E902}" type="pres">
      <dgm:prSet presAssocID="{C589A9C5-0444-4A4B-BB35-58E1EED04262}" presName="rootText" presStyleLbl="node3" presStyleIdx="2" presStyleCnt="3" custScaleX="76720" custScaleY="76720" custLinFactNeighborX="-7104" custLinFactNeighborY="3505">
        <dgm:presLayoutVars>
          <dgm:chPref val="3"/>
        </dgm:presLayoutVars>
      </dgm:prSet>
      <dgm:spPr/>
    </dgm:pt>
    <dgm:pt modelId="{E4CBB5FD-0D79-413C-8A0E-F4DDD93F7AAE}" type="pres">
      <dgm:prSet presAssocID="{C589A9C5-0444-4A4B-BB35-58E1EED04262}" presName="rootConnector" presStyleLbl="node3" presStyleIdx="2" presStyleCnt="3"/>
      <dgm:spPr/>
    </dgm:pt>
    <dgm:pt modelId="{B9ACFB45-A8C6-442C-B663-CB6296CC2841}" type="pres">
      <dgm:prSet presAssocID="{C589A9C5-0444-4A4B-BB35-58E1EED04262}" presName="hierChild4" presStyleCnt="0"/>
      <dgm:spPr/>
    </dgm:pt>
    <dgm:pt modelId="{5564D8A3-C39E-40C9-AA0E-55D2481BF2F7}" type="pres">
      <dgm:prSet presAssocID="{C589A9C5-0444-4A4B-BB35-58E1EED04262}" presName="hierChild5" presStyleCnt="0"/>
      <dgm:spPr/>
    </dgm:pt>
    <dgm:pt modelId="{55A02554-E0AB-4C83-A48C-22587DDDBA66}" type="pres">
      <dgm:prSet presAssocID="{A9936F46-3ABF-4794-BFC2-0EDE0F2F1908}" presName="hierChild5" presStyleCnt="0"/>
      <dgm:spPr/>
    </dgm:pt>
    <dgm:pt modelId="{2BBBC6F4-A40A-43A2-9E8E-9722833773EC}" type="pres">
      <dgm:prSet presAssocID="{1A0CB241-15A6-4F71-874B-9474E4E88CD9}" presName="hierChild3" presStyleCnt="0"/>
      <dgm:spPr/>
    </dgm:pt>
  </dgm:ptLst>
  <dgm:cxnLst>
    <dgm:cxn modelId="{3650B108-F06B-472D-B449-0EF7B9E481F7}" type="presOf" srcId="{1E4E75E4-A5D4-43B6-9848-4C84567CD65C}" destId="{0D53DEFE-1A08-4035-A4FE-7EB17BFAA9B6}" srcOrd="1" destOrd="0" presId="urn:microsoft.com/office/officeart/2005/8/layout/orgChart1"/>
    <dgm:cxn modelId="{B0DC8F0B-1283-4118-A8E7-049BF0011700}" type="presOf" srcId="{90514F74-58A5-4B4E-88FB-061CEC0BB49E}" destId="{27B92B2D-C8EE-4764-8DCA-74043755BDAD}" srcOrd="0" destOrd="0" presId="urn:microsoft.com/office/officeart/2005/8/layout/orgChart1"/>
    <dgm:cxn modelId="{B9CB810C-930E-4905-9E2C-3928848D5EB4}" type="presOf" srcId="{2C118E2F-E0D7-4C72-8F8A-B94853430CAB}" destId="{620B3A85-B330-429C-ABF5-B67C33A2B5E0}" srcOrd="0" destOrd="0" presId="urn:microsoft.com/office/officeart/2005/8/layout/orgChart1"/>
    <dgm:cxn modelId="{14166810-F2C0-4778-964F-6FF195158229}" srcId="{A9936F46-3ABF-4794-BFC2-0EDE0F2F1908}" destId="{C589A9C5-0444-4A4B-BB35-58E1EED04262}" srcOrd="0" destOrd="0" parTransId="{C2DA65D5-8283-4A1F-94ED-E03E1C355FC5}" sibTransId="{444BE59B-241F-42A0-8CE3-ADA2D84DE011}"/>
    <dgm:cxn modelId="{81F3D719-9C39-4B2B-B405-21FE7D88B1CF}" type="presOf" srcId="{1E4E75E4-A5D4-43B6-9848-4C84567CD65C}" destId="{E8BB0DCC-11B6-4A14-8533-CE327E834EF1}" srcOrd="0" destOrd="0" presId="urn:microsoft.com/office/officeart/2005/8/layout/orgChart1"/>
    <dgm:cxn modelId="{BEC4841E-A613-4B69-A589-8DAAE444A15C}" type="presOf" srcId="{90514F74-58A5-4B4E-88FB-061CEC0BB49E}" destId="{98BDE360-3867-45DB-8924-4FBBD64259E9}" srcOrd="1" destOrd="0" presId="urn:microsoft.com/office/officeart/2005/8/layout/orgChart1"/>
    <dgm:cxn modelId="{FF026129-5CAD-46FE-85C0-22274B9C4B0C}" type="presOf" srcId="{9ED72209-0415-4A42-AD03-254AC289C7FA}" destId="{6AFB8690-1DA1-48E0-90F7-4A1864C18926}" srcOrd="0" destOrd="0" presId="urn:microsoft.com/office/officeart/2005/8/layout/orgChart1"/>
    <dgm:cxn modelId="{9EBF493F-B5D1-4970-9134-82C0773ECA09}" srcId="{1E4E75E4-A5D4-43B6-9848-4C84567CD65C}" destId="{7C7D9432-798A-46B2-A8F8-C92CBDA09A1C}" srcOrd="0" destOrd="0" parTransId="{1B3F254D-5BCD-4492-9A28-E04207885633}" sibTransId="{D9A45B40-4505-4E6F-83DF-499F91ABD6FF}"/>
    <dgm:cxn modelId="{3D71D040-B2F0-423B-AF90-78C719A31948}" srcId="{9ED72209-0415-4A42-AD03-254AC289C7FA}" destId="{1A0CB241-15A6-4F71-874B-9474E4E88CD9}" srcOrd="0" destOrd="0" parTransId="{7E4EBBD4-FBE7-4CA3-B1EC-385973E5703D}" sibTransId="{0D831677-64B6-4481-9022-A30CE65E2F52}"/>
    <dgm:cxn modelId="{BC309643-1281-47A8-BD1F-56E84FC1D5EA}" type="presOf" srcId="{3CB0633D-8B93-4ACB-9A10-01410AB94659}" destId="{FFCD1655-4F3F-492F-812D-A5B8693DA832}" srcOrd="0" destOrd="0" presId="urn:microsoft.com/office/officeart/2005/8/layout/orgChart1"/>
    <dgm:cxn modelId="{D84A3D64-D62F-4468-91E8-6F9D6B02B864}" type="presOf" srcId="{3CB0633D-8B93-4ACB-9A10-01410AB94659}" destId="{0C2E6FDB-0F0D-4BE5-A3E7-F087E6927E04}" srcOrd="1" destOrd="0" presId="urn:microsoft.com/office/officeart/2005/8/layout/orgChart1"/>
    <dgm:cxn modelId="{429F7D4B-072A-42FD-83CA-59F48ECD67A0}" srcId="{1A0CB241-15A6-4F71-874B-9474E4E88CD9}" destId="{1E4E75E4-A5D4-43B6-9848-4C84567CD65C}" srcOrd="0" destOrd="0" parTransId="{0FE6E430-0D83-4BC2-A3FE-20AC00098738}" sibTransId="{86D7764E-C21D-4650-881D-223C28B2FDF3}"/>
    <dgm:cxn modelId="{6551154C-DE18-4364-BEE7-63C32501965B}" type="presOf" srcId="{9A7BE8EF-B3C6-4283-80EA-EF9322129772}" destId="{19F8C5C7-90B2-44AA-A630-1CD0C01FCFD7}" srcOrd="0" destOrd="0" presId="urn:microsoft.com/office/officeart/2005/8/layout/orgChart1"/>
    <dgm:cxn modelId="{00E3616D-3D6B-424B-B076-068BD356E710}" type="presOf" srcId="{C589A9C5-0444-4A4B-BB35-58E1EED04262}" destId="{0525F9FB-A35D-485F-8985-BE8BF228E902}" srcOrd="0" destOrd="0" presId="urn:microsoft.com/office/officeart/2005/8/layout/orgChart1"/>
    <dgm:cxn modelId="{869B926D-BFBE-4E99-8A6D-B21169638F5F}" type="presOf" srcId="{A9936F46-3ABF-4794-BFC2-0EDE0F2F1908}" destId="{C96F3D80-156D-4A0B-B594-B4A01B2DE30A}" srcOrd="0" destOrd="0" presId="urn:microsoft.com/office/officeart/2005/8/layout/orgChart1"/>
    <dgm:cxn modelId="{02DC2E92-20AD-48B7-BAB7-1A2F0B24D677}" type="presOf" srcId="{7C7D9432-798A-46B2-A8F8-C92CBDA09A1C}" destId="{7121A63A-3D88-4376-BCCB-EB09D2804CF2}" srcOrd="1" destOrd="0" presId="urn:microsoft.com/office/officeart/2005/8/layout/orgChart1"/>
    <dgm:cxn modelId="{5BC90396-A580-407D-84D4-CB0B909F14EE}" type="presOf" srcId="{1A0CB241-15A6-4F71-874B-9474E4E88CD9}" destId="{C2E23432-9011-406A-86FF-6DB799001763}" srcOrd="1" destOrd="0" presId="urn:microsoft.com/office/officeart/2005/8/layout/orgChart1"/>
    <dgm:cxn modelId="{88C503A0-5F06-413D-9544-6186E3D5E220}" type="presOf" srcId="{0FE6E430-0D83-4BC2-A3FE-20AC00098738}" destId="{D790E1DA-49CA-47B3-BF5D-4422D5D4C24B}" srcOrd="0" destOrd="0" presId="urn:microsoft.com/office/officeart/2005/8/layout/orgChart1"/>
    <dgm:cxn modelId="{46BD59AC-B4BD-43C0-B6AB-59DDABE4EF47}" type="presOf" srcId="{7C7D9432-798A-46B2-A8F8-C92CBDA09A1C}" destId="{857476C9-6F53-4415-9F0E-FE7C52867CE7}" srcOrd="0" destOrd="0" presId="urn:microsoft.com/office/officeart/2005/8/layout/orgChart1"/>
    <dgm:cxn modelId="{8B617BB5-759E-4DBF-9C37-EAD4C99E31AD}" srcId="{1A0CB241-15A6-4F71-874B-9474E4E88CD9}" destId="{90514F74-58A5-4B4E-88FB-061CEC0BB49E}" srcOrd="1" destOrd="0" parTransId="{FD8CC7BD-DEF0-4EEC-89EA-0BC4660D5406}" sibTransId="{4AEFF8F5-DFDF-49C9-96C0-CCE1F32B49B5}"/>
    <dgm:cxn modelId="{DCAF73BD-A1DD-4A8D-8E3A-115DE2E6CD09}" type="presOf" srcId="{C2DA65D5-8283-4A1F-94ED-E03E1C355FC5}" destId="{696BFE5E-2112-410F-9425-F3EBE414B3A9}" srcOrd="0" destOrd="0" presId="urn:microsoft.com/office/officeart/2005/8/layout/orgChart1"/>
    <dgm:cxn modelId="{6D3E51C8-6754-428C-8C83-887346179D3F}" type="presOf" srcId="{FD8CC7BD-DEF0-4EEC-89EA-0BC4660D5406}" destId="{8AD6F25D-6F8F-491E-AC2D-0A84264EB2B6}" srcOrd="0" destOrd="0" presId="urn:microsoft.com/office/officeart/2005/8/layout/orgChart1"/>
    <dgm:cxn modelId="{C3F558CA-7574-40E1-8931-FD3F0717533E}" type="presOf" srcId="{1B3F254D-5BCD-4492-9A28-E04207885633}" destId="{F3605DCC-4A51-429E-BDDB-C63AAC29AAC0}" srcOrd="0" destOrd="0" presId="urn:microsoft.com/office/officeart/2005/8/layout/orgChart1"/>
    <dgm:cxn modelId="{DF9821ED-7092-4FE6-B1CE-09CF10CE1CA9}" type="presOf" srcId="{1A0CB241-15A6-4F71-874B-9474E4E88CD9}" destId="{7D60BB0F-8C5D-4C61-9285-A08B51B8C6C7}" srcOrd="0" destOrd="0" presId="urn:microsoft.com/office/officeart/2005/8/layout/orgChart1"/>
    <dgm:cxn modelId="{5EEC9FCD-4DA1-48A2-816D-1088DCF3864D}" type="presOf" srcId="{C589A9C5-0444-4A4B-BB35-58E1EED04262}" destId="{E4CBB5FD-0D79-413C-8A0E-F4DDD93F7AAE}" srcOrd="1" destOrd="0" presId="urn:microsoft.com/office/officeart/2005/8/layout/orgChart1"/>
    <dgm:cxn modelId="{E030DCF2-CC78-4FBC-813B-FC98FF133EC2}" type="presOf" srcId="{A9936F46-3ABF-4794-BFC2-0EDE0F2F1908}" destId="{D7A651B1-059A-452F-9201-9938A8C0AB18}" srcOrd="1" destOrd="0" presId="urn:microsoft.com/office/officeart/2005/8/layout/orgChart1"/>
    <dgm:cxn modelId="{7B03D4D5-3436-4723-B00F-8731882338DD}" srcId="{1A0CB241-15A6-4F71-874B-9474E4E88CD9}" destId="{A9936F46-3ABF-4794-BFC2-0EDE0F2F1908}" srcOrd="2" destOrd="0" parTransId="{9A7BE8EF-B3C6-4283-80EA-EF9322129772}" sibTransId="{964AE50C-D5E1-413F-9C31-DCE3923908D1}"/>
    <dgm:cxn modelId="{997D27F8-283C-4ED5-8AE8-8746E2BFF6C8}" srcId="{90514F74-58A5-4B4E-88FB-061CEC0BB49E}" destId="{3CB0633D-8B93-4ACB-9A10-01410AB94659}" srcOrd="0" destOrd="0" parTransId="{2C118E2F-E0D7-4C72-8F8A-B94853430CAB}" sibTransId="{31F6A59B-2D55-445F-8955-82F0D00E8785}"/>
    <dgm:cxn modelId="{A5F4DEB6-CC83-48FC-A507-1AA6FB7D3DC7}" type="presParOf" srcId="{6AFB8690-1DA1-48E0-90F7-4A1864C18926}" destId="{07B3784F-7CFC-421D-B063-63A99FC6084A}" srcOrd="0" destOrd="0" presId="urn:microsoft.com/office/officeart/2005/8/layout/orgChart1"/>
    <dgm:cxn modelId="{2DBCADF3-EF67-4214-9523-150957CD41FF}" type="presParOf" srcId="{07B3784F-7CFC-421D-B063-63A99FC6084A}" destId="{42279DB9-7E93-4001-82F3-2AA053F9545E}" srcOrd="0" destOrd="0" presId="urn:microsoft.com/office/officeart/2005/8/layout/orgChart1"/>
    <dgm:cxn modelId="{572D74EE-EECC-4F03-8814-30FAEBD227E4}" type="presParOf" srcId="{42279DB9-7E93-4001-82F3-2AA053F9545E}" destId="{7D60BB0F-8C5D-4C61-9285-A08B51B8C6C7}" srcOrd="0" destOrd="0" presId="urn:microsoft.com/office/officeart/2005/8/layout/orgChart1"/>
    <dgm:cxn modelId="{B850A4A1-6EFC-4903-AA04-729EC31076E2}" type="presParOf" srcId="{42279DB9-7E93-4001-82F3-2AA053F9545E}" destId="{C2E23432-9011-406A-86FF-6DB799001763}" srcOrd="1" destOrd="0" presId="urn:microsoft.com/office/officeart/2005/8/layout/orgChart1"/>
    <dgm:cxn modelId="{F067EAE2-0F63-4D8C-9909-A2C4063E6D58}" type="presParOf" srcId="{07B3784F-7CFC-421D-B063-63A99FC6084A}" destId="{FFC95A38-CDCB-436C-B938-DB5D4588F54D}" srcOrd="1" destOrd="0" presId="urn:microsoft.com/office/officeart/2005/8/layout/orgChart1"/>
    <dgm:cxn modelId="{1823A87F-66D1-4AA3-8CDB-DC7599C442BB}" type="presParOf" srcId="{FFC95A38-CDCB-436C-B938-DB5D4588F54D}" destId="{D790E1DA-49CA-47B3-BF5D-4422D5D4C24B}" srcOrd="0" destOrd="0" presId="urn:microsoft.com/office/officeart/2005/8/layout/orgChart1"/>
    <dgm:cxn modelId="{2E2C2ECB-AE49-4597-93AD-23392E8C80D4}" type="presParOf" srcId="{FFC95A38-CDCB-436C-B938-DB5D4588F54D}" destId="{B5514163-ADF5-42B2-B1F4-2A492227F509}" srcOrd="1" destOrd="0" presId="urn:microsoft.com/office/officeart/2005/8/layout/orgChart1"/>
    <dgm:cxn modelId="{6BB88DDF-E84F-436D-B6BA-1519E710F25A}" type="presParOf" srcId="{B5514163-ADF5-42B2-B1F4-2A492227F509}" destId="{D3642910-5D24-4805-B70A-5CA4ECABE42E}" srcOrd="0" destOrd="0" presId="urn:microsoft.com/office/officeart/2005/8/layout/orgChart1"/>
    <dgm:cxn modelId="{E92079A5-A943-42A9-96DE-D884016569B8}" type="presParOf" srcId="{D3642910-5D24-4805-B70A-5CA4ECABE42E}" destId="{E8BB0DCC-11B6-4A14-8533-CE327E834EF1}" srcOrd="0" destOrd="0" presId="urn:microsoft.com/office/officeart/2005/8/layout/orgChart1"/>
    <dgm:cxn modelId="{9ECCEEF9-B29A-42B3-B08F-A797DE115AB3}" type="presParOf" srcId="{D3642910-5D24-4805-B70A-5CA4ECABE42E}" destId="{0D53DEFE-1A08-4035-A4FE-7EB17BFAA9B6}" srcOrd="1" destOrd="0" presId="urn:microsoft.com/office/officeart/2005/8/layout/orgChart1"/>
    <dgm:cxn modelId="{B42BBE8C-DFEB-4483-9FED-C456E545DE78}" type="presParOf" srcId="{B5514163-ADF5-42B2-B1F4-2A492227F509}" destId="{4E18E2BC-0192-4769-83D3-66EF67C4E519}" srcOrd="1" destOrd="0" presId="urn:microsoft.com/office/officeart/2005/8/layout/orgChart1"/>
    <dgm:cxn modelId="{F3145CCD-F7E4-4D5A-87C9-EF0E88264F5B}" type="presParOf" srcId="{4E18E2BC-0192-4769-83D3-66EF67C4E519}" destId="{F3605DCC-4A51-429E-BDDB-C63AAC29AAC0}" srcOrd="0" destOrd="0" presId="urn:microsoft.com/office/officeart/2005/8/layout/orgChart1"/>
    <dgm:cxn modelId="{283BC6D0-83EB-444D-B2CB-1E41303B0B01}" type="presParOf" srcId="{4E18E2BC-0192-4769-83D3-66EF67C4E519}" destId="{BA1E400D-C0E4-4672-8178-8FFEA9685558}" srcOrd="1" destOrd="0" presId="urn:microsoft.com/office/officeart/2005/8/layout/orgChart1"/>
    <dgm:cxn modelId="{2999A908-B35D-4BDF-AF91-DDEAEA6AA7E0}" type="presParOf" srcId="{BA1E400D-C0E4-4672-8178-8FFEA9685558}" destId="{D0F6FBC6-8FB4-4591-BE79-D8B1C573605D}" srcOrd="0" destOrd="0" presId="urn:microsoft.com/office/officeart/2005/8/layout/orgChart1"/>
    <dgm:cxn modelId="{6ED708FD-C90F-4833-9B6D-860646E6FD08}" type="presParOf" srcId="{D0F6FBC6-8FB4-4591-BE79-D8B1C573605D}" destId="{857476C9-6F53-4415-9F0E-FE7C52867CE7}" srcOrd="0" destOrd="0" presId="urn:microsoft.com/office/officeart/2005/8/layout/orgChart1"/>
    <dgm:cxn modelId="{FA800E2E-8F9A-4175-9A1F-DCFFBF113F38}" type="presParOf" srcId="{D0F6FBC6-8FB4-4591-BE79-D8B1C573605D}" destId="{7121A63A-3D88-4376-BCCB-EB09D2804CF2}" srcOrd="1" destOrd="0" presId="urn:microsoft.com/office/officeart/2005/8/layout/orgChart1"/>
    <dgm:cxn modelId="{73576FEC-E01D-47DE-8BDB-2097F75A78DC}" type="presParOf" srcId="{BA1E400D-C0E4-4672-8178-8FFEA9685558}" destId="{7A147016-FF84-442B-AD72-27812ADCFCA6}" srcOrd="1" destOrd="0" presId="urn:microsoft.com/office/officeart/2005/8/layout/orgChart1"/>
    <dgm:cxn modelId="{04EF4477-762B-4E74-B5C2-83F30CC4D192}" type="presParOf" srcId="{BA1E400D-C0E4-4672-8178-8FFEA9685558}" destId="{64F162FB-9C07-47CA-8341-4A3921DDC7D3}" srcOrd="2" destOrd="0" presId="urn:microsoft.com/office/officeart/2005/8/layout/orgChart1"/>
    <dgm:cxn modelId="{485D5CAF-E820-4586-AEF0-22A5F8894AC3}" type="presParOf" srcId="{B5514163-ADF5-42B2-B1F4-2A492227F509}" destId="{1B2632DF-B59C-441E-AB67-85359174F679}" srcOrd="2" destOrd="0" presId="urn:microsoft.com/office/officeart/2005/8/layout/orgChart1"/>
    <dgm:cxn modelId="{B7F7A900-3DDC-4619-859D-676E43A4899F}" type="presParOf" srcId="{FFC95A38-CDCB-436C-B938-DB5D4588F54D}" destId="{8AD6F25D-6F8F-491E-AC2D-0A84264EB2B6}" srcOrd="2" destOrd="0" presId="urn:microsoft.com/office/officeart/2005/8/layout/orgChart1"/>
    <dgm:cxn modelId="{F70B8F88-9838-44E9-AC4D-2D9E35E6A084}" type="presParOf" srcId="{FFC95A38-CDCB-436C-B938-DB5D4588F54D}" destId="{EC80C423-C29D-4D5E-8E01-913FD761D583}" srcOrd="3" destOrd="0" presId="urn:microsoft.com/office/officeart/2005/8/layout/orgChart1"/>
    <dgm:cxn modelId="{48FAEF0B-F0D5-4E92-A8C4-E6ED6741D01B}" type="presParOf" srcId="{EC80C423-C29D-4D5E-8E01-913FD761D583}" destId="{BF8DF7C6-33C0-4EBA-9BAE-D601A575E8E3}" srcOrd="0" destOrd="0" presId="urn:microsoft.com/office/officeart/2005/8/layout/orgChart1"/>
    <dgm:cxn modelId="{A6642CA2-B77A-4138-BD58-235ECBDFBAB1}" type="presParOf" srcId="{BF8DF7C6-33C0-4EBA-9BAE-D601A575E8E3}" destId="{27B92B2D-C8EE-4764-8DCA-74043755BDAD}" srcOrd="0" destOrd="0" presId="urn:microsoft.com/office/officeart/2005/8/layout/orgChart1"/>
    <dgm:cxn modelId="{2C1A8569-9DE5-4988-8BED-E513807D774E}" type="presParOf" srcId="{BF8DF7C6-33C0-4EBA-9BAE-D601A575E8E3}" destId="{98BDE360-3867-45DB-8924-4FBBD64259E9}" srcOrd="1" destOrd="0" presId="urn:microsoft.com/office/officeart/2005/8/layout/orgChart1"/>
    <dgm:cxn modelId="{1B6354E3-8036-4857-BE32-6115C7CD7542}" type="presParOf" srcId="{EC80C423-C29D-4D5E-8E01-913FD761D583}" destId="{E8030BC1-7A2F-4D26-BE84-5DC2795D7830}" srcOrd="1" destOrd="0" presId="urn:microsoft.com/office/officeart/2005/8/layout/orgChart1"/>
    <dgm:cxn modelId="{E789FB12-21C8-449F-8CDC-1CC85E61B091}" type="presParOf" srcId="{E8030BC1-7A2F-4D26-BE84-5DC2795D7830}" destId="{620B3A85-B330-429C-ABF5-B67C33A2B5E0}" srcOrd="0" destOrd="0" presId="urn:microsoft.com/office/officeart/2005/8/layout/orgChart1"/>
    <dgm:cxn modelId="{6ACD3C2D-16F8-46D6-8967-FBA2A301A4D9}" type="presParOf" srcId="{E8030BC1-7A2F-4D26-BE84-5DC2795D7830}" destId="{3DCA4409-4E71-4ED9-850F-B51240F11F15}" srcOrd="1" destOrd="0" presId="urn:microsoft.com/office/officeart/2005/8/layout/orgChart1"/>
    <dgm:cxn modelId="{76568375-EAFC-49F5-BB5B-B7566CB8404E}" type="presParOf" srcId="{3DCA4409-4E71-4ED9-850F-B51240F11F15}" destId="{D959E1BE-E4A5-499A-9799-3D4C056BF3F2}" srcOrd="0" destOrd="0" presId="urn:microsoft.com/office/officeart/2005/8/layout/orgChart1"/>
    <dgm:cxn modelId="{705E0A34-5D48-4E6D-A91C-226A70291A13}" type="presParOf" srcId="{D959E1BE-E4A5-499A-9799-3D4C056BF3F2}" destId="{FFCD1655-4F3F-492F-812D-A5B8693DA832}" srcOrd="0" destOrd="0" presId="urn:microsoft.com/office/officeart/2005/8/layout/orgChart1"/>
    <dgm:cxn modelId="{516BC92A-F968-4B20-ADA8-767561D40C94}" type="presParOf" srcId="{D959E1BE-E4A5-499A-9799-3D4C056BF3F2}" destId="{0C2E6FDB-0F0D-4BE5-A3E7-F087E6927E04}" srcOrd="1" destOrd="0" presId="urn:microsoft.com/office/officeart/2005/8/layout/orgChart1"/>
    <dgm:cxn modelId="{FB56372E-0F80-43F4-BCF2-1BE3BE98D667}" type="presParOf" srcId="{3DCA4409-4E71-4ED9-850F-B51240F11F15}" destId="{1AB8B319-5DD9-41EF-9251-77B000BDF2E1}" srcOrd="1" destOrd="0" presId="urn:microsoft.com/office/officeart/2005/8/layout/orgChart1"/>
    <dgm:cxn modelId="{3BBDC1C0-084F-406F-9E5D-669791A8AB07}" type="presParOf" srcId="{3DCA4409-4E71-4ED9-850F-B51240F11F15}" destId="{8E2BA72B-8F12-4937-9285-178F0AFE0516}" srcOrd="2" destOrd="0" presId="urn:microsoft.com/office/officeart/2005/8/layout/orgChart1"/>
    <dgm:cxn modelId="{DD1D2F19-0227-4A78-B348-7A07F6CCA6EC}" type="presParOf" srcId="{EC80C423-C29D-4D5E-8E01-913FD761D583}" destId="{BB3367FA-C691-4661-8B31-B86AD5E37E16}" srcOrd="2" destOrd="0" presId="urn:microsoft.com/office/officeart/2005/8/layout/orgChart1"/>
    <dgm:cxn modelId="{75AFB631-C9C6-4D2B-8169-0F135AC6DF76}" type="presParOf" srcId="{FFC95A38-CDCB-436C-B938-DB5D4588F54D}" destId="{19F8C5C7-90B2-44AA-A630-1CD0C01FCFD7}" srcOrd="4" destOrd="0" presId="urn:microsoft.com/office/officeart/2005/8/layout/orgChart1"/>
    <dgm:cxn modelId="{662827EB-A009-425F-800F-3AEA19E2614E}" type="presParOf" srcId="{FFC95A38-CDCB-436C-B938-DB5D4588F54D}" destId="{ED893EB2-290B-48AA-AF10-052A332FC69D}" srcOrd="5" destOrd="0" presId="urn:microsoft.com/office/officeart/2005/8/layout/orgChart1"/>
    <dgm:cxn modelId="{C40237A5-90EB-4E02-9E5F-8B84A7872B41}" type="presParOf" srcId="{ED893EB2-290B-48AA-AF10-052A332FC69D}" destId="{17207FA2-60C5-401A-B137-DF9E3004BED5}" srcOrd="0" destOrd="0" presId="urn:microsoft.com/office/officeart/2005/8/layout/orgChart1"/>
    <dgm:cxn modelId="{F9D3C802-1A38-4008-A6DF-5F33E8032CD6}" type="presParOf" srcId="{17207FA2-60C5-401A-B137-DF9E3004BED5}" destId="{C96F3D80-156D-4A0B-B594-B4A01B2DE30A}" srcOrd="0" destOrd="0" presId="urn:microsoft.com/office/officeart/2005/8/layout/orgChart1"/>
    <dgm:cxn modelId="{635073C7-16DF-4758-A7C0-E1BD0CFC9815}" type="presParOf" srcId="{17207FA2-60C5-401A-B137-DF9E3004BED5}" destId="{D7A651B1-059A-452F-9201-9938A8C0AB18}" srcOrd="1" destOrd="0" presId="urn:microsoft.com/office/officeart/2005/8/layout/orgChart1"/>
    <dgm:cxn modelId="{94BFEF99-E748-47B5-9BB6-D68252A20C99}" type="presParOf" srcId="{ED893EB2-290B-48AA-AF10-052A332FC69D}" destId="{40BF033D-1A6D-4639-A4DE-D4A50DCCFF6C}" srcOrd="1" destOrd="0" presId="urn:microsoft.com/office/officeart/2005/8/layout/orgChart1"/>
    <dgm:cxn modelId="{123A6D80-A039-48F3-87EC-356A9D6F333E}" type="presParOf" srcId="{40BF033D-1A6D-4639-A4DE-D4A50DCCFF6C}" destId="{696BFE5E-2112-410F-9425-F3EBE414B3A9}" srcOrd="0" destOrd="0" presId="urn:microsoft.com/office/officeart/2005/8/layout/orgChart1"/>
    <dgm:cxn modelId="{4B7E26D2-FB34-4DC9-9645-87CE8956BF36}" type="presParOf" srcId="{40BF033D-1A6D-4639-A4DE-D4A50DCCFF6C}" destId="{3B00EAC7-D549-429C-80E2-74981E2853E1}" srcOrd="1" destOrd="0" presId="urn:microsoft.com/office/officeart/2005/8/layout/orgChart1"/>
    <dgm:cxn modelId="{D90F94E4-6253-4185-9B73-160068A63DB3}" type="presParOf" srcId="{3B00EAC7-D549-429C-80E2-74981E2853E1}" destId="{15E54BD1-77E1-4491-A8C5-EFB10B497EC5}" srcOrd="0" destOrd="0" presId="urn:microsoft.com/office/officeart/2005/8/layout/orgChart1"/>
    <dgm:cxn modelId="{CB6264C7-E4EE-4ED1-8090-9EB823B86C14}" type="presParOf" srcId="{15E54BD1-77E1-4491-A8C5-EFB10B497EC5}" destId="{0525F9FB-A35D-485F-8985-BE8BF228E902}" srcOrd="0" destOrd="0" presId="urn:microsoft.com/office/officeart/2005/8/layout/orgChart1"/>
    <dgm:cxn modelId="{0A80D065-6BAD-4E67-ABB9-70B00D5AFE23}" type="presParOf" srcId="{15E54BD1-77E1-4491-A8C5-EFB10B497EC5}" destId="{E4CBB5FD-0D79-413C-8A0E-F4DDD93F7AAE}" srcOrd="1" destOrd="0" presId="urn:microsoft.com/office/officeart/2005/8/layout/orgChart1"/>
    <dgm:cxn modelId="{066C5F59-44CE-4F42-B60D-9500A5F18DD4}" type="presParOf" srcId="{3B00EAC7-D549-429C-80E2-74981E2853E1}" destId="{B9ACFB45-A8C6-442C-B663-CB6296CC2841}" srcOrd="1" destOrd="0" presId="urn:microsoft.com/office/officeart/2005/8/layout/orgChart1"/>
    <dgm:cxn modelId="{0422DCD1-402C-4372-AD7A-FAAD5616040E}" type="presParOf" srcId="{3B00EAC7-D549-429C-80E2-74981E2853E1}" destId="{5564D8A3-C39E-40C9-AA0E-55D2481BF2F7}" srcOrd="2" destOrd="0" presId="urn:microsoft.com/office/officeart/2005/8/layout/orgChart1"/>
    <dgm:cxn modelId="{FDE46E91-65B9-4BD0-AE06-D1ECB92EC492}" type="presParOf" srcId="{ED893EB2-290B-48AA-AF10-052A332FC69D}" destId="{55A02554-E0AB-4C83-A48C-22587DDDBA66}" srcOrd="2" destOrd="0" presId="urn:microsoft.com/office/officeart/2005/8/layout/orgChart1"/>
    <dgm:cxn modelId="{D968987E-83A6-4655-B75F-BFB0547D7642}" type="presParOf" srcId="{07B3784F-7CFC-421D-B063-63A99FC6084A}" destId="{2BBBC6F4-A40A-43A2-9E8E-9722833773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BFE5E-2112-410F-9425-F3EBE414B3A9}">
      <dsp:nvSpPr>
        <dsp:cNvPr id="0" name=""/>
        <dsp:cNvSpPr/>
      </dsp:nvSpPr>
      <dsp:spPr>
        <a:xfrm>
          <a:off x="5299640" y="2850448"/>
          <a:ext cx="314224" cy="1078165"/>
        </a:xfrm>
        <a:custGeom>
          <a:avLst/>
          <a:gdLst/>
          <a:ahLst/>
          <a:cxnLst/>
          <a:rect l="0" t="0" r="0" b="0"/>
          <a:pathLst>
            <a:path>
              <a:moveTo>
                <a:pt x="0" y="0"/>
              </a:moveTo>
              <a:lnTo>
                <a:pt x="0" y="1078165"/>
              </a:lnTo>
              <a:lnTo>
                <a:pt x="314224" y="1078165"/>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19F8C5C7-90B2-44AA-A630-1CD0C01FCFD7}">
      <dsp:nvSpPr>
        <dsp:cNvPr id="0" name=""/>
        <dsp:cNvSpPr/>
      </dsp:nvSpPr>
      <dsp:spPr>
        <a:xfrm>
          <a:off x="3441907" y="1263084"/>
          <a:ext cx="2695663" cy="539950"/>
        </a:xfrm>
        <a:custGeom>
          <a:avLst/>
          <a:gdLst/>
          <a:ahLst/>
          <a:cxnLst/>
          <a:rect l="0" t="0" r="0" b="0"/>
          <a:pathLst>
            <a:path>
              <a:moveTo>
                <a:pt x="0" y="0"/>
              </a:moveTo>
              <a:lnTo>
                <a:pt x="0" y="269975"/>
              </a:lnTo>
              <a:lnTo>
                <a:pt x="2695663" y="269975"/>
              </a:lnTo>
              <a:lnTo>
                <a:pt x="2695663" y="539950"/>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620B3A85-B330-429C-ABF5-B67C33A2B5E0}">
      <dsp:nvSpPr>
        <dsp:cNvPr id="0" name=""/>
        <dsp:cNvSpPr/>
      </dsp:nvSpPr>
      <dsp:spPr>
        <a:xfrm>
          <a:off x="2664862" y="2850448"/>
          <a:ext cx="496881" cy="1078165"/>
        </a:xfrm>
        <a:custGeom>
          <a:avLst/>
          <a:gdLst/>
          <a:ahLst/>
          <a:cxnLst/>
          <a:rect l="0" t="0" r="0" b="0"/>
          <a:pathLst>
            <a:path>
              <a:moveTo>
                <a:pt x="0" y="0"/>
              </a:moveTo>
              <a:lnTo>
                <a:pt x="0" y="1078165"/>
              </a:lnTo>
              <a:lnTo>
                <a:pt x="496881" y="1078165"/>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AD6F25D-6F8F-491E-AC2D-0A84264EB2B6}">
      <dsp:nvSpPr>
        <dsp:cNvPr id="0" name=""/>
        <dsp:cNvSpPr/>
      </dsp:nvSpPr>
      <dsp:spPr>
        <a:xfrm>
          <a:off x="3396187" y="1263084"/>
          <a:ext cx="91440" cy="539950"/>
        </a:xfrm>
        <a:custGeom>
          <a:avLst/>
          <a:gdLst/>
          <a:ahLst/>
          <a:cxnLst/>
          <a:rect l="0" t="0" r="0" b="0"/>
          <a:pathLst>
            <a:path>
              <a:moveTo>
                <a:pt x="45720" y="0"/>
              </a:moveTo>
              <a:lnTo>
                <a:pt x="45720" y="269975"/>
              </a:lnTo>
              <a:lnTo>
                <a:pt x="106605" y="269975"/>
              </a:lnTo>
              <a:lnTo>
                <a:pt x="106605" y="5399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605DCC-4A51-429E-BDDB-C63AAC29AAC0}">
      <dsp:nvSpPr>
        <dsp:cNvPr id="0" name=""/>
        <dsp:cNvSpPr/>
      </dsp:nvSpPr>
      <dsp:spPr>
        <a:xfrm>
          <a:off x="209482" y="2850448"/>
          <a:ext cx="317483" cy="1078165"/>
        </a:xfrm>
        <a:custGeom>
          <a:avLst/>
          <a:gdLst/>
          <a:ahLst/>
          <a:cxnLst/>
          <a:rect l="0" t="0" r="0" b="0"/>
          <a:pathLst>
            <a:path>
              <a:moveTo>
                <a:pt x="0" y="0"/>
              </a:moveTo>
              <a:lnTo>
                <a:pt x="0" y="1078165"/>
              </a:lnTo>
              <a:lnTo>
                <a:pt x="317483" y="1078165"/>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790E1DA-49CA-47B3-BF5D-4422D5D4C24B}">
      <dsp:nvSpPr>
        <dsp:cNvPr id="0" name=""/>
        <dsp:cNvSpPr/>
      </dsp:nvSpPr>
      <dsp:spPr>
        <a:xfrm>
          <a:off x="1047413" y="1263084"/>
          <a:ext cx="2394494" cy="539950"/>
        </a:xfrm>
        <a:custGeom>
          <a:avLst/>
          <a:gdLst/>
          <a:ahLst/>
          <a:cxnLst/>
          <a:rect l="0" t="0" r="0" b="0"/>
          <a:pathLst>
            <a:path>
              <a:moveTo>
                <a:pt x="2394494" y="0"/>
              </a:moveTo>
              <a:lnTo>
                <a:pt x="2394494" y="269975"/>
              </a:lnTo>
              <a:lnTo>
                <a:pt x="0" y="269975"/>
              </a:lnTo>
              <a:lnTo>
                <a:pt x="0" y="539950"/>
              </a:lnTo>
            </a:path>
          </a:pathLst>
        </a:custGeom>
        <a:noFill/>
        <a:ln w="12700" cap="flat" cmpd="sng" algn="ctr">
          <a:solidFill>
            <a:schemeClr val="bg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D60BB0F-8C5D-4C61-9285-A08B51B8C6C7}">
      <dsp:nvSpPr>
        <dsp:cNvPr id="0" name=""/>
        <dsp:cNvSpPr/>
      </dsp:nvSpPr>
      <dsp:spPr>
        <a:xfrm>
          <a:off x="2166596" y="469293"/>
          <a:ext cx="2550622" cy="793791"/>
        </a:xfrm>
        <a:prstGeom prst="rect">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i="1" kern="1200" dirty="0">
              <a:solidFill>
                <a:schemeClr val="tx1"/>
              </a:solidFill>
              <a:latin typeface="Calibri" pitchFamily="34" charset="0"/>
            </a:rPr>
            <a:t>dēmos</a:t>
          </a:r>
          <a:endParaRPr lang="en-US" sz="3200" kern="1200" dirty="0">
            <a:solidFill>
              <a:schemeClr val="tx1"/>
            </a:solidFill>
            <a:latin typeface="Calibri" pitchFamily="34" charset="0"/>
          </a:endParaRPr>
        </a:p>
      </dsp:txBody>
      <dsp:txXfrm>
        <a:off x="2166596" y="469293"/>
        <a:ext cx="2550622" cy="793791"/>
      </dsp:txXfrm>
    </dsp:sp>
    <dsp:sp modelId="{E8BB0DCC-11B6-4A14-8533-CE327E834EF1}">
      <dsp:nvSpPr>
        <dsp:cNvPr id="0" name=""/>
        <dsp:cNvSpPr/>
      </dsp:nvSpPr>
      <dsp:spPr>
        <a:xfrm>
          <a:off x="0" y="1803035"/>
          <a:ext cx="2094827" cy="1047413"/>
        </a:xfrm>
        <a:prstGeom prst="rect">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Calibri" pitchFamily="34" charset="0"/>
            </a:rPr>
            <a:t>“city”</a:t>
          </a:r>
        </a:p>
      </dsp:txBody>
      <dsp:txXfrm>
        <a:off x="0" y="1803035"/>
        <a:ext cx="2094827" cy="1047413"/>
      </dsp:txXfrm>
    </dsp:sp>
    <dsp:sp modelId="{857476C9-6F53-4415-9F0E-FE7C52867CE7}">
      <dsp:nvSpPr>
        <dsp:cNvPr id="0" name=""/>
        <dsp:cNvSpPr/>
      </dsp:nvSpPr>
      <dsp:spPr>
        <a:xfrm>
          <a:off x="526966" y="3435459"/>
          <a:ext cx="1972618" cy="986309"/>
        </a:xfrm>
        <a:prstGeom prst="rect">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libri" pitchFamily="34" charset="0"/>
            </a:rPr>
            <a:t>ten </a:t>
          </a:r>
          <a:r>
            <a:rPr lang="en-US" sz="2800" i="1" kern="1200" dirty="0">
              <a:solidFill>
                <a:schemeClr val="tx1"/>
              </a:solidFill>
              <a:latin typeface="Calibri" pitchFamily="34" charset="0"/>
            </a:rPr>
            <a:t>trittyes</a:t>
          </a:r>
        </a:p>
      </dsp:txBody>
      <dsp:txXfrm>
        <a:off x="526966" y="3435459"/>
        <a:ext cx="1972618" cy="986309"/>
      </dsp:txXfrm>
    </dsp:sp>
    <dsp:sp modelId="{27B92B2D-C8EE-4764-8DCA-74043755BDAD}">
      <dsp:nvSpPr>
        <dsp:cNvPr id="0" name=""/>
        <dsp:cNvSpPr/>
      </dsp:nvSpPr>
      <dsp:spPr>
        <a:xfrm>
          <a:off x="2455379" y="1803035"/>
          <a:ext cx="2094827" cy="1047413"/>
        </a:xfrm>
        <a:prstGeom prst="rect">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Calibri" pitchFamily="34" charset="0"/>
            </a:rPr>
            <a:t>“shore”</a:t>
          </a:r>
        </a:p>
      </dsp:txBody>
      <dsp:txXfrm>
        <a:off x="2455379" y="1803035"/>
        <a:ext cx="2094827" cy="1047413"/>
      </dsp:txXfrm>
    </dsp:sp>
    <dsp:sp modelId="{FFCD1655-4F3F-492F-812D-A5B8693DA832}">
      <dsp:nvSpPr>
        <dsp:cNvPr id="0" name=""/>
        <dsp:cNvSpPr/>
      </dsp:nvSpPr>
      <dsp:spPr>
        <a:xfrm>
          <a:off x="3161744" y="3435459"/>
          <a:ext cx="1972618" cy="986309"/>
        </a:xfrm>
        <a:prstGeom prst="rect">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libri" pitchFamily="34" charset="0"/>
            </a:rPr>
            <a:t>ten </a:t>
          </a:r>
          <a:r>
            <a:rPr lang="en-US" sz="2800" i="1" kern="1200" dirty="0">
              <a:solidFill>
                <a:schemeClr val="tx1"/>
              </a:solidFill>
              <a:latin typeface="Calibri" pitchFamily="34" charset="0"/>
            </a:rPr>
            <a:t>trittyes</a:t>
          </a:r>
          <a:endParaRPr lang="en-US" sz="2800" kern="1200" dirty="0">
            <a:solidFill>
              <a:schemeClr val="tx1"/>
            </a:solidFill>
            <a:latin typeface="Calibri" pitchFamily="34" charset="0"/>
          </a:endParaRPr>
        </a:p>
      </dsp:txBody>
      <dsp:txXfrm>
        <a:off x="3161744" y="3435459"/>
        <a:ext cx="1972618" cy="986309"/>
      </dsp:txXfrm>
    </dsp:sp>
    <dsp:sp modelId="{C96F3D80-156D-4A0B-B594-B4A01B2DE30A}">
      <dsp:nvSpPr>
        <dsp:cNvPr id="0" name=""/>
        <dsp:cNvSpPr/>
      </dsp:nvSpPr>
      <dsp:spPr>
        <a:xfrm>
          <a:off x="5090157" y="1803035"/>
          <a:ext cx="2094827" cy="1047413"/>
        </a:xfrm>
        <a:prstGeom prst="rect">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Calibri" pitchFamily="34" charset="0"/>
            </a:rPr>
            <a:t>“inland”</a:t>
          </a:r>
        </a:p>
      </dsp:txBody>
      <dsp:txXfrm>
        <a:off x="5090157" y="1803035"/>
        <a:ext cx="2094827" cy="1047413"/>
      </dsp:txXfrm>
    </dsp:sp>
    <dsp:sp modelId="{0525F9FB-A35D-485F-8985-BE8BF228E902}">
      <dsp:nvSpPr>
        <dsp:cNvPr id="0" name=""/>
        <dsp:cNvSpPr/>
      </dsp:nvSpPr>
      <dsp:spPr>
        <a:xfrm>
          <a:off x="5613864" y="3435459"/>
          <a:ext cx="1972618" cy="986309"/>
        </a:xfrm>
        <a:prstGeom prst="rect">
          <a:avLst/>
        </a:prstGeom>
        <a:solidFill>
          <a:schemeClr val="bg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libri" pitchFamily="34" charset="0"/>
            </a:rPr>
            <a:t>ten </a:t>
          </a:r>
          <a:r>
            <a:rPr lang="en-US" sz="2800" i="1" kern="1200" dirty="0">
              <a:solidFill>
                <a:schemeClr val="tx1"/>
              </a:solidFill>
              <a:latin typeface="Calibri" pitchFamily="34" charset="0"/>
            </a:rPr>
            <a:t>trittyes</a:t>
          </a:r>
          <a:endParaRPr lang="en-US" sz="2800" kern="1200" dirty="0">
            <a:solidFill>
              <a:schemeClr val="tx1"/>
            </a:solidFill>
            <a:latin typeface="Calibri" pitchFamily="34" charset="0"/>
          </a:endParaRPr>
        </a:p>
      </dsp:txBody>
      <dsp:txXfrm>
        <a:off x="5613864" y="3435459"/>
        <a:ext cx="1972618" cy="9863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744AEB0-B0B1-4CD0-9944-484FF50378CD}" type="datetimeFigureOut">
              <a:rPr lang="en-US" smtClean="0"/>
              <a:t>10/8/2025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F2CC6C4-B99D-4042-B960-B7413E714DEA}" type="slidenum">
              <a:rPr lang="en-US" smtClean="0"/>
              <a:t>‹#›</a:t>
            </a:fld>
            <a:endParaRPr lang="en-US"/>
          </a:p>
        </p:txBody>
      </p:sp>
    </p:spTree>
    <p:extLst>
      <p:ext uri="{BB962C8B-B14F-4D97-AF65-F5344CB8AC3E}">
        <p14:creationId xmlns:p14="http://schemas.microsoft.com/office/powerpoint/2010/main" val="1993377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71FA3-8603-43CC-89A6-5B58865470ED}" type="slidenum">
              <a:rPr lang="en-US"/>
              <a:pPr/>
              <a:t>1</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8787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a:t>divides </a:t>
            </a:r>
            <a:r>
              <a:rPr lang="en-US" baseline="0" dirty="0" err="1"/>
              <a:t>attica</a:t>
            </a:r>
            <a:r>
              <a:rPr lang="en-US" baseline="0" dirty="0"/>
              <a:t> into 3 regions: “city,” “shore,” “inland,” and 139 demes, which are political constituencies. every citizen enrolled in a deme, stays in that deme even if relocates. sons will be members of that deme.</a:t>
            </a:r>
          </a:p>
          <a:p>
            <a:pPr lvl="0"/>
            <a:r>
              <a:rPr lang="en-US" baseline="0" dirty="0"/>
              <a:t>each region into 10 trittyes, with a varying number of demes in each </a:t>
            </a:r>
            <a:r>
              <a:rPr lang="en-US" baseline="0" dirty="0" err="1"/>
              <a:t>trtttys</a:t>
            </a:r>
            <a:r>
              <a:rPr lang="en-US" baseline="0" dirty="0"/>
              <a:t>.</a:t>
            </a:r>
          </a:p>
          <a:p>
            <a:pPr lvl="0"/>
            <a:r>
              <a:rPr lang="en-US" baseline="0" dirty="0"/>
              <a:t>formed 1 tribe from 3 trittyes, 1 trittys from each region = 10 tribes spread out geographically.</a:t>
            </a:r>
          </a:p>
          <a:p>
            <a:pPr lvl="0"/>
            <a:r>
              <a:rPr lang="en-US" baseline="0" dirty="0"/>
              <a:t>by forming a an agenda-preparing council of 500 (50 chosen annually by lot from each tribe), in effect halts aristocratic control over legislative initiatives, and works toward (not quite reaching) a fully sovereign assembly. (boule also finances, foreign policy)</a:t>
            </a:r>
          </a:p>
          <a:p>
            <a:pPr lvl="0"/>
            <a:r>
              <a:rPr lang="en-US" baseline="0" dirty="0"/>
              <a:t>further weakening of old aristocratic identifications in introducing practice of identifying self from one’s deme, evidently with aim of setting aside practice of patronymic, though intermittently practiced.</a:t>
            </a:r>
          </a:p>
          <a:p>
            <a:pPr lvl="1"/>
            <a:r>
              <a:rPr lang="en-US" baseline="0" dirty="0"/>
              <a:t>participation at level of deme crucial: deme exam age 18 = citizenship exam. deme assembly. selection of pool for offices like councilman.</a:t>
            </a:r>
          </a:p>
          <a:p>
            <a:pPr lvl="1"/>
            <a:r>
              <a:rPr lang="en-US" baseline="0" dirty="0"/>
              <a:t>and tribal elections of generals = extension of this new identification, organization. tribal affiliation basis of required citizen military service.</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13</a:t>
            </a:fld>
            <a:endParaRPr lang="en-US"/>
          </a:p>
        </p:txBody>
      </p:sp>
    </p:spTree>
    <p:extLst>
      <p:ext uri="{BB962C8B-B14F-4D97-AF65-F5344CB8AC3E}">
        <p14:creationId xmlns:p14="http://schemas.microsoft.com/office/powerpoint/2010/main" val="694207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Tyrannicides at Athens (Panathenaea of 514 BCE)</a:t>
            </a:r>
          </a:p>
          <a:p>
            <a:pPr lvl="1"/>
            <a:r>
              <a:rPr lang="en-US" dirty="0"/>
              <a:t>Cleisthenes elevated them as heroes. that put a democratic stamp on them. it is argued that their love figured symbolically as a kind of erotically charged patriotism. that idea comes back again and again, notably, in </a:t>
            </a:r>
            <a:r>
              <a:rPr lang="en-US" dirty="0" err="1"/>
              <a:t>periclean</a:t>
            </a:r>
            <a:r>
              <a:rPr lang="en-US" dirty="0"/>
              <a:t> </a:t>
            </a:r>
            <a:r>
              <a:rPr lang="en-US" dirty="0" err="1"/>
              <a:t>fo</a:t>
            </a:r>
            <a:r>
              <a:rPr lang="en-US" dirty="0"/>
              <a:t>.</a:t>
            </a:r>
          </a:p>
          <a:p>
            <a:pPr lvl="0"/>
            <a:r>
              <a:rPr lang="en-US" dirty="0"/>
              <a:t>Persian debate </a:t>
            </a:r>
            <a:r>
              <a:rPr lang="en-US" sz="1200" dirty="0"/>
              <a:t>(Herodotus book 3, sections 80-82, ca. 522 BCE)</a:t>
            </a:r>
            <a:r>
              <a:rPr lang="en-US" dirty="0"/>
              <a:t>.</a:t>
            </a:r>
          </a:p>
          <a:p>
            <a:pPr lvl="1"/>
            <a:r>
              <a:rPr lang="en-US" dirty="0" err="1"/>
              <a:t>otanes</a:t>
            </a:r>
            <a:r>
              <a:rPr lang="en-US" dirty="0"/>
              <a:t> democrat on monarchial hubris and phthonos. vulnerable to flattery, but sensitive as well to being seen to be flattered. but the hubris (lawlessness) main thing. rule of many promotes </a:t>
            </a:r>
            <a:r>
              <a:rPr lang="en-US" i="1" dirty="0"/>
              <a:t>isonomia</a:t>
            </a:r>
            <a:r>
              <a:rPr lang="en-US" dirty="0"/>
              <a:t>. note brief description of democratic state.</a:t>
            </a:r>
          </a:p>
          <a:p>
            <a:pPr lvl="1"/>
            <a:r>
              <a:rPr lang="en-US" dirty="0" err="1"/>
              <a:t>megabyzus</a:t>
            </a:r>
            <a:r>
              <a:rPr lang="en-US" dirty="0"/>
              <a:t> on oligarchy. ignorance and hubris of "crowd" exceeds that of tyrant. rule by "best" is best.</a:t>
            </a:r>
          </a:p>
          <a:p>
            <a:pPr lvl="1"/>
            <a:r>
              <a:rPr lang="en-US" dirty="0" err="1"/>
              <a:t>darius</a:t>
            </a:r>
            <a:r>
              <a:rPr lang="en-US" dirty="0"/>
              <a:t> agrees with mega on democracy but not on oligarchy. rule of a single good man best. plurality of rulers conduces to strife (</a:t>
            </a:r>
            <a:r>
              <a:rPr lang="en-US" i="1" dirty="0"/>
              <a:t>stasis</a:t>
            </a:r>
            <a:r>
              <a:rPr lang="en-US" dirty="0"/>
              <a:t>). plus dēmos is corrupt. our liberty (</a:t>
            </a:r>
            <a:r>
              <a:rPr lang="en-US" dirty="0" err="1"/>
              <a:t>persian</a:t>
            </a:r>
            <a:r>
              <a:rPr lang="en-US" dirty="0"/>
              <a:t> liberty from </a:t>
            </a:r>
            <a:r>
              <a:rPr lang="en-US" dirty="0" err="1"/>
              <a:t>medes</a:t>
            </a:r>
            <a:r>
              <a:rPr lang="en-US" dirty="0"/>
              <a:t>) came from a king. all constitutions eventually morph into monarchies.</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14</a:t>
            </a:fld>
            <a:endParaRPr lang="en-US"/>
          </a:p>
        </p:txBody>
      </p:sp>
    </p:spTree>
    <p:extLst>
      <p:ext uri="{BB962C8B-B14F-4D97-AF65-F5344CB8AC3E}">
        <p14:creationId xmlns:p14="http://schemas.microsoft.com/office/powerpoint/2010/main" val="30059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2CC6C4-B99D-4042-B960-B7413E714DEA}" type="slidenum">
              <a:rPr lang="en-US" smtClean="0"/>
              <a:t>2</a:t>
            </a:fld>
            <a:endParaRPr lang="en-US"/>
          </a:p>
        </p:txBody>
      </p:sp>
    </p:spTree>
    <p:extLst>
      <p:ext uri="{BB962C8B-B14F-4D97-AF65-F5344CB8AC3E}">
        <p14:creationId xmlns:p14="http://schemas.microsoft.com/office/powerpoint/2010/main" val="138064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297591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645">
              <a:defRPr/>
            </a:pPr>
            <a:r>
              <a:rPr lang="en-US" dirty="0"/>
              <a:t>lots of folk wisdom pertaining to politics. not exactly penetrating </a:t>
            </a:r>
            <a:r>
              <a:rPr lang="en-US" dirty="0" err="1"/>
              <a:t>polisci</a:t>
            </a:r>
            <a:r>
              <a:rPr lang="en-US" dirty="0"/>
              <a:t> analysis, but a partly coherent, partly dissonant, set of nostrums about persuasion, rulership, law, and democracy.</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117502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Rulership in Hesiod</a:t>
            </a:r>
          </a:p>
          <a:p>
            <a:pPr lvl="1"/>
            <a:r>
              <a:rPr lang="en-US" dirty="0"/>
              <a:t>Rulers: Cultivate eloquence, justice</a:t>
            </a:r>
          </a:p>
          <a:p>
            <a:pPr lvl="2"/>
            <a:r>
              <a:rPr lang="en-US" dirty="0"/>
              <a:t>(Hesiod Theogony lines 75-103) honor accruing to just and eloquent king: "All the people look towards him while he settles causes with true judgments: and he, speaking surely, would soon make wise end even of a great quarrel; for therefore are there princes wise in heart, because when the people are being misguided in their assembly, they set right the matter again with ease, persuading them with gentle words."</a:t>
            </a:r>
          </a:p>
          <a:p>
            <a:pPr lvl="1"/>
            <a:r>
              <a:rPr lang="en-US" dirty="0"/>
              <a:t>Ruled: Submit!</a:t>
            </a:r>
          </a:p>
          <a:p>
            <a:pPr marL="909645" lvl="2" defTabSz="909645">
              <a:defRPr/>
            </a:pPr>
            <a:r>
              <a:rPr lang="en-US" dirty="0"/>
              <a:t>(202-211) tale of the hawk and the nightingale. impotence of sweet song v. sheer might. "One is a fool if one tries to withstand the stronger, for one does not get the mastery and suffers pain besides one's shame."</a:t>
            </a:r>
          </a:p>
          <a:p>
            <a:r>
              <a:rPr lang="en-US" dirty="0"/>
              <a:t>Eloquence and honor in Homer’s </a:t>
            </a:r>
            <a:r>
              <a:rPr lang="en-US" i="1" dirty="0"/>
              <a:t>Iliad</a:t>
            </a:r>
            <a:endParaRPr lang="en-US" dirty="0"/>
          </a:p>
          <a:p>
            <a:pPr lvl="1"/>
            <a:r>
              <a:rPr lang="en-US" dirty="0"/>
              <a:t>Odysseus </a:t>
            </a:r>
            <a:r>
              <a:rPr lang="en-US" sz="2400" dirty="0"/>
              <a:t>(3.191-224)</a:t>
            </a:r>
          </a:p>
          <a:p>
            <a:pPr lvl="2"/>
            <a:r>
              <a:rPr lang="en-US" dirty="0" err="1"/>
              <a:t>teikhoskopia</a:t>
            </a:r>
            <a:r>
              <a:rPr lang="en-US" dirty="0"/>
              <a:t>. point is the contrast between </a:t>
            </a:r>
            <a:r>
              <a:rPr lang="en-US" dirty="0" err="1"/>
              <a:t>brawney</a:t>
            </a:r>
            <a:r>
              <a:rPr lang="en-US" dirty="0"/>
              <a:t> </a:t>
            </a:r>
            <a:r>
              <a:rPr lang="en-US" dirty="0" err="1"/>
              <a:t>menelaus</a:t>
            </a:r>
            <a:r>
              <a:rPr lang="en-US" dirty="0"/>
              <a:t> and eloquent </a:t>
            </a:r>
            <a:r>
              <a:rPr lang="en-US" dirty="0" err="1"/>
              <a:t>odysseus</a:t>
            </a:r>
            <a:r>
              <a:rPr lang="en-US" dirty="0"/>
              <a:t>. </a:t>
            </a:r>
            <a:r>
              <a:rPr lang="en-US" dirty="0" err="1"/>
              <a:t>menelaus</a:t>
            </a:r>
            <a:r>
              <a:rPr lang="en-US" dirty="0"/>
              <a:t> is articulate, but "Odysseus…, when he rose to speak, was at first silent and kept his eyes fixed upon the ground. There was no play nor graceful movement of his scepter; he kept it straight and stiff like a man unpracticed in oratory - one might have taken him for a mere churl or simpleton. But when he raised his voice, and the words came driving from his deep chest like winter snow before the wind, then there was none to touch him, and no man thought further of what he looked like."</a:t>
            </a:r>
          </a:p>
          <a:p>
            <a:pPr lvl="1"/>
            <a:r>
              <a:rPr lang="en-US" dirty="0"/>
              <a:t>Dispute settlement </a:t>
            </a:r>
            <a:r>
              <a:rPr lang="en-US" sz="2400" dirty="0"/>
              <a:t>(“Shield of Achilles,” 18.478-508)</a:t>
            </a:r>
          </a:p>
          <a:p>
            <a:pPr lvl="2"/>
            <a:r>
              <a:rPr lang="en-US" dirty="0"/>
              <a:t>the competitive style of judgment delivery in the orderly city on the shield of </a:t>
            </a:r>
            <a:r>
              <a:rPr lang="en-US" dirty="0" err="1"/>
              <a:t>achilles</a:t>
            </a:r>
            <a:r>
              <a:rPr lang="en-US" dirty="0"/>
              <a:t>.</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3308734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D7118-17BE-4CE9-9BF5-EDEC2C16F4F7}" type="slidenum">
              <a:rPr lang="en-US"/>
              <a:pPr/>
              <a:t>8</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dirty="0"/>
              <a:t>ANOTHER SET OF READINGS illustrates the ambiguity of persuasion, how the category can be divided into itself more narrowly defined and the opposite of this last, and how the element of compulsion cannot ever be fully eliminated from the concept, however much it is crucial that a legitimate political order be viewed as expunging pure compulsion from the realm of the permissible.</a:t>
            </a:r>
            <a:endParaRPr lang="en-US" baseline="0" dirty="0"/>
          </a:p>
          <a:p>
            <a:r>
              <a:rPr lang="pt-BR" dirty="0"/>
              <a:t>pindar</a:t>
            </a:r>
          </a:p>
          <a:p>
            <a:pPr lvl="1"/>
            <a:r>
              <a:rPr lang="en-US" dirty="0"/>
              <a:t>Pindar Pythian Ode 4 lines 213-219. Aphrodite teaches Jason how torments inflicted on the wryneck can be magically transformed into eros felt by Medea for Jason and for his Greek home: “so that lovely Greece might lash her mind into a burning frenzy with the whip of Persuasion (</a:t>
            </a:r>
            <a:r>
              <a:rPr lang="en-US" dirty="0" err="1"/>
              <a:t>mastigi</a:t>
            </a:r>
            <a:r>
              <a:rPr lang="en-US" dirty="0"/>
              <a:t> </a:t>
            </a:r>
            <a:r>
              <a:rPr lang="en-US" dirty="0" err="1"/>
              <a:t>Peithous</a:t>
            </a:r>
            <a:r>
              <a:rPr lang="en-US" dirty="0"/>
              <a:t>).”</a:t>
            </a:r>
            <a:endParaRPr lang="pt-BR" dirty="0"/>
          </a:p>
          <a:p>
            <a:r>
              <a:rPr lang="pt-BR" dirty="0"/>
              <a:t>Aeschylus Agamemnon lines 385-386 (Lattimore translation)</a:t>
            </a:r>
          </a:p>
          <a:p>
            <a:pPr lvl="1"/>
            <a:r>
              <a:rPr lang="pt-BR" dirty="0"/>
              <a:t>Persuasion (Peitho) the persistent overwhelms ("forces," biasthai) him, | she, strong daughter of designing Ruin (Ate).</a:t>
            </a:r>
          </a:p>
          <a:p>
            <a:r>
              <a:rPr lang="pt-BR" dirty="0"/>
              <a:t>the latter passage concerns Paris' seduction/abduction of Helen. but the whole tenor of peitho in the first two plays of the oresteia suggests ruled by violence and distrust, politically and otherwise. peitho and bia are intertwined. true politics and institutional justice are waiting to be born.</a:t>
            </a:r>
          </a:p>
          <a:p>
            <a:r>
              <a:rPr lang="pt-BR" dirty="0"/>
              <a:t>lysias fo</a:t>
            </a:r>
          </a:p>
          <a:p>
            <a:pPr lvl="1"/>
            <a:r>
              <a:rPr lang="en-US" dirty="0" err="1"/>
              <a:t>lys</a:t>
            </a:r>
            <a:r>
              <a:rPr lang="en-US" dirty="0"/>
              <a:t> </a:t>
            </a:r>
            <a:r>
              <a:rPr lang="en-US" dirty="0" err="1"/>
              <a:t>fo</a:t>
            </a:r>
            <a:r>
              <a:rPr lang="en-US" dirty="0"/>
              <a:t> (from early 300s bce). association of bia with savagery, peitho with democracy. praise of law (which call despises) and reason, this last as the "education" of citizens in a democracy. (all very contrary to call. but illustrates his claim that dēmos fetishizes nomos.)</a:t>
            </a:r>
          </a:p>
        </p:txBody>
      </p:sp>
    </p:spTree>
    <p:extLst>
      <p:ext uri="{BB962C8B-B14F-4D97-AF65-F5344CB8AC3E}">
        <p14:creationId xmlns:p14="http://schemas.microsoft.com/office/powerpoint/2010/main" val="15451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72049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draco</a:t>
            </a:r>
            <a:r>
              <a:rPr lang="en-US" dirty="0"/>
              <a:t>:</a:t>
            </a:r>
            <a:r>
              <a:rPr lang="en-US" baseline="0" dirty="0"/>
              <a:t> perhaps </a:t>
            </a:r>
            <a:r>
              <a:rPr lang="en-US" baseline="0" dirty="0" err="1"/>
              <a:t>thesmothete</a:t>
            </a:r>
            <a:r>
              <a:rPr lang="en-US" baseline="0" dirty="0"/>
              <a:t> authorized to draw up a law code that was then written down. thus becomes a brake on more arbitrary justice processes. homicide laws to limit blood feuds. motive and extenuating circumstances established as pertinent. other crimes seem </a:t>
            </a:r>
            <a:r>
              <a:rPr lang="en-US" baseline="0" dirty="0" err="1"/>
              <a:t>punsihed</a:t>
            </a:r>
            <a:r>
              <a:rPr lang="en-US" baseline="0" dirty="0"/>
              <a:t> harshly – “draconian” punishments. all but homicide law set aside by s</a:t>
            </a:r>
            <a:r>
              <a:rPr lang="en-US" dirty="0"/>
              <a:t>olon. “… it cannot be denied that the few soundly attested laws represent an important stage in the process of institutional consolidation in the polis Athens” (Brill’s New </a:t>
            </a:r>
            <a:r>
              <a:rPr lang="en-US" dirty="0" err="1"/>
              <a:t>Pauly</a:t>
            </a:r>
            <a:r>
              <a:rPr lang="en-US" dirty="0"/>
              <a:t> online)</a:t>
            </a:r>
          </a:p>
        </p:txBody>
      </p:sp>
      <p:sp>
        <p:nvSpPr>
          <p:cNvPr id="4" name="Header Placeholder 3"/>
          <p:cNvSpPr>
            <a:spLocks noGrp="1"/>
          </p:cNvSpPr>
          <p:nvPr>
            <p:ph type="hdr" sz="quarter" idx="10"/>
          </p:nvPr>
        </p:nvSpPr>
        <p:spPr/>
        <p:txBody>
          <a:bodyPr/>
          <a:lstStyle/>
          <a:p>
            <a:r>
              <a:rPr lang="en-US"/>
              <a:t>persuasion anc. greece</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notes</a:t>
            </a:r>
          </a:p>
        </p:txBody>
      </p:sp>
      <p:sp>
        <p:nvSpPr>
          <p:cNvPr id="7" name="Slide Number Placeholder 6"/>
          <p:cNvSpPr>
            <a:spLocks noGrp="1"/>
          </p:cNvSpPr>
          <p:nvPr>
            <p:ph type="sldNum" sz="quarter" idx="13"/>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89425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a:t>
            </a:r>
            <a:r>
              <a:rPr lang="en-US" baseline="0" dirty="0"/>
              <a:t> we’re told that solon was granted dictatorial powers to draw up his constitution.</a:t>
            </a:r>
          </a:p>
          <a:p>
            <a:r>
              <a:rPr lang="en-US" baseline="0" dirty="0"/>
              <a:t>basically, created wealth-based oligarchy with key democratic elements.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746929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72DF39-0C56-45D0-AC63-3B35AFD4F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93"/>
            <a:ext cx="12192000" cy="6856214"/>
          </a:xfrm>
          <a:prstGeom prst="rect">
            <a:avLst/>
          </a:prstGeom>
        </p:spPr>
      </p:pic>
      <p:sp>
        <p:nvSpPr>
          <p:cNvPr id="11" name="Rectangle 10">
            <a:extLst>
              <a:ext uri="{FF2B5EF4-FFF2-40B4-BE49-F238E27FC236}">
                <a16:creationId xmlns:a16="http://schemas.microsoft.com/office/drawing/2014/main" id="{2CC2E3AD-8D80-4D06-8C4F-3644F173A6AF}"/>
              </a:ext>
              <a:ext uri="{C183D7F6-B498-43B3-948B-1728B52AA6E4}">
                <adec:decorative xmlns:adec="http://schemas.microsoft.com/office/drawing/2017/decorative" val="1"/>
              </a:ext>
            </a:extLst>
          </p:cNvPr>
          <p:cNvSpPr/>
          <p:nvPr/>
        </p:nvSpPr>
        <p:spPr>
          <a:xfrm>
            <a:off x="1" y="0"/>
            <a:ext cx="12192000" cy="6876810"/>
          </a:xfrm>
          <a:prstGeom prst="rect">
            <a:avLst/>
          </a:prstGeom>
          <a:solidFill>
            <a:schemeClr val="bg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Title 1">
            <a:extLst>
              <a:ext uri="{FF2B5EF4-FFF2-40B4-BE49-F238E27FC236}">
                <a16:creationId xmlns:a16="http://schemas.microsoft.com/office/drawing/2014/main" id="{2CAE099D-8829-4F75-BC00-DD35E3F8B11B}"/>
              </a:ext>
            </a:extLst>
          </p:cNvPr>
          <p:cNvSpPr>
            <a:spLocks noGrp="1"/>
          </p:cNvSpPr>
          <p:nvPr>
            <p:ph type="ctrTitle"/>
          </p:nvPr>
        </p:nvSpPr>
        <p:spPr>
          <a:xfrm>
            <a:off x="601840" y="265223"/>
            <a:ext cx="11244902" cy="1574286"/>
          </a:xfrm>
          <a:solidFill>
            <a:schemeClr val="bg1">
              <a:alpha val="0"/>
            </a:schemeClr>
          </a:solidFill>
        </p:spPr>
        <p:txBody>
          <a:bodyPr>
            <a:normAutofit/>
          </a:bodyPr>
          <a:lstStyle>
            <a:lvl1pPr>
              <a:defRPr sz="6600" b="0">
                <a:solidFill>
                  <a:schemeClr val="tx2"/>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D1C7462C-145C-482A-805E-7B1B6552C434}"/>
              </a:ext>
            </a:extLst>
          </p:cNvPr>
          <p:cNvSpPr>
            <a:spLocks noGrp="1"/>
          </p:cNvSpPr>
          <p:nvPr>
            <p:ph type="subTitle" idx="1"/>
          </p:nvPr>
        </p:nvSpPr>
        <p:spPr>
          <a:xfrm>
            <a:off x="601840" y="1983036"/>
            <a:ext cx="11244902" cy="1373726"/>
          </a:xfrm>
        </p:spPr>
        <p:txBody>
          <a:bodyPr>
            <a:normAutofit/>
          </a:bodyPr>
          <a:lstStyle>
            <a:lvl1pPr marL="45720" indent="0">
              <a:buFontTx/>
              <a:buNone/>
              <a:defRPr sz="4000">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32863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18320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a:gradFill>
            <a:gsLst>
              <a:gs pos="0">
                <a:srgbClr val="A6B6D6"/>
              </a:gs>
              <a:gs pos="100000">
                <a:srgbClr val="FFFFFF">
                  <a:alpha val="0"/>
                </a:srgbClr>
              </a:gs>
            </a:gsLst>
            <a:lin ang="2700000" scaled="0"/>
          </a:gradFill>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181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kern="800" spc="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8C4D1-6589-427A-BD39-4C6CAB503409}" type="datetime1">
              <a:rPr lang="en-US" smtClean="0"/>
              <a:t>10/8/2025</a:t>
            </a:fld>
            <a:endParaRPr lang="en-US"/>
          </a:p>
        </p:txBody>
      </p:sp>
      <p:sp>
        <p:nvSpPr>
          <p:cNvPr id="5" name="Footer Placeholder 4"/>
          <p:cNvSpPr>
            <a:spLocks noGrp="1"/>
          </p:cNvSpPr>
          <p:nvPr>
            <p:ph type="ftr" sz="quarter" idx="11"/>
          </p:nvPr>
        </p:nvSpPr>
        <p:spPr/>
        <p:txBody>
          <a:bodyPr/>
          <a:lstStyle/>
          <a:p>
            <a:r>
              <a:rPr lang="en-US"/>
              <a:t>Early Politics</a:t>
            </a:r>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ontent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20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lang="en-US" sz="3200" kern="1200" dirty="0" smtClean="0">
                <a:solidFill>
                  <a:schemeClr val="tx1"/>
                </a:solidFill>
                <a:latin typeface="+mn-lt"/>
                <a:ea typeface="+mn-ea"/>
                <a:cs typeface="+mn-cs"/>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54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lIns="182880" tIns="91440" rIns="182880" bIns="91440"/>
          <a:lstStyle/>
          <a:p>
            <a:r>
              <a:rPr lang="en-US"/>
              <a:t>Click to edit Master title style</a:t>
            </a:r>
            <a:endParaRPr dirty="0"/>
          </a:p>
        </p:txBody>
      </p:sp>
      <p:sp>
        <p:nvSpPr>
          <p:cNvPr id="3" name="Content Placeholder 2"/>
          <p:cNvSpPr>
            <a:spLocks noGrp="1"/>
          </p:cNvSpPr>
          <p:nvPr>
            <p:ph idx="1"/>
          </p:nvPr>
        </p:nvSpPr>
        <p:spPr/>
        <p:txBody>
          <a:bodyPr/>
          <a:lstStyle>
            <a:lvl1pPr>
              <a:lnSpc>
                <a:spcPct val="114000"/>
              </a:lnSpc>
              <a:defRPr/>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78C6C108-8F79-46E4-85E2-794911822E92}"/>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Early Politics</a:t>
            </a:r>
          </a:p>
        </p:txBody>
      </p:sp>
      <p:sp>
        <p:nvSpPr>
          <p:cNvPr id="5" name="Date Placeholder 4">
            <a:extLst>
              <a:ext uri="{FF2B5EF4-FFF2-40B4-BE49-F238E27FC236}">
                <a16:creationId xmlns:a16="http://schemas.microsoft.com/office/drawing/2014/main" id="{DE7C4614-495A-4499-8CFE-793A1AF7330A}"/>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fld id="{A984F7F4-B5EA-4D0A-8567-E5EB3D2F9F68}" type="datetime1">
              <a:rPr lang="en-US" smtClean="0"/>
              <a:t>10/8/2025</a:t>
            </a:fld>
            <a:endParaRPr lang="en-US"/>
          </a:p>
        </p:txBody>
      </p:sp>
      <p:sp>
        <p:nvSpPr>
          <p:cNvPr id="6" name="Slide Number Placeholder 5">
            <a:extLst>
              <a:ext uri="{FF2B5EF4-FFF2-40B4-BE49-F238E27FC236}">
                <a16:creationId xmlns:a16="http://schemas.microsoft.com/office/drawing/2014/main" id="{C43585F1-474E-410F-A390-A77A92A25782}"/>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C84949BF-B90B-4E25-9A47-07E9FB3241D4}" type="slidenum">
              <a:rPr lang="en-US" smtClean="0"/>
              <a:pPr/>
              <a:t>‹#›</a:t>
            </a:fld>
            <a:endParaRPr lang="en-US"/>
          </a:p>
        </p:txBody>
      </p:sp>
    </p:spTree>
    <p:extLst>
      <p:ext uri="{BB962C8B-B14F-4D97-AF65-F5344CB8AC3E}">
        <p14:creationId xmlns:p14="http://schemas.microsoft.com/office/powerpoint/2010/main" val="254987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091268"/>
            <a:ext cx="9756141" cy="1354665"/>
          </a:xfrm>
          <a:gradFill>
            <a:gsLst>
              <a:gs pos="0">
                <a:srgbClr val="A6B6D6"/>
              </a:gs>
              <a:gs pos="100000">
                <a:srgbClr val="FFFFFF">
                  <a:alpha val="0"/>
                </a:srgbClr>
              </a:gs>
            </a:gsLst>
            <a:lin ang="2700000" scaled="0"/>
          </a:gradFill>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466" y="3742277"/>
            <a:ext cx="9760605" cy="644985"/>
          </a:xfrm>
        </p:spPr>
        <p:txBody>
          <a:bodyPr anchor="t">
            <a:spAutoFit/>
          </a:bodyPr>
          <a:lstStyle>
            <a:lvl1pPr marL="0" indent="0">
              <a:lnSpc>
                <a:spcPct val="125000"/>
              </a:lnSpc>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339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360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4" name="Content Placeholder 3"/>
          <p:cNvSpPr>
            <a:spLocks noGrp="1"/>
          </p:cNvSpPr>
          <p:nvPr>
            <p:ph sz="half" idx="2"/>
          </p:nvPr>
        </p:nvSpPr>
        <p:spPr>
          <a:xfrm>
            <a:off x="626411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41F74371-CF01-42D9-91C8-10F3CBCBE6B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Early Politics</a:t>
            </a:r>
          </a:p>
        </p:txBody>
      </p:sp>
      <p:sp>
        <p:nvSpPr>
          <p:cNvPr id="7" name="Date Placeholder 4">
            <a:extLst>
              <a:ext uri="{FF2B5EF4-FFF2-40B4-BE49-F238E27FC236}">
                <a16:creationId xmlns:a16="http://schemas.microsoft.com/office/drawing/2014/main" id="{5A419ECF-C4E0-45C5-8F38-958EA4AB0C5B}"/>
              </a:ext>
            </a:extLst>
          </p:cNvPr>
          <p:cNvSpPr>
            <a:spLocks noGrp="1"/>
          </p:cNvSpPr>
          <p:nvPr>
            <p:ph type="dt" sz="half" idx="10"/>
          </p:nvPr>
        </p:nvSpPr>
        <p:spPr>
          <a:xfrm>
            <a:off x="5608399" y="6408109"/>
            <a:ext cx="975200" cy="261610"/>
          </a:xfrm>
          <a:prstGeom prst="rect">
            <a:avLst/>
          </a:prstGeom>
        </p:spPr>
        <p:txBody>
          <a:bodyPr/>
          <a:lstStyle>
            <a:lvl1pPr algn="ctr">
              <a:defRPr sz="1000"/>
            </a:lvl1pPr>
          </a:lstStyle>
          <a:p>
            <a:fld id="{AA1B1FB1-0431-4759-8273-811871E98897}" type="datetime1">
              <a:rPr lang="en-US" smtClean="0"/>
              <a:t>10/8/2025</a:t>
            </a:fld>
            <a:endParaRPr lang="en-US"/>
          </a:p>
        </p:txBody>
      </p:sp>
      <p:sp>
        <p:nvSpPr>
          <p:cNvPr id="9" name="Slide Number Placeholder 5">
            <a:extLst>
              <a:ext uri="{FF2B5EF4-FFF2-40B4-BE49-F238E27FC236}">
                <a16:creationId xmlns:a16="http://schemas.microsoft.com/office/drawing/2014/main" id="{E4079A54-F26A-48D7-B357-66203BB7B3DB}"/>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E5A160DF-E29A-4672-A7A8-D5391F57194F}" type="slidenum">
              <a:rPr lang="en-US" smtClean="0"/>
              <a:pPr/>
              <a:t>‹#›</a:t>
            </a:fld>
            <a:endParaRPr lang="en-US"/>
          </a:p>
        </p:txBody>
      </p:sp>
      <p:cxnSp>
        <p:nvCxnSpPr>
          <p:cNvPr id="10" name="Straight Connector 9">
            <a:extLst>
              <a:ext uri="{FF2B5EF4-FFF2-40B4-BE49-F238E27FC236}">
                <a16:creationId xmlns:a16="http://schemas.microsoft.com/office/drawing/2014/main" id="{BFDEB0B9-4B94-4EA6-BDA8-A6E4496250AD}"/>
              </a:ext>
            </a:extLst>
          </p:cNvPr>
          <p:cNvCxnSpPr/>
          <p:nvPr/>
        </p:nvCxnSpPr>
        <p:spPr>
          <a:xfrm rot="5400000">
            <a:off x="3937000" y="3886200"/>
            <a:ext cx="41148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83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931"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63685"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3">
            <a:extLst>
              <a:ext uri="{FF2B5EF4-FFF2-40B4-BE49-F238E27FC236}">
                <a16:creationId xmlns:a16="http://schemas.microsoft.com/office/drawing/2014/main" id="{5C220A2E-679C-493A-AFEB-FBD2DC16F9B6}"/>
              </a:ext>
            </a:extLst>
          </p:cNvPr>
          <p:cNvSpPr>
            <a:spLocks noGrp="1"/>
          </p:cNvSpPr>
          <p:nvPr>
            <p:ph type="ftr" sz="quarter" idx="10"/>
          </p:nvPr>
        </p:nvSpPr>
        <p:spPr>
          <a:xfrm>
            <a:off x="1209151" y="6408109"/>
            <a:ext cx="1849806" cy="261610"/>
          </a:xfrm>
          <a:prstGeom prst="rect">
            <a:avLst/>
          </a:prstGeom>
        </p:spPr>
        <p:txBody>
          <a:bodyPr/>
          <a:lstStyle>
            <a:lvl1pPr>
              <a:defRPr sz="1000"/>
            </a:lvl1pPr>
          </a:lstStyle>
          <a:p>
            <a:r>
              <a:rPr lang="en-US"/>
              <a:t>Early Politics</a:t>
            </a:r>
          </a:p>
        </p:txBody>
      </p:sp>
      <p:sp>
        <p:nvSpPr>
          <p:cNvPr id="8" name="Date Placeholder 4">
            <a:extLst>
              <a:ext uri="{FF2B5EF4-FFF2-40B4-BE49-F238E27FC236}">
                <a16:creationId xmlns:a16="http://schemas.microsoft.com/office/drawing/2014/main" id="{56F3A298-FD91-42E8-8EB1-84CBC284D850}"/>
              </a:ext>
            </a:extLst>
          </p:cNvPr>
          <p:cNvSpPr>
            <a:spLocks noGrp="1"/>
          </p:cNvSpPr>
          <p:nvPr>
            <p:ph type="dt" sz="half" idx="11"/>
          </p:nvPr>
        </p:nvSpPr>
        <p:spPr>
          <a:xfrm>
            <a:off x="5608399" y="6408109"/>
            <a:ext cx="975200" cy="261610"/>
          </a:xfrm>
          <a:prstGeom prst="rect">
            <a:avLst/>
          </a:prstGeom>
        </p:spPr>
        <p:txBody>
          <a:bodyPr/>
          <a:lstStyle>
            <a:lvl1pPr algn="ctr">
              <a:defRPr sz="1000"/>
            </a:lvl1pPr>
          </a:lstStyle>
          <a:p>
            <a:fld id="{50F476C4-9082-4783-9A46-D865922C2D8C}" type="datetime1">
              <a:rPr lang="en-US" smtClean="0"/>
              <a:t>10/8/2025</a:t>
            </a:fld>
            <a:endParaRPr lang="en-US"/>
          </a:p>
        </p:txBody>
      </p:sp>
      <p:sp>
        <p:nvSpPr>
          <p:cNvPr id="9" name="Slide Number Placeholder 5">
            <a:extLst>
              <a:ext uri="{FF2B5EF4-FFF2-40B4-BE49-F238E27FC236}">
                <a16:creationId xmlns:a16="http://schemas.microsoft.com/office/drawing/2014/main" id="{FC3AAD97-60AD-488B-8A7F-2F7D246F7997}"/>
              </a:ext>
            </a:extLst>
          </p:cNvPr>
          <p:cNvSpPr>
            <a:spLocks noGrp="1"/>
          </p:cNvSpPr>
          <p:nvPr>
            <p:ph type="sldNum" sz="quarter" idx="12"/>
          </p:nvPr>
        </p:nvSpPr>
        <p:spPr>
          <a:xfrm>
            <a:off x="10617791" y="6408109"/>
            <a:ext cx="356280" cy="261610"/>
          </a:xfrm>
          <a:prstGeom prst="rect">
            <a:avLst/>
          </a:prstGeom>
        </p:spPr>
        <p:txBody>
          <a:bodyPr/>
          <a:lstStyle>
            <a:lvl1pPr algn="r">
              <a:defRPr sz="1000"/>
            </a:lvl1pPr>
          </a:lstStyle>
          <a:p>
            <a:fld id="{B1A7D873-BDEC-4D0E-826C-A647DDEC7662}" type="slidenum">
              <a:rPr lang="en-US" smtClean="0"/>
              <a:pPr/>
              <a:t>‹#›</a:t>
            </a:fld>
            <a:endParaRPr lang="en-US"/>
          </a:p>
        </p:txBody>
      </p:sp>
    </p:spTree>
    <p:extLst>
      <p:ext uri="{BB962C8B-B14F-4D97-AF65-F5344CB8AC3E}">
        <p14:creationId xmlns:p14="http://schemas.microsoft.com/office/powerpoint/2010/main" val="3082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A6B6D6">
                  <a:alpha val="50000"/>
                </a:srgbClr>
              </a:gs>
              <a:gs pos="100000">
                <a:srgbClr val="FFFFFF">
                  <a:alpha val="0"/>
                </a:srgbClr>
              </a:gs>
            </a:gsLst>
            <a:lin ang="2700000" scaled="0"/>
          </a:gradFill>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248748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95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a:solidFill>
            <a:srgbClr val="A6B6D6"/>
          </a:solidFill>
        </p:spPr>
        <p:txBody>
          <a:bodyPr anchor="b">
            <a:noAutofit/>
          </a:bodyPr>
          <a:lstStyle>
            <a:lvl1pPr algn="l">
              <a:defRPr sz="4000" b="0"/>
            </a:lvl1pPr>
          </a:lstStyle>
          <a:p>
            <a:r>
              <a:rPr lang="en-US"/>
              <a:t>Click to edit Master title style</a:t>
            </a:r>
            <a:endParaRPr dirty="0"/>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833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684391" y="685800"/>
            <a:ext cx="3887212" cy="4038600"/>
          </a:xfrm>
          <a:gradFill>
            <a:gsLst>
              <a:gs pos="0">
                <a:srgbClr val="A6B6D6"/>
              </a:gs>
              <a:gs pos="100000">
                <a:srgbClr val="FFFFFF">
                  <a:alpha val="0"/>
                </a:srgbClr>
              </a:gs>
            </a:gsLst>
            <a:lin ang="2700000" scaled="0"/>
          </a:gradFill>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614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A6B6D6"/>
              </a:gs>
              <a:gs pos="100000">
                <a:srgbClr val="FFFFFF">
                  <a:alpha val="0"/>
                </a:srgbClr>
              </a:gs>
            </a:gsLst>
            <a:lin ang="2700000" scaled="0"/>
          </a:gradFill>
        </p:spPr>
        <p:txBody>
          <a:bodyPr vert="horz" lIns="182880" tIns="91440" rIns="182880" bIns="9144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17931" y="1828800"/>
            <a:ext cx="975614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0EEEA5A4-8901-4DCB-855C-9D1356E69D6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a:t>Early Politics</a:t>
            </a:r>
            <a:endParaRPr lang="en-US" dirty="0"/>
          </a:p>
        </p:txBody>
      </p:sp>
      <p:sp>
        <p:nvSpPr>
          <p:cNvPr id="7" name="Date Placeholder 4">
            <a:extLst>
              <a:ext uri="{FF2B5EF4-FFF2-40B4-BE49-F238E27FC236}">
                <a16:creationId xmlns:a16="http://schemas.microsoft.com/office/drawing/2014/main" id="{0C65830C-7FBF-47F6-99D9-C8E465F18B78}"/>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fld id="{A9C41A1D-027B-4FA4-BB4C-F47BB338A60B}" type="datetime1">
              <a:rPr lang="en-US" smtClean="0"/>
              <a:t>10/8/2025</a:t>
            </a:fld>
            <a:endParaRPr lang="en-US"/>
          </a:p>
        </p:txBody>
      </p:sp>
      <p:sp>
        <p:nvSpPr>
          <p:cNvPr id="8" name="Slide Number Placeholder 5">
            <a:extLst>
              <a:ext uri="{FF2B5EF4-FFF2-40B4-BE49-F238E27FC236}">
                <a16:creationId xmlns:a16="http://schemas.microsoft.com/office/drawing/2014/main" id="{8128233F-A227-4C17-9032-66443E452159}"/>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75105F9F-A147-4999-9337-ABC437A27969}" type="slidenum">
              <a:rPr lang="en-US" smtClean="0"/>
              <a:pPr/>
              <a:t>‹#›</a:t>
            </a:fld>
            <a:endParaRPr lang="en-US"/>
          </a:p>
        </p:txBody>
      </p:sp>
    </p:spTree>
    <p:extLst>
      <p:ext uri="{BB962C8B-B14F-4D97-AF65-F5344CB8AC3E}">
        <p14:creationId xmlns:p14="http://schemas.microsoft.com/office/powerpoint/2010/main" val="15863765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64"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600" kern="1200">
          <a:solidFill>
            <a:schemeClr val="tx1"/>
          </a:solidFill>
          <a:latin typeface="+mn-lt"/>
          <a:ea typeface="+mn-ea"/>
          <a:cs typeface="+mn-cs"/>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37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D3A540-59EF-477E-89D7-12A6F2DFEAE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D987E3A-4146-4AE9-81FC-F6A55CCFA6D7}"/>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alpha val="6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sp>
        <p:nvSpPr>
          <p:cNvPr id="17410" name="Rectangle 2"/>
          <p:cNvSpPr>
            <a:spLocks noGrp="1" noChangeArrowheads="1"/>
          </p:cNvSpPr>
          <p:nvPr>
            <p:ph type="ctrTitle"/>
          </p:nvPr>
        </p:nvSpPr>
        <p:spPr>
          <a:xfrm>
            <a:off x="360303" y="567698"/>
            <a:ext cx="8505200" cy="1514261"/>
          </a:xfrm>
          <a:noFill/>
        </p:spPr>
        <p:txBody>
          <a:bodyPr wrap="square">
            <a:spAutoFit/>
          </a:bodyPr>
          <a:lstStyle/>
          <a:p>
            <a:r>
              <a:rPr lang="en-US" sz="4800" dirty="0">
                <a:solidFill>
                  <a:schemeClr val="bg1"/>
                </a:solidFill>
              </a:rPr>
              <a:t>Early Greek Political Theory and Practice</a:t>
            </a:r>
          </a:p>
        </p:txBody>
      </p:sp>
      <p:sp>
        <p:nvSpPr>
          <p:cNvPr id="6" name="Subtitle 5"/>
          <p:cNvSpPr>
            <a:spLocks noGrp="1"/>
          </p:cNvSpPr>
          <p:nvPr>
            <p:ph type="subTitle" idx="1"/>
          </p:nvPr>
        </p:nvSpPr>
        <p:spPr>
          <a:xfrm>
            <a:off x="429934" y="2224836"/>
            <a:ext cx="5306078" cy="782824"/>
          </a:xfrm>
          <a:noFill/>
        </p:spPr>
        <p:txBody>
          <a:bodyPr>
            <a:normAutofit/>
          </a:bodyPr>
          <a:lstStyle/>
          <a:p>
            <a:r>
              <a:rPr lang="en-US" sz="3600" dirty="0">
                <a:solidFill>
                  <a:schemeClr val="bg1"/>
                </a:solidFill>
              </a:rPr>
              <a:t>Ca. 800–ca. 450 BCE</a:t>
            </a:r>
          </a:p>
        </p:txBody>
      </p:sp>
      <p:sp>
        <p:nvSpPr>
          <p:cNvPr id="10" name="TextBox 9">
            <a:extLst>
              <a:ext uri="{FF2B5EF4-FFF2-40B4-BE49-F238E27FC236}">
                <a16:creationId xmlns:a16="http://schemas.microsoft.com/office/drawing/2014/main" id="{53D0C3F4-AF5F-4FDA-92FE-5137740A2B66}"/>
              </a:ext>
            </a:extLst>
          </p:cNvPr>
          <p:cNvSpPr txBox="1"/>
          <p:nvPr/>
        </p:nvSpPr>
        <p:spPr>
          <a:xfrm>
            <a:off x="490477" y="5051265"/>
            <a:ext cx="5702612" cy="968535"/>
          </a:xfrm>
          <a:prstGeom prst="rect">
            <a:avLst/>
          </a:prstGeom>
          <a:noFill/>
        </p:spPr>
        <p:txBody>
          <a:bodyPr wrap="square" rtlCol="0" anchor="b" anchorCtr="0">
            <a:spAutoFit/>
          </a:bodyPr>
          <a:lstStyle/>
          <a:p>
            <a:pPr>
              <a:lnSpc>
                <a:spcPct val="125000"/>
              </a:lnSpc>
            </a:pPr>
            <a:r>
              <a:rPr lang="en-US" sz="2400" i="1" dirty="0">
                <a:solidFill>
                  <a:schemeClr val="bg1"/>
                </a:solidFill>
              </a:rPr>
              <a:t>Detail from the “</a:t>
            </a:r>
            <a:r>
              <a:rPr lang="en-US" sz="2400" i="1" dirty="0" err="1">
                <a:solidFill>
                  <a:schemeClr val="bg1"/>
                </a:solidFill>
              </a:rPr>
              <a:t>Chigi</a:t>
            </a:r>
            <a:r>
              <a:rPr lang="en-US" sz="2400" i="1" dirty="0">
                <a:solidFill>
                  <a:schemeClr val="bg1"/>
                </a:solidFill>
              </a:rPr>
              <a:t> Vase,” ca. 650-640 BCE. Corinthian</a:t>
            </a:r>
          </a:p>
        </p:txBody>
      </p:sp>
    </p:spTree>
    <p:extLst>
      <p:ext uri="{BB962C8B-B14F-4D97-AF65-F5344CB8AC3E}">
        <p14:creationId xmlns:p14="http://schemas.microsoft.com/office/powerpoint/2010/main" val="228740153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Athenian Timeline</a:t>
            </a:r>
            <a:endParaRPr lang="en-US" dirty="0"/>
          </a:p>
        </p:txBody>
      </p:sp>
      <p:sp>
        <p:nvSpPr>
          <p:cNvPr id="5" name="Content Placeholder 4"/>
          <p:cNvSpPr>
            <a:spLocks noGrp="1"/>
          </p:cNvSpPr>
          <p:nvPr>
            <p:ph idx="1"/>
          </p:nvPr>
        </p:nvSpPr>
        <p:spPr/>
        <p:txBody>
          <a:bodyPr>
            <a:normAutofit fontScale="92500" lnSpcReduction="10000"/>
          </a:bodyPr>
          <a:lstStyle/>
          <a:p>
            <a:r>
              <a:rPr lang="en-US" dirty="0"/>
              <a:t>ca. 620 Draco’s law code</a:t>
            </a:r>
          </a:p>
          <a:p>
            <a:pPr lvl="1"/>
            <a:r>
              <a:rPr lang="en-US" i="1" dirty="0" err="1"/>
              <a:t>thesmoi</a:t>
            </a:r>
            <a:endParaRPr lang="en-US" i="1" dirty="0"/>
          </a:p>
          <a:p>
            <a:r>
              <a:rPr lang="en-US" dirty="0"/>
              <a:t>594/3 Solon’s reforms</a:t>
            </a:r>
          </a:p>
          <a:p>
            <a:pPr lvl="1"/>
            <a:r>
              <a:rPr lang="en-US" i="1" dirty="0"/>
              <a:t>nomoi</a:t>
            </a:r>
          </a:p>
          <a:p>
            <a:r>
              <a:rPr lang="en-US" dirty="0"/>
              <a:t>560-510 Peisistratean tyranny</a:t>
            </a:r>
          </a:p>
          <a:p>
            <a:r>
              <a:rPr lang="en-US" dirty="0"/>
              <a:t>507 Cleisthenic reforms</a:t>
            </a:r>
          </a:p>
        </p:txBody>
      </p:sp>
    </p:spTree>
    <p:extLst>
      <p:ext uri="{BB962C8B-B14F-4D97-AF65-F5344CB8AC3E}">
        <p14:creationId xmlns:p14="http://schemas.microsoft.com/office/powerpoint/2010/main" val="196303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Critical Thinking: Solon </a:t>
            </a:r>
            <a:r>
              <a:rPr lang="en-US" sz="3600" dirty="0"/>
              <a:t>(594/3? BCE)</a:t>
            </a:r>
            <a:endParaRPr lang="en-US" dirty="0"/>
          </a:p>
        </p:txBody>
      </p:sp>
      <p:sp>
        <p:nvSpPr>
          <p:cNvPr id="13" name="Content Placeholder 12"/>
          <p:cNvSpPr>
            <a:spLocks noGrp="1"/>
          </p:cNvSpPr>
          <p:nvPr>
            <p:ph idx="1"/>
          </p:nvPr>
        </p:nvSpPr>
        <p:spPr>
          <a:xfrm>
            <a:off x="1217931" y="1828800"/>
            <a:ext cx="9756141" cy="3546764"/>
          </a:xfrm>
        </p:spPr>
        <p:txBody>
          <a:bodyPr>
            <a:normAutofit/>
          </a:bodyPr>
          <a:lstStyle/>
          <a:p>
            <a:pPr marL="514350" indent="-514350">
              <a:buFont typeface="+mj-lt"/>
              <a:buAutoNum type="arabicPeriod"/>
            </a:pPr>
            <a:r>
              <a:rPr lang="en-US" sz="2800" dirty="0"/>
              <a:t>Birth qualification =&gt; property qualification.</a:t>
            </a:r>
          </a:p>
          <a:p>
            <a:pPr marL="514350" indent="-514350">
              <a:buFont typeface="+mj-lt"/>
              <a:buAutoNum type="arabicPeriod"/>
            </a:pPr>
            <a:r>
              <a:rPr lang="en-US" sz="2800" dirty="0"/>
              <a:t>Cancellation of debt.</a:t>
            </a:r>
          </a:p>
          <a:p>
            <a:pPr marL="514350" indent="-514350">
              <a:buFont typeface="+mj-lt"/>
              <a:buAutoNum type="arabicPeriod"/>
            </a:pPr>
            <a:r>
              <a:rPr lang="en-US" sz="2800" dirty="0"/>
              <a:t>End to debt-slavery.</a:t>
            </a:r>
          </a:p>
          <a:p>
            <a:pPr marL="514350" indent="-514350">
              <a:buFont typeface="+mj-lt"/>
              <a:buAutoNum type="arabicPeriod"/>
            </a:pPr>
            <a:r>
              <a:rPr lang="en-US" sz="2800" dirty="0"/>
              <a:t>Council (</a:t>
            </a:r>
            <a:r>
              <a:rPr lang="en-US" sz="2800" i="1" dirty="0"/>
              <a:t>boule</a:t>
            </a:r>
            <a:r>
              <a:rPr lang="en-US" sz="2800" dirty="0"/>
              <a:t>) of 400.</a:t>
            </a:r>
          </a:p>
          <a:p>
            <a:pPr marL="514350" indent="-514350">
              <a:buFont typeface="+mj-lt"/>
              <a:buAutoNum type="arabicPeriod"/>
            </a:pPr>
            <a:r>
              <a:rPr lang="en-US" sz="2800" dirty="0"/>
              <a:t>Citizen-jury courts (</a:t>
            </a:r>
            <a:r>
              <a:rPr lang="en-US" sz="2800" i="1" dirty="0" err="1"/>
              <a:t>eliaia</a:t>
            </a:r>
            <a:r>
              <a:rPr lang="en-US" sz="2800" dirty="0"/>
              <a:t>, </a:t>
            </a:r>
            <a:r>
              <a:rPr lang="en-US" sz="2800" i="1" dirty="0"/>
              <a:t>dikasteria</a:t>
            </a:r>
            <a:r>
              <a:rPr lang="en-US" sz="2800" dirty="0"/>
              <a:t>).</a:t>
            </a:r>
          </a:p>
        </p:txBody>
      </p:sp>
      <p:sp>
        <p:nvSpPr>
          <p:cNvPr id="8" name="TextBox 7">
            <a:extLst>
              <a:ext uri="{FF2B5EF4-FFF2-40B4-BE49-F238E27FC236}">
                <a16:creationId xmlns:a16="http://schemas.microsoft.com/office/drawing/2014/main" id="{F6511BE8-8C59-4A6C-AD21-40160EDFD05F}"/>
              </a:ext>
            </a:extLst>
          </p:cNvPr>
          <p:cNvSpPr txBox="1"/>
          <p:nvPr/>
        </p:nvSpPr>
        <p:spPr>
          <a:xfrm>
            <a:off x="2606920" y="5451057"/>
            <a:ext cx="6974986" cy="646986"/>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nchorCtr="0">
            <a:spAutoFit/>
          </a:bodyPr>
          <a:lstStyle/>
          <a:p>
            <a:pPr algn="ctr"/>
            <a:r>
              <a:rPr lang="en-US" sz="3200" dirty="0"/>
              <a:t>Tyranny? Oligarchy? Democracy?</a:t>
            </a:r>
          </a:p>
        </p:txBody>
      </p:sp>
    </p:spTree>
    <p:extLst>
      <p:ext uri="{BB962C8B-B14F-4D97-AF65-F5344CB8AC3E}">
        <p14:creationId xmlns:p14="http://schemas.microsoft.com/office/powerpoint/2010/main" val="37778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0EABA-1680-4D0D-AE8A-75738DC45624}"/>
              </a:ext>
            </a:extLst>
          </p:cNvPr>
          <p:cNvSpPr>
            <a:spLocks noGrp="1"/>
          </p:cNvSpPr>
          <p:nvPr>
            <p:ph type="title"/>
          </p:nvPr>
        </p:nvSpPr>
        <p:spPr>
          <a:solidFill>
            <a:srgbClr val="A6B6D6"/>
          </a:solidFill>
        </p:spPr>
        <p:txBody>
          <a:bodyPr/>
          <a:lstStyle/>
          <a:p>
            <a:pPr algn="ctr"/>
            <a:r>
              <a:rPr lang="en-US" dirty="0"/>
              <a:t>Cleisthenic Reforms </a:t>
            </a:r>
            <a:r>
              <a:rPr lang="en-US" sz="3600" dirty="0"/>
              <a:t>(507 BCE)</a:t>
            </a:r>
            <a:endParaRPr lang="en-US" dirty="0"/>
          </a:p>
        </p:txBody>
      </p:sp>
      <p:sp>
        <p:nvSpPr>
          <p:cNvPr id="3" name="Text Placeholder 2">
            <a:extLst>
              <a:ext uri="{FF2B5EF4-FFF2-40B4-BE49-F238E27FC236}">
                <a16:creationId xmlns:a16="http://schemas.microsoft.com/office/drawing/2014/main" id="{E77C759A-54FC-4B48-A4B5-4E3B6F2923D8}"/>
              </a:ext>
            </a:extLst>
          </p:cNvPr>
          <p:cNvSpPr>
            <a:spLocks noGrp="1"/>
          </p:cNvSpPr>
          <p:nvPr>
            <p:ph type="body" idx="1"/>
          </p:nvPr>
        </p:nvSpPr>
        <p:spPr/>
        <p:txBody>
          <a:bodyPr/>
          <a:lstStyle/>
          <a:p>
            <a:pPr algn="r"/>
            <a:r>
              <a:rPr lang="en-US" sz="3200" dirty="0"/>
              <a:t>from oligarchy</a:t>
            </a:r>
          </a:p>
        </p:txBody>
      </p:sp>
      <p:sp>
        <p:nvSpPr>
          <p:cNvPr id="4" name="Content Placeholder 3">
            <a:extLst>
              <a:ext uri="{FF2B5EF4-FFF2-40B4-BE49-F238E27FC236}">
                <a16:creationId xmlns:a16="http://schemas.microsoft.com/office/drawing/2014/main" id="{30BB6BBC-8809-410C-B169-BBD5A42A3306}"/>
              </a:ext>
            </a:extLst>
          </p:cNvPr>
          <p:cNvSpPr>
            <a:spLocks noGrp="1"/>
          </p:cNvSpPr>
          <p:nvPr>
            <p:ph sz="half" idx="2"/>
          </p:nvPr>
        </p:nvSpPr>
        <p:spPr>
          <a:xfrm>
            <a:off x="1025237" y="2743201"/>
            <a:ext cx="4903082" cy="3276600"/>
          </a:xfrm>
        </p:spPr>
        <p:txBody>
          <a:bodyPr/>
          <a:lstStyle/>
          <a:p>
            <a:pPr marL="45720" indent="0" algn="r">
              <a:buNone/>
            </a:pPr>
            <a:r>
              <a:rPr lang="en-US" dirty="0"/>
              <a:t>clan/village constituencies</a:t>
            </a:r>
          </a:p>
          <a:p>
            <a:pPr marL="45720" indent="0" algn="r">
              <a:buNone/>
            </a:pPr>
            <a:r>
              <a:rPr lang="en-US" dirty="0"/>
              <a:t>4 tribes</a:t>
            </a:r>
          </a:p>
          <a:p>
            <a:pPr marL="45720" indent="0" algn="r">
              <a:buNone/>
            </a:pPr>
            <a:r>
              <a:rPr lang="en-US" dirty="0"/>
              <a:t>archons</a:t>
            </a:r>
          </a:p>
          <a:p>
            <a:pPr marL="45720" indent="0" algn="r">
              <a:buNone/>
            </a:pPr>
            <a:r>
              <a:rPr lang="en-US" dirty="0"/>
              <a:t>Council of 400</a:t>
            </a:r>
          </a:p>
        </p:txBody>
      </p:sp>
      <p:sp>
        <p:nvSpPr>
          <p:cNvPr id="5" name="Text Placeholder 4">
            <a:extLst>
              <a:ext uri="{FF2B5EF4-FFF2-40B4-BE49-F238E27FC236}">
                <a16:creationId xmlns:a16="http://schemas.microsoft.com/office/drawing/2014/main" id="{06AF9A6A-FF8E-4A96-AFE9-0FD667EFCD75}"/>
              </a:ext>
            </a:extLst>
          </p:cNvPr>
          <p:cNvSpPr>
            <a:spLocks noGrp="1"/>
          </p:cNvSpPr>
          <p:nvPr>
            <p:ph type="body" sz="quarter" idx="3"/>
          </p:nvPr>
        </p:nvSpPr>
        <p:spPr/>
        <p:txBody>
          <a:bodyPr>
            <a:normAutofit/>
          </a:bodyPr>
          <a:lstStyle/>
          <a:p>
            <a:r>
              <a:rPr lang="en-US" sz="3200" dirty="0"/>
              <a:t>to proto-democracy</a:t>
            </a:r>
          </a:p>
        </p:txBody>
      </p:sp>
      <p:sp>
        <p:nvSpPr>
          <p:cNvPr id="6" name="Content Placeholder 5">
            <a:extLst>
              <a:ext uri="{FF2B5EF4-FFF2-40B4-BE49-F238E27FC236}">
                <a16:creationId xmlns:a16="http://schemas.microsoft.com/office/drawing/2014/main" id="{81C9A2C2-6C48-4A26-9E29-9126FED9D2BC}"/>
              </a:ext>
            </a:extLst>
          </p:cNvPr>
          <p:cNvSpPr>
            <a:spLocks noGrp="1"/>
          </p:cNvSpPr>
          <p:nvPr>
            <p:ph sz="quarter" idx="4"/>
          </p:nvPr>
        </p:nvSpPr>
        <p:spPr/>
        <p:txBody>
          <a:bodyPr/>
          <a:lstStyle/>
          <a:p>
            <a:pPr marL="45720" indent="0">
              <a:buNone/>
            </a:pPr>
            <a:r>
              <a:rPr lang="en-US" dirty="0"/>
              <a:t>deme-</a:t>
            </a:r>
            <a:r>
              <a:rPr lang="en-US" i="1" dirty="0"/>
              <a:t>trittys</a:t>
            </a:r>
            <a:r>
              <a:rPr lang="en-US" dirty="0"/>
              <a:t> organization</a:t>
            </a:r>
          </a:p>
          <a:p>
            <a:pPr marL="45720" indent="0">
              <a:buNone/>
            </a:pPr>
            <a:r>
              <a:rPr lang="en-US" dirty="0"/>
              <a:t>10 tribes</a:t>
            </a:r>
          </a:p>
          <a:p>
            <a:pPr marL="45720" indent="0">
              <a:buNone/>
            </a:pPr>
            <a:r>
              <a:rPr lang="en-US" dirty="0"/>
              <a:t>archons + </a:t>
            </a:r>
            <a:r>
              <a:rPr lang="en-US" i="1" dirty="0" err="1"/>
              <a:t>stratēgoi</a:t>
            </a:r>
            <a:endParaRPr lang="en-US" i="1" dirty="0"/>
          </a:p>
          <a:p>
            <a:pPr marL="45720" indent="0">
              <a:buNone/>
            </a:pPr>
            <a:r>
              <a:rPr lang="en-US" dirty="0"/>
              <a:t>Council of 500</a:t>
            </a:r>
          </a:p>
        </p:txBody>
      </p:sp>
      <p:sp>
        <p:nvSpPr>
          <p:cNvPr id="7" name="TextBox 6">
            <a:extLst>
              <a:ext uri="{FF2B5EF4-FFF2-40B4-BE49-F238E27FC236}">
                <a16:creationId xmlns:a16="http://schemas.microsoft.com/office/drawing/2014/main" id="{E2B025F0-8FC9-4F3F-B135-DD1E88A7F204}"/>
              </a:ext>
            </a:extLst>
          </p:cNvPr>
          <p:cNvSpPr txBox="1"/>
          <p:nvPr/>
        </p:nvSpPr>
        <p:spPr>
          <a:xfrm>
            <a:off x="5085571" y="5805814"/>
            <a:ext cx="2017683" cy="646986"/>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nchorCtr="0">
            <a:spAutoFit/>
          </a:bodyPr>
          <a:lstStyle>
            <a:defPPr>
              <a:defRPr lang="en-US"/>
            </a:defPPr>
            <a:lvl1pPr algn="ctr">
              <a:defRPr sz="3200"/>
            </a:lvl1pPr>
          </a:lstStyle>
          <a:p>
            <a:r>
              <a:rPr lang="en-US" i="1" dirty="0"/>
              <a:t>isonomia</a:t>
            </a:r>
          </a:p>
        </p:txBody>
      </p:sp>
    </p:spTree>
    <p:extLst>
      <p:ext uri="{BB962C8B-B14F-4D97-AF65-F5344CB8AC3E}">
        <p14:creationId xmlns:p14="http://schemas.microsoft.com/office/powerpoint/2010/main" val="178657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Effect transition="in" filter="fade">
                                      <p:cBhvr>
                                        <p:cTn id="29" dur="500"/>
                                        <p:tgtEl>
                                          <p:spTgt spid="5">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500"/>
                                        <p:tgtEl>
                                          <p:spTgt spid="6">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fade">
                                      <p:cBhvr>
                                        <p:cTn id="4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3"/>
          <p:cNvSpPr>
            <a:spLocks noGrp="1"/>
          </p:cNvSpPr>
          <p:nvPr>
            <p:ph type="title"/>
          </p:nvPr>
        </p:nvSpPr>
        <p:spPr/>
        <p:txBody>
          <a:bodyPr/>
          <a:lstStyle/>
          <a:p>
            <a:r>
              <a:rPr lang="en-US" dirty="0"/>
              <a:t>Trittys System</a:t>
            </a:r>
          </a:p>
        </p:txBody>
      </p:sp>
      <p:graphicFrame>
        <p:nvGraphicFramePr>
          <p:cNvPr id="3" name="Content Placeholder 2" descr="Diagram: dēmos divides into three regions: city, shore, inland. Each region divided into ten trittyes."/>
          <p:cNvGraphicFramePr>
            <a:graphicFrameLocks noGrp="1"/>
          </p:cNvGraphicFramePr>
          <p:nvPr>
            <p:ph idx="4294967295"/>
            <p:extLst>
              <p:ext uri="{D42A27DB-BD31-4B8C-83A1-F6EECF244321}">
                <p14:modId xmlns:p14="http://schemas.microsoft.com/office/powerpoint/2010/main" val="4141214632"/>
              </p:ext>
            </p:extLst>
          </p:nvPr>
        </p:nvGraphicFramePr>
        <p:xfrm>
          <a:off x="2209800" y="1417638"/>
          <a:ext cx="7772400" cy="4846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748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931" y="274638"/>
            <a:ext cx="9756141" cy="1325562"/>
          </a:xfrm>
        </p:spPr>
        <p:txBody>
          <a:bodyPr/>
          <a:lstStyle/>
          <a:p>
            <a:r>
              <a:rPr lang="en-US" dirty="0"/>
              <a:t>Return to Readings</a:t>
            </a:r>
          </a:p>
        </p:txBody>
      </p:sp>
      <p:sp>
        <p:nvSpPr>
          <p:cNvPr id="3" name="Content Placeholder 2"/>
          <p:cNvSpPr>
            <a:spLocks noGrp="1"/>
          </p:cNvSpPr>
          <p:nvPr>
            <p:ph idx="1"/>
          </p:nvPr>
        </p:nvSpPr>
        <p:spPr>
          <a:xfrm>
            <a:off x="1217931" y="1828800"/>
            <a:ext cx="9756141" cy="4191000"/>
          </a:xfrm>
        </p:spPr>
        <p:txBody>
          <a:bodyPr>
            <a:normAutofit/>
          </a:bodyPr>
          <a:lstStyle/>
          <a:p>
            <a:r>
              <a:rPr lang="en-US" dirty="0"/>
              <a:t>Founding myth (patriotism as </a:t>
            </a:r>
            <a:r>
              <a:rPr lang="en-US" i="1" dirty="0"/>
              <a:t>erōs</a:t>
            </a:r>
            <a:r>
              <a:rPr lang="en-US" dirty="0"/>
              <a:t>)</a:t>
            </a:r>
          </a:p>
          <a:p>
            <a:pPr lvl="1"/>
            <a:r>
              <a:rPr lang="en-US" dirty="0"/>
              <a:t>Tyrannicides at Athens (514 BCE)</a:t>
            </a:r>
          </a:p>
          <a:p>
            <a:r>
              <a:rPr lang="en-US" dirty="0"/>
              <a:t>Persian debate (Herodotus book 3)</a:t>
            </a:r>
          </a:p>
          <a:p>
            <a:pPr lvl="1"/>
            <a:r>
              <a:rPr lang="en-US" dirty="0"/>
              <a:t>Otanes: pro democracy</a:t>
            </a:r>
          </a:p>
          <a:p>
            <a:pPr lvl="1"/>
            <a:r>
              <a:rPr lang="en-US" dirty="0"/>
              <a:t>Megabyzus: pro oligarchy</a:t>
            </a:r>
          </a:p>
          <a:p>
            <a:pPr lvl="1"/>
            <a:r>
              <a:rPr lang="en-US" dirty="0"/>
              <a:t>Darius: pro monarchy</a:t>
            </a:r>
          </a:p>
        </p:txBody>
      </p:sp>
    </p:spTree>
    <p:extLst>
      <p:ext uri="{BB962C8B-B14F-4D97-AF65-F5344CB8AC3E}">
        <p14:creationId xmlns:p14="http://schemas.microsoft.com/office/powerpoint/2010/main" val="13324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FE7B-FB53-425D-838F-217587CD3943}"/>
              </a:ext>
            </a:extLst>
          </p:cNvPr>
          <p:cNvSpPr>
            <a:spLocks noGrp="1"/>
          </p:cNvSpPr>
          <p:nvPr>
            <p:ph type="title" idx="4294967295"/>
          </p:nvPr>
        </p:nvSpPr>
        <p:spPr>
          <a:xfrm>
            <a:off x="1217931" y="-1325562"/>
            <a:ext cx="9756141" cy="1325562"/>
          </a:xfrm>
        </p:spPr>
        <p:txBody>
          <a:bodyPr vert="horz" lIns="182880" tIns="91440" rIns="182880" bIns="91440" rtlCol="0" anchor="b">
            <a:normAutofit/>
          </a:bodyPr>
          <a:lstStyle/>
          <a:p>
            <a:r>
              <a:rPr lang="en-US" dirty="0"/>
              <a:t>Image of </a:t>
            </a:r>
            <a:r>
              <a:rPr lang="en-US" dirty="0" err="1"/>
              <a:t>Chigi</a:t>
            </a:r>
            <a:r>
              <a:rPr lang="en-US" dirty="0"/>
              <a:t> Vase</a:t>
            </a:r>
          </a:p>
        </p:txBody>
      </p:sp>
      <p:pic>
        <p:nvPicPr>
          <p:cNvPr id="4" name="Picture 3" descr="Two opposed rows of hoplite warriors (two phalanxes) advance against each other. Detail of Chigi Vase, ca. 650-640, from Corinth, Greece">
            <a:extLst>
              <a:ext uri="{FF2B5EF4-FFF2-40B4-BE49-F238E27FC236}">
                <a16:creationId xmlns:a16="http://schemas.microsoft.com/office/drawing/2014/main" id="{B8E981D6-BCA2-4BDA-8CE9-A64353CA56C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875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p:txBody>
          <a:bodyPr>
            <a:normAutofit/>
          </a:bodyPr>
          <a:lstStyle/>
          <a:p>
            <a:pPr lvl="0"/>
            <a:r>
              <a:rPr lang="en-US" dirty="0"/>
              <a:t>Discussion</a:t>
            </a:r>
          </a:p>
          <a:p>
            <a:pPr lvl="1"/>
            <a:r>
              <a:rPr lang="en-US" dirty="0"/>
              <a:t>Political Legitimacy and Persuasion</a:t>
            </a:r>
          </a:p>
          <a:p>
            <a:pPr lvl="0"/>
            <a:r>
              <a:rPr lang="en-US" dirty="0"/>
              <a:t>Readings</a:t>
            </a:r>
          </a:p>
          <a:p>
            <a:pPr lvl="1"/>
            <a:r>
              <a:rPr lang="en-US" dirty="0"/>
              <a:t>The Invention of Politics</a:t>
            </a:r>
          </a:p>
        </p:txBody>
      </p:sp>
    </p:spTree>
    <p:extLst>
      <p:ext uri="{BB962C8B-B14F-4D97-AF65-F5344CB8AC3E}">
        <p14:creationId xmlns:p14="http://schemas.microsoft.com/office/powerpoint/2010/main" val="392895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dissolv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1CE3-109A-4386-82A1-849E1F7ABB1F}"/>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D0FC40E5-E006-4BE4-9566-379FE742C105}"/>
              </a:ext>
            </a:extLst>
          </p:cNvPr>
          <p:cNvSpPr>
            <a:spLocks noGrp="1"/>
          </p:cNvSpPr>
          <p:nvPr>
            <p:ph type="body" idx="1"/>
          </p:nvPr>
        </p:nvSpPr>
        <p:spPr/>
        <p:txBody>
          <a:bodyPr/>
          <a:lstStyle/>
          <a:p>
            <a:r>
              <a:rPr lang="en-US" dirty="0"/>
              <a:t>Political Legitimacy and Persuasion</a:t>
            </a:r>
          </a:p>
        </p:txBody>
      </p:sp>
    </p:spTree>
    <p:extLst>
      <p:ext uri="{BB962C8B-B14F-4D97-AF65-F5344CB8AC3E}">
        <p14:creationId xmlns:p14="http://schemas.microsoft.com/office/powerpoint/2010/main" val="86793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95C5-69A8-458F-ABAA-64CD1DDE13BD}"/>
              </a:ext>
            </a:extLst>
          </p:cNvPr>
          <p:cNvSpPr>
            <a:spLocks noGrp="1"/>
          </p:cNvSpPr>
          <p:nvPr>
            <p:ph type="title"/>
          </p:nvPr>
        </p:nvSpPr>
        <p:spPr/>
        <p:txBody>
          <a:bodyPr/>
          <a:lstStyle/>
          <a:p>
            <a:r>
              <a:rPr lang="en-US" dirty="0"/>
              <a:t>SWA Prompt</a:t>
            </a:r>
          </a:p>
        </p:txBody>
      </p:sp>
      <p:sp>
        <p:nvSpPr>
          <p:cNvPr id="3" name="Content Placeholder 2">
            <a:extLst>
              <a:ext uri="{FF2B5EF4-FFF2-40B4-BE49-F238E27FC236}">
                <a16:creationId xmlns:a16="http://schemas.microsoft.com/office/drawing/2014/main" id="{7FEE3ACA-03BA-4005-9033-222426199DCA}"/>
              </a:ext>
            </a:extLst>
          </p:cNvPr>
          <p:cNvSpPr>
            <a:spLocks noGrp="1"/>
          </p:cNvSpPr>
          <p:nvPr>
            <p:ph idx="1"/>
          </p:nvPr>
        </p:nvSpPr>
        <p:spPr/>
        <p:txBody>
          <a:bodyPr/>
          <a:lstStyle/>
          <a:p>
            <a:pPr marL="45720" indent="0">
              <a:buNone/>
            </a:pPr>
            <a:r>
              <a:rPr lang="en-US" dirty="0"/>
              <a:t>“What in these readings, what for us now, legitimizes various ways of ruling and being ruled? How, for our authors, how for us now, can the legitimacy of rulership be made persuasive?”</a:t>
            </a:r>
          </a:p>
        </p:txBody>
      </p:sp>
    </p:spTree>
    <p:extLst>
      <p:ext uri="{BB962C8B-B14F-4D97-AF65-F5344CB8AC3E}">
        <p14:creationId xmlns:p14="http://schemas.microsoft.com/office/powerpoint/2010/main" val="393193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Readings</a:t>
            </a:r>
          </a:p>
        </p:txBody>
      </p:sp>
      <p:sp>
        <p:nvSpPr>
          <p:cNvPr id="7" name="Subtitle 6"/>
          <p:cNvSpPr>
            <a:spLocks noGrp="1"/>
          </p:cNvSpPr>
          <p:nvPr>
            <p:ph type="body" idx="1"/>
          </p:nvPr>
        </p:nvSpPr>
        <p:spPr/>
        <p:txBody>
          <a:bodyPr/>
          <a:lstStyle/>
          <a:p>
            <a:r>
              <a:rPr lang="en-US" dirty="0"/>
              <a:t>The Invention of Politics</a:t>
            </a:r>
          </a:p>
        </p:txBody>
      </p:sp>
    </p:spTree>
    <p:extLst>
      <p:ext uri="{BB962C8B-B14F-4D97-AF65-F5344CB8AC3E}">
        <p14:creationId xmlns:p14="http://schemas.microsoft.com/office/powerpoint/2010/main" val="333848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Homer, Hesiod on Rulership</a:t>
            </a:r>
          </a:p>
        </p:txBody>
      </p:sp>
      <p:sp>
        <p:nvSpPr>
          <p:cNvPr id="5" name="Content Placeholder 4"/>
          <p:cNvSpPr>
            <a:spLocks noGrp="1"/>
          </p:cNvSpPr>
          <p:nvPr>
            <p:ph idx="1"/>
          </p:nvPr>
        </p:nvSpPr>
        <p:spPr/>
        <p:txBody>
          <a:bodyPr/>
          <a:lstStyle/>
          <a:p>
            <a:r>
              <a:rPr lang="en-US" dirty="0"/>
              <a:t>Rulership in Hesiod</a:t>
            </a:r>
          </a:p>
          <a:p>
            <a:pPr lvl="1"/>
            <a:r>
              <a:rPr lang="en-US" dirty="0"/>
              <a:t>Rulers: Cultivate eloquence, justice!</a:t>
            </a:r>
          </a:p>
          <a:p>
            <a:pPr lvl="1"/>
            <a:r>
              <a:rPr lang="en-US" dirty="0"/>
              <a:t>Ruled: Submit!</a:t>
            </a:r>
          </a:p>
          <a:p>
            <a:r>
              <a:rPr lang="en-US" dirty="0"/>
              <a:t>Eloquence and honor in Homer’s </a:t>
            </a:r>
            <a:r>
              <a:rPr lang="en-US" i="1" dirty="0"/>
              <a:t>Iliad</a:t>
            </a:r>
            <a:endParaRPr lang="en-US" dirty="0"/>
          </a:p>
          <a:p>
            <a:pPr lvl="1"/>
            <a:r>
              <a:rPr lang="en-US" dirty="0"/>
              <a:t>Odysseus </a:t>
            </a:r>
            <a:r>
              <a:rPr lang="en-US" sz="2400" dirty="0"/>
              <a:t>(3.191-224)</a:t>
            </a:r>
            <a:endParaRPr lang="en-US" dirty="0"/>
          </a:p>
          <a:p>
            <a:pPr lvl="1"/>
            <a:r>
              <a:rPr lang="en-US" dirty="0"/>
              <a:t>Dispute settlement </a:t>
            </a:r>
            <a:r>
              <a:rPr lang="en-US" sz="2400" dirty="0"/>
              <a:t>(“Shield of Achilles,” 18.478-508)</a:t>
            </a:r>
          </a:p>
        </p:txBody>
      </p:sp>
    </p:spTree>
    <p:extLst>
      <p:ext uri="{BB962C8B-B14F-4D97-AF65-F5344CB8AC3E}">
        <p14:creationId xmlns:p14="http://schemas.microsoft.com/office/powerpoint/2010/main" val="184248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Persuasion, Violence</a:t>
            </a:r>
          </a:p>
        </p:txBody>
      </p:sp>
      <p:pic>
        <p:nvPicPr>
          <p:cNvPr id="2" name="Picture 1" descr="Persuasion: categories and subcategories. Persuasion divides into persuasion and intimidation. Second-level persuasion divides into rational persuasion and irrational appe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746" y="2230017"/>
            <a:ext cx="8670508" cy="2397966"/>
          </a:xfrm>
          <a:prstGeom prst="rect">
            <a:avLst/>
          </a:prstGeom>
        </p:spPr>
      </p:pic>
    </p:spTree>
    <p:extLst>
      <p:ext uri="{BB962C8B-B14F-4D97-AF65-F5344CB8AC3E}">
        <p14:creationId xmlns:p14="http://schemas.microsoft.com/office/powerpoint/2010/main" val="148885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Interlude: Historic Sketch</a:t>
            </a:r>
          </a:p>
        </p:txBody>
      </p:sp>
      <p:sp>
        <p:nvSpPr>
          <p:cNvPr id="9" name="Text Placeholder 8"/>
          <p:cNvSpPr>
            <a:spLocks noGrp="1"/>
          </p:cNvSpPr>
          <p:nvPr>
            <p:ph type="body" idx="1"/>
          </p:nvPr>
        </p:nvSpPr>
        <p:spPr/>
        <p:txBody>
          <a:bodyPr/>
          <a:lstStyle/>
          <a:p>
            <a:r>
              <a:rPr lang="en-US" dirty="0"/>
              <a:t>from Iron-Age chiefdom</a:t>
            </a:r>
          </a:p>
        </p:txBody>
      </p:sp>
      <p:sp>
        <p:nvSpPr>
          <p:cNvPr id="10" name="Content Placeholder 9"/>
          <p:cNvSpPr>
            <a:spLocks noGrp="1"/>
          </p:cNvSpPr>
          <p:nvPr>
            <p:ph sz="half" idx="2"/>
          </p:nvPr>
        </p:nvSpPr>
        <p:spPr>
          <a:xfrm>
            <a:off x="1217931" y="2743201"/>
            <a:ext cx="4710387" cy="2665162"/>
          </a:xfrm>
        </p:spPr>
        <p:txBody>
          <a:bodyPr>
            <a:normAutofit/>
          </a:bodyPr>
          <a:lstStyle/>
          <a:p>
            <a:r>
              <a:rPr lang="en-US" sz="2400" dirty="0"/>
              <a:t>village networks</a:t>
            </a:r>
          </a:p>
          <a:p>
            <a:r>
              <a:rPr lang="en-US" sz="2400" i="1" dirty="0"/>
              <a:t>basileus</a:t>
            </a:r>
            <a:r>
              <a:rPr lang="en-US" sz="2400" dirty="0"/>
              <a:t> (chieftain-king)</a:t>
            </a:r>
          </a:p>
          <a:p>
            <a:r>
              <a:rPr lang="en-US" sz="2400" i="1" dirty="0"/>
              <a:t>boule</a:t>
            </a:r>
            <a:r>
              <a:rPr lang="en-US" sz="2400" dirty="0"/>
              <a:t> (royal council)</a:t>
            </a:r>
          </a:p>
          <a:p>
            <a:r>
              <a:rPr lang="en-US" sz="2400" i="1" dirty="0"/>
              <a:t>dēmos</a:t>
            </a:r>
            <a:r>
              <a:rPr lang="en-US" sz="2400" dirty="0"/>
              <a:t> (rank-and-file)</a:t>
            </a:r>
          </a:p>
        </p:txBody>
      </p:sp>
      <p:sp>
        <p:nvSpPr>
          <p:cNvPr id="11" name="Text Placeholder 10"/>
          <p:cNvSpPr>
            <a:spLocks noGrp="1"/>
          </p:cNvSpPr>
          <p:nvPr>
            <p:ph type="body" sz="quarter" idx="3"/>
          </p:nvPr>
        </p:nvSpPr>
        <p:spPr/>
        <p:txBody>
          <a:bodyPr/>
          <a:lstStyle/>
          <a:p>
            <a:r>
              <a:rPr lang="en-US" dirty="0"/>
              <a:t>to Archaic </a:t>
            </a:r>
            <a:r>
              <a:rPr lang="en-US" i="1" dirty="0"/>
              <a:t>polis</a:t>
            </a:r>
          </a:p>
        </p:txBody>
      </p:sp>
      <p:sp>
        <p:nvSpPr>
          <p:cNvPr id="12" name="Content Placeholder 11"/>
          <p:cNvSpPr>
            <a:spLocks noGrp="1"/>
          </p:cNvSpPr>
          <p:nvPr>
            <p:ph sz="quarter" idx="4"/>
          </p:nvPr>
        </p:nvSpPr>
        <p:spPr>
          <a:xfrm>
            <a:off x="6263685" y="2743201"/>
            <a:ext cx="4710387" cy="2665162"/>
          </a:xfrm>
        </p:spPr>
        <p:txBody>
          <a:bodyPr>
            <a:normAutofit/>
          </a:bodyPr>
          <a:lstStyle/>
          <a:p>
            <a:r>
              <a:rPr lang="en-US" sz="2400" dirty="0"/>
              <a:t>synoecism</a:t>
            </a:r>
          </a:p>
          <a:p>
            <a:r>
              <a:rPr lang="en-US" sz="2400" dirty="0"/>
              <a:t>archons</a:t>
            </a:r>
          </a:p>
          <a:p>
            <a:r>
              <a:rPr lang="en-US" sz="2400" i="1" dirty="0"/>
              <a:t>boule</a:t>
            </a:r>
            <a:r>
              <a:rPr lang="en-US" sz="2400" dirty="0"/>
              <a:t> (aristocratic council)</a:t>
            </a:r>
          </a:p>
          <a:p>
            <a:r>
              <a:rPr lang="en-US" sz="2400" i="1" dirty="0"/>
              <a:t>dēmos</a:t>
            </a:r>
            <a:r>
              <a:rPr lang="en-US" sz="2400" dirty="0"/>
              <a:t> (popular assembly)</a:t>
            </a:r>
          </a:p>
        </p:txBody>
      </p:sp>
      <p:sp>
        <p:nvSpPr>
          <p:cNvPr id="2" name="TextBox 1"/>
          <p:cNvSpPr txBox="1"/>
          <p:nvPr/>
        </p:nvSpPr>
        <p:spPr>
          <a:xfrm>
            <a:off x="3867040" y="5478242"/>
            <a:ext cx="4655147" cy="919401"/>
          </a:xfrm>
          <a:prstGeom prst="round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400" dirty="0"/>
              <a:t>Iron age, ca. 1000-800 BCE</a:t>
            </a:r>
          </a:p>
          <a:p>
            <a:pPr algn="ctr"/>
            <a:r>
              <a:rPr lang="en-US" sz="2400" dirty="0"/>
              <a:t>Archaic age, ca. 800-500 BCE</a:t>
            </a:r>
          </a:p>
        </p:txBody>
      </p:sp>
    </p:spTree>
    <p:extLst>
      <p:ext uri="{BB962C8B-B14F-4D97-AF65-F5344CB8AC3E}">
        <p14:creationId xmlns:p14="http://schemas.microsoft.com/office/powerpoint/2010/main" val="128160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500"/>
                                        <p:tgtEl>
                                          <p:spTgt spid="1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bg/>
                                          </p:spTgt>
                                        </p:tgtEl>
                                        <p:attrNameLst>
                                          <p:attrName>style.visibility</p:attrName>
                                        </p:attrNameLst>
                                      </p:cBhvr>
                                      <p:to>
                                        <p:strVal val="visible"/>
                                      </p:to>
                                    </p:set>
                                    <p:animEffect transition="in" filter="fade">
                                      <p:cBhvr>
                                        <p:cTn id="29" dur="500"/>
                                        <p:tgtEl>
                                          <p:spTgt spid="11">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xEl>
                                              <p:pRg st="1" end="1"/>
                                            </p:txEl>
                                          </p:spTgt>
                                        </p:tgtEl>
                                        <p:attrNameLst>
                                          <p:attrName>style.visibility</p:attrName>
                                        </p:attrNameLst>
                                      </p:cBhvr>
                                      <p:to>
                                        <p:strVal val="visible"/>
                                      </p:to>
                                    </p:set>
                                    <p:animEffect transition="in" filter="fade">
                                      <p:cBhvr>
                                        <p:cTn id="40" dur="500"/>
                                        <p:tgtEl>
                                          <p:spTgt spid="12">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animEffect transition="in" filter="fade">
                                      <p:cBhvr>
                                        <p:cTn id="43" dur="500"/>
                                        <p:tgtEl>
                                          <p:spTgt spid="12">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xEl>
                                              <p:pRg st="3" end="3"/>
                                            </p:txEl>
                                          </p:spTgt>
                                        </p:tgtEl>
                                        <p:attrNameLst>
                                          <p:attrName>style.visibility</p:attrName>
                                        </p:attrNameLst>
                                      </p:cBhvr>
                                      <p:to>
                                        <p:strVal val="visible"/>
                                      </p:to>
                                    </p:set>
                                    <p:animEffect transition="in" filter="fade">
                                      <p:cBhvr>
                                        <p:cTn id="46"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0" grpId="0" uiExpand="1" build="p"/>
      <p:bldP spid="11" grpId="0" uiExpand="1" build="p" animBg="1"/>
      <p:bldP spid="12" grpId="0" uiExpand="1" build="p"/>
    </p:bldLst>
  </p:timing>
</p:sld>
</file>

<file path=ppt/theme/theme1.xml><?xml version="1.0" encoding="utf-8"?>
<a:theme xmlns:a="http://schemas.openxmlformats.org/drawingml/2006/main" name="persuasion_fall_2025">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nchorCtr="0">
        <a:spAutoFit/>
      </a:bodyPr>
      <a:lstStyle>
        <a:defPPr algn="ctr">
          <a:lnSpc>
            <a:spcPct val="125000"/>
          </a:lnSpc>
          <a:defRPr sz="1600" i="1" dirty="0" smtClean="0">
            <a:solidFill>
              <a:schemeClr val="tx1">
                <a:lumMod val="60000"/>
                <a:lumOff val="40000"/>
              </a:schemeClr>
            </a:solidFill>
          </a:defRPr>
        </a:defPPr>
      </a:lstStyle>
    </a:txDef>
  </a:objectDefaults>
  <a:extraClrSchemeLst/>
  <a:extLst>
    <a:ext uri="{05A4C25C-085E-4340-85A3-A5531E510DB2}">
      <thm15:themeFamily xmlns:thm15="http://schemas.microsoft.com/office/thememl/2012/main" name="persuasion_fall_2025" id="{5C9E5066-8DBB-4E1F-9800-FE0C8D94D609}" vid="{49740DC7-BAFC-4F37-9EDC-7471B9F0F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persuasion_fall_2025</Template>
  <TotalTime>176</TotalTime>
  <Words>1496</Words>
  <Application>Microsoft Office PowerPoint</Application>
  <PresentationFormat>Widescreen</PresentationFormat>
  <Paragraphs>137</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Gothic</vt:lpstr>
      <vt:lpstr>persuasion_fall_2025</vt:lpstr>
      <vt:lpstr>Early Greek Political Theory and Practice</vt:lpstr>
      <vt:lpstr>Image of Chigi Vase</vt:lpstr>
      <vt:lpstr>Agenda</vt:lpstr>
      <vt:lpstr>Discussion</vt:lpstr>
      <vt:lpstr>SWA Prompt</vt:lpstr>
      <vt:lpstr>Readings</vt:lpstr>
      <vt:lpstr>Homer, Hesiod on Rulership</vt:lpstr>
      <vt:lpstr>Persuasion, Violence</vt:lpstr>
      <vt:lpstr>Interlude: Historic Sketch</vt:lpstr>
      <vt:lpstr>Athenian Timeline</vt:lpstr>
      <vt:lpstr>Critical Thinking: Solon (594/3? BCE)</vt:lpstr>
      <vt:lpstr>Cleisthenic Reforms (507 BCE)</vt:lpstr>
      <vt:lpstr>Trittys System</vt:lpstr>
      <vt:lpstr>Return to 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Political Theory and Practice</dc:title>
  <dc:creator>Andrew Scholtz</dc:creator>
  <cp:lastModifiedBy>Andrew Scholtz</cp:lastModifiedBy>
  <cp:revision>18</cp:revision>
  <dcterms:created xsi:type="dcterms:W3CDTF">2025-10-07T00:01:21Z</dcterms:created>
  <dcterms:modified xsi:type="dcterms:W3CDTF">2025-10-09T01:50:57Z</dcterms:modified>
</cp:coreProperties>
</file>