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7"/>
  </p:notesMasterIdLst>
  <p:handoutMasterIdLst>
    <p:handoutMasterId r:id="rId18"/>
  </p:handoutMasterIdLst>
  <p:sldIdLst>
    <p:sldId id="256" r:id="rId2"/>
    <p:sldId id="259" r:id="rId3"/>
    <p:sldId id="260" r:id="rId4"/>
    <p:sldId id="278" r:id="rId5"/>
    <p:sldId id="267" r:id="rId6"/>
    <p:sldId id="279" r:id="rId7"/>
    <p:sldId id="280" r:id="rId8"/>
    <p:sldId id="275" r:id="rId9"/>
    <p:sldId id="276" r:id="rId10"/>
    <p:sldId id="269" r:id="rId11"/>
    <p:sldId id="270" r:id="rId12"/>
    <p:sldId id="281" r:id="rId13"/>
    <p:sldId id="282" r:id="rId14"/>
    <p:sldId id="283" r:id="rId15"/>
    <p:sldId id="284" r:id="rId16"/>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97" autoAdjust="0"/>
    <p:restoredTop sz="92290" autoAdjust="0"/>
  </p:normalViewPr>
  <p:slideViewPr>
    <p:cSldViewPr snapToGrid="0" showGuides="1">
      <p:cViewPr varScale="1">
        <p:scale>
          <a:sx n="113" d="100"/>
          <a:sy n="113" d="100"/>
        </p:scale>
        <p:origin x="2160" y="96"/>
      </p:cViewPr>
      <p:guideLst>
        <p:guide orient="horz" pos="2159"/>
        <p:guide pos="2881"/>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50" d="100"/>
          <a:sy n="150" d="100"/>
        </p:scale>
        <p:origin x="-720" y="21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D72209-0415-4A42-AD03-254AC289C7F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A0CB241-15A6-4F71-874B-9474E4E88CD9}">
      <dgm:prSet phldrT="[Text]" custT="1"/>
      <dgm:spPr>
        <a:solidFill>
          <a:schemeClr val="bg1"/>
        </a:solidFill>
        <a:ln>
          <a:solidFill>
            <a:schemeClr val="bg1">
              <a:lumMod val="50000"/>
            </a:schemeClr>
          </a:solidFill>
        </a:ln>
      </dgm:spPr>
      <dgm:t>
        <a:bodyPr/>
        <a:lstStyle/>
        <a:p>
          <a:r>
            <a:rPr lang="en-US" sz="3200" i="1" dirty="0" smtClean="0">
              <a:solidFill>
                <a:schemeClr val="tx1"/>
              </a:solidFill>
              <a:latin typeface="Calibri" pitchFamily="34" charset="0"/>
            </a:rPr>
            <a:t>dēmos</a:t>
          </a:r>
          <a:endParaRPr lang="en-US" sz="3200" dirty="0">
            <a:solidFill>
              <a:schemeClr val="tx1"/>
            </a:solidFill>
            <a:latin typeface="Calibri" pitchFamily="34" charset="0"/>
          </a:endParaRPr>
        </a:p>
      </dgm:t>
    </dgm:pt>
    <dgm:pt modelId="{7E4EBBD4-FBE7-4CA3-B1EC-385973E5703D}" type="parTrans" cxnId="{3D71D040-B2F0-423B-AF90-78C719A31948}">
      <dgm:prSet/>
      <dgm:spPr/>
      <dgm:t>
        <a:bodyPr/>
        <a:lstStyle/>
        <a:p>
          <a:endParaRPr lang="en-US">
            <a:latin typeface="Calibri" pitchFamily="34" charset="0"/>
          </a:endParaRPr>
        </a:p>
      </dgm:t>
    </dgm:pt>
    <dgm:pt modelId="{0D831677-64B6-4481-9022-A30CE65E2F52}" type="sibTrans" cxnId="{3D71D040-B2F0-423B-AF90-78C719A31948}">
      <dgm:prSet/>
      <dgm:spPr/>
      <dgm:t>
        <a:bodyPr/>
        <a:lstStyle/>
        <a:p>
          <a:endParaRPr lang="en-US">
            <a:latin typeface="Calibri" pitchFamily="34" charset="0"/>
          </a:endParaRPr>
        </a:p>
      </dgm:t>
    </dgm:pt>
    <dgm:pt modelId="{1E4E75E4-A5D4-43B6-9848-4C84567CD65C}">
      <dgm:prSet phldrT="[Text]" custT="1"/>
      <dgm:spPr>
        <a:solidFill>
          <a:schemeClr val="bg1"/>
        </a:solidFill>
        <a:ln>
          <a:solidFill>
            <a:schemeClr val="bg1">
              <a:lumMod val="50000"/>
            </a:schemeClr>
          </a:solidFill>
        </a:ln>
      </dgm:spPr>
      <dgm:t>
        <a:bodyPr/>
        <a:lstStyle/>
        <a:p>
          <a:r>
            <a:rPr lang="en-US" sz="3200" dirty="0" smtClean="0">
              <a:solidFill>
                <a:schemeClr val="tx1"/>
              </a:solidFill>
              <a:latin typeface="Calibri" pitchFamily="34" charset="0"/>
            </a:rPr>
            <a:t>“city”</a:t>
          </a:r>
          <a:endParaRPr lang="en-US" sz="3200" dirty="0">
            <a:solidFill>
              <a:schemeClr val="tx1"/>
            </a:solidFill>
            <a:latin typeface="Calibri" pitchFamily="34" charset="0"/>
          </a:endParaRPr>
        </a:p>
      </dgm:t>
    </dgm:pt>
    <dgm:pt modelId="{0FE6E430-0D83-4BC2-A3FE-20AC00098738}" type="parTrans" cxnId="{429F7D4B-072A-42FD-83CA-59F48ECD67A0}">
      <dgm:prSet/>
      <dgm:spPr>
        <a:solidFill>
          <a:schemeClr val="bg1"/>
        </a:solidFill>
        <a:ln>
          <a:solidFill>
            <a:schemeClr val="bg1">
              <a:lumMod val="50000"/>
            </a:schemeClr>
          </a:solidFill>
        </a:ln>
      </dgm:spPr>
      <dgm:t>
        <a:bodyPr/>
        <a:lstStyle/>
        <a:p>
          <a:endParaRPr lang="en-US" sz="1600">
            <a:solidFill>
              <a:schemeClr val="tx1"/>
            </a:solidFill>
            <a:latin typeface="Calibri" pitchFamily="34" charset="0"/>
          </a:endParaRPr>
        </a:p>
      </dgm:t>
    </dgm:pt>
    <dgm:pt modelId="{86D7764E-C21D-4650-881D-223C28B2FDF3}" type="sibTrans" cxnId="{429F7D4B-072A-42FD-83CA-59F48ECD67A0}">
      <dgm:prSet/>
      <dgm:spPr/>
      <dgm:t>
        <a:bodyPr/>
        <a:lstStyle/>
        <a:p>
          <a:endParaRPr lang="en-US">
            <a:latin typeface="Calibri" pitchFamily="34" charset="0"/>
          </a:endParaRPr>
        </a:p>
      </dgm:t>
    </dgm:pt>
    <dgm:pt modelId="{90514F74-58A5-4B4E-88FB-061CEC0BB49E}">
      <dgm:prSet phldrT="[Text]" custT="1"/>
      <dgm:spPr>
        <a:solidFill>
          <a:schemeClr val="bg1"/>
        </a:solidFill>
        <a:ln>
          <a:solidFill>
            <a:schemeClr val="bg1">
              <a:lumMod val="50000"/>
            </a:schemeClr>
          </a:solidFill>
        </a:ln>
      </dgm:spPr>
      <dgm:t>
        <a:bodyPr/>
        <a:lstStyle/>
        <a:p>
          <a:r>
            <a:rPr lang="en-US" sz="3200" dirty="0" smtClean="0">
              <a:solidFill>
                <a:schemeClr val="tx1"/>
              </a:solidFill>
              <a:latin typeface="Calibri" pitchFamily="34" charset="0"/>
            </a:rPr>
            <a:t>“shore”</a:t>
          </a:r>
          <a:endParaRPr lang="en-US" sz="3200" dirty="0">
            <a:solidFill>
              <a:schemeClr val="tx1"/>
            </a:solidFill>
            <a:latin typeface="Calibri" pitchFamily="34" charset="0"/>
          </a:endParaRPr>
        </a:p>
      </dgm:t>
    </dgm:pt>
    <dgm:pt modelId="{FD8CC7BD-DEF0-4EEC-89EA-0BC4660D5406}" type="parTrans" cxnId="{8B617BB5-759E-4DBF-9C37-EAD4C99E31AD}">
      <dgm:prSet/>
      <dgm:spPr/>
      <dgm:t>
        <a:bodyPr/>
        <a:lstStyle/>
        <a:p>
          <a:endParaRPr lang="en-US">
            <a:latin typeface="Calibri" pitchFamily="34" charset="0"/>
          </a:endParaRPr>
        </a:p>
      </dgm:t>
    </dgm:pt>
    <dgm:pt modelId="{4AEFF8F5-DFDF-49C9-96C0-CCE1F32B49B5}" type="sibTrans" cxnId="{8B617BB5-759E-4DBF-9C37-EAD4C99E31AD}">
      <dgm:prSet/>
      <dgm:spPr/>
      <dgm:t>
        <a:bodyPr/>
        <a:lstStyle/>
        <a:p>
          <a:endParaRPr lang="en-US">
            <a:latin typeface="Calibri" pitchFamily="34" charset="0"/>
          </a:endParaRPr>
        </a:p>
      </dgm:t>
    </dgm:pt>
    <dgm:pt modelId="{A9936F46-3ABF-4794-BFC2-0EDE0F2F1908}">
      <dgm:prSet phldrT="[Text]" custT="1"/>
      <dgm:spPr>
        <a:solidFill>
          <a:schemeClr val="bg1"/>
        </a:solidFill>
        <a:ln>
          <a:solidFill>
            <a:schemeClr val="bg1">
              <a:lumMod val="50000"/>
            </a:schemeClr>
          </a:solidFill>
        </a:ln>
      </dgm:spPr>
      <dgm:t>
        <a:bodyPr/>
        <a:lstStyle/>
        <a:p>
          <a:r>
            <a:rPr lang="en-US" sz="3200" dirty="0" smtClean="0">
              <a:solidFill>
                <a:schemeClr val="tx1"/>
              </a:solidFill>
              <a:latin typeface="Calibri" pitchFamily="34" charset="0"/>
            </a:rPr>
            <a:t>“inland”</a:t>
          </a:r>
          <a:endParaRPr lang="en-US" sz="3200" dirty="0">
            <a:solidFill>
              <a:schemeClr val="tx1"/>
            </a:solidFill>
            <a:latin typeface="Calibri" pitchFamily="34" charset="0"/>
          </a:endParaRPr>
        </a:p>
      </dgm:t>
    </dgm:pt>
    <dgm:pt modelId="{9A7BE8EF-B3C6-4283-80EA-EF9322129772}" type="parTrans" cxnId="{7B03D4D5-3436-4723-B00F-8731882338DD}">
      <dgm:prSet/>
      <dgm:spPr>
        <a:solidFill>
          <a:schemeClr val="bg1"/>
        </a:solidFill>
        <a:ln>
          <a:solidFill>
            <a:schemeClr val="bg1">
              <a:lumMod val="50000"/>
            </a:schemeClr>
          </a:solidFill>
        </a:ln>
      </dgm:spPr>
      <dgm:t>
        <a:bodyPr/>
        <a:lstStyle/>
        <a:p>
          <a:endParaRPr lang="en-US" sz="1600">
            <a:solidFill>
              <a:schemeClr val="tx1"/>
            </a:solidFill>
            <a:latin typeface="Calibri" pitchFamily="34" charset="0"/>
          </a:endParaRPr>
        </a:p>
      </dgm:t>
    </dgm:pt>
    <dgm:pt modelId="{964AE50C-D5E1-413F-9C31-DCE3923908D1}" type="sibTrans" cxnId="{7B03D4D5-3436-4723-B00F-8731882338DD}">
      <dgm:prSet/>
      <dgm:spPr/>
      <dgm:t>
        <a:bodyPr/>
        <a:lstStyle/>
        <a:p>
          <a:endParaRPr lang="en-US">
            <a:latin typeface="Calibri" pitchFamily="34" charset="0"/>
          </a:endParaRPr>
        </a:p>
      </dgm:t>
    </dgm:pt>
    <dgm:pt modelId="{7C7D9432-798A-46B2-A8F8-C92CBDA09A1C}">
      <dgm:prSet custT="1"/>
      <dgm:spPr>
        <a:solidFill>
          <a:schemeClr val="bg1"/>
        </a:solidFill>
        <a:ln>
          <a:solidFill>
            <a:schemeClr val="bg1">
              <a:lumMod val="50000"/>
            </a:schemeClr>
          </a:solidFill>
        </a:ln>
      </dgm:spPr>
      <dgm:t>
        <a:bodyPr/>
        <a:lstStyle/>
        <a:p>
          <a:r>
            <a:rPr lang="en-US" sz="2800" dirty="0" smtClean="0">
              <a:solidFill>
                <a:schemeClr val="tx1"/>
              </a:solidFill>
              <a:latin typeface="Calibri" pitchFamily="34" charset="0"/>
            </a:rPr>
            <a:t>ten </a:t>
          </a:r>
          <a:r>
            <a:rPr lang="en-US" sz="2800" i="1" dirty="0" smtClean="0">
              <a:solidFill>
                <a:schemeClr val="tx1"/>
              </a:solidFill>
              <a:latin typeface="Calibri" pitchFamily="34" charset="0"/>
            </a:rPr>
            <a:t>trittyes</a:t>
          </a:r>
          <a:endParaRPr lang="en-US" sz="2800" i="1" dirty="0">
            <a:solidFill>
              <a:schemeClr val="tx1"/>
            </a:solidFill>
            <a:latin typeface="Calibri" pitchFamily="34" charset="0"/>
          </a:endParaRPr>
        </a:p>
      </dgm:t>
    </dgm:pt>
    <dgm:pt modelId="{1B3F254D-5BCD-4492-9A28-E04207885633}" type="parTrans" cxnId="{9EBF493F-B5D1-4970-9134-82C0773ECA09}">
      <dgm:prSet/>
      <dgm:spPr>
        <a:solidFill>
          <a:schemeClr val="bg1"/>
        </a:solidFill>
        <a:ln>
          <a:solidFill>
            <a:schemeClr val="bg1">
              <a:lumMod val="50000"/>
            </a:schemeClr>
          </a:solidFill>
        </a:ln>
      </dgm:spPr>
      <dgm:t>
        <a:bodyPr/>
        <a:lstStyle/>
        <a:p>
          <a:endParaRPr lang="en-US" sz="1600">
            <a:solidFill>
              <a:schemeClr val="tx1"/>
            </a:solidFill>
            <a:latin typeface="Calibri" pitchFamily="34" charset="0"/>
          </a:endParaRPr>
        </a:p>
      </dgm:t>
    </dgm:pt>
    <dgm:pt modelId="{D9A45B40-4505-4E6F-83DF-499F91ABD6FF}" type="sibTrans" cxnId="{9EBF493F-B5D1-4970-9134-82C0773ECA09}">
      <dgm:prSet/>
      <dgm:spPr/>
      <dgm:t>
        <a:bodyPr/>
        <a:lstStyle/>
        <a:p>
          <a:endParaRPr lang="en-US">
            <a:latin typeface="Calibri" pitchFamily="34" charset="0"/>
          </a:endParaRPr>
        </a:p>
      </dgm:t>
    </dgm:pt>
    <dgm:pt modelId="{3CB0633D-8B93-4ACB-9A10-01410AB94659}">
      <dgm:prSet custT="1"/>
      <dgm:spPr>
        <a:solidFill>
          <a:schemeClr val="bg1"/>
        </a:solidFill>
        <a:ln>
          <a:solidFill>
            <a:schemeClr val="bg1">
              <a:lumMod val="50000"/>
            </a:schemeClr>
          </a:solidFill>
        </a:ln>
      </dgm:spPr>
      <dgm:t>
        <a:bodyPr/>
        <a:lstStyle/>
        <a:p>
          <a:r>
            <a:rPr lang="en-US" sz="2800" dirty="0" smtClean="0">
              <a:solidFill>
                <a:schemeClr val="tx1"/>
              </a:solidFill>
              <a:latin typeface="Calibri" pitchFamily="34" charset="0"/>
            </a:rPr>
            <a:t>ten </a:t>
          </a:r>
          <a:r>
            <a:rPr lang="en-US" sz="2800" i="1" dirty="0" smtClean="0">
              <a:solidFill>
                <a:schemeClr val="tx1"/>
              </a:solidFill>
              <a:latin typeface="Calibri" pitchFamily="34" charset="0"/>
            </a:rPr>
            <a:t>trittyes</a:t>
          </a:r>
          <a:endParaRPr lang="en-US" sz="2800" dirty="0">
            <a:solidFill>
              <a:schemeClr val="tx1"/>
            </a:solidFill>
            <a:latin typeface="Calibri" pitchFamily="34" charset="0"/>
          </a:endParaRPr>
        </a:p>
      </dgm:t>
    </dgm:pt>
    <dgm:pt modelId="{2C118E2F-E0D7-4C72-8F8A-B94853430CAB}" type="parTrans" cxnId="{997D27F8-283C-4ED5-8AE8-8746E2BFF6C8}">
      <dgm:prSet/>
      <dgm:spPr>
        <a:solidFill>
          <a:schemeClr val="bg1"/>
        </a:solidFill>
        <a:ln>
          <a:solidFill>
            <a:schemeClr val="bg1">
              <a:lumMod val="50000"/>
            </a:schemeClr>
          </a:solidFill>
        </a:ln>
      </dgm:spPr>
      <dgm:t>
        <a:bodyPr/>
        <a:lstStyle/>
        <a:p>
          <a:endParaRPr lang="en-US" sz="1600">
            <a:solidFill>
              <a:schemeClr val="tx1"/>
            </a:solidFill>
            <a:latin typeface="Calibri" pitchFamily="34" charset="0"/>
          </a:endParaRPr>
        </a:p>
      </dgm:t>
    </dgm:pt>
    <dgm:pt modelId="{31F6A59B-2D55-445F-8955-82F0D00E8785}" type="sibTrans" cxnId="{997D27F8-283C-4ED5-8AE8-8746E2BFF6C8}">
      <dgm:prSet/>
      <dgm:spPr/>
      <dgm:t>
        <a:bodyPr/>
        <a:lstStyle/>
        <a:p>
          <a:endParaRPr lang="en-US">
            <a:latin typeface="Calibri" pitchFamily="34" charset="0"/>
          </a:endParaRPr>
        </a:p>
      </dgm:t>
    </dgm:pt>
    <dgm:pt modelId="{C589A9C5-0444-4A4B-BB35-58E1EED04262}">
      <dgm:prSet custT="1"/>
      <dgm:spPr>
        <a:solidFill>
          <a:schemeClr val="bg1"/>
        </a:solidFill>
        <a:ln>
          <a:solidFill>
            <a:schemeClr val="bg1">
              <a:lumMod val="50000"/>
            </a:schemeClr>
          </a:solidFill>
        </a:ln>
      </dgm:spPr>
      <dgm:t>
        <a:bodyPr/>
        <a:lstStyle/>
        <a:p>
          <a:r>
            <a:rPr lang="en-US" sz="2800" dirty="0" smtClean="0">
              <a:solidFill>
                <a:schemeClr val="tx1"/>
              </a:solidFill>
              <a:latin typeface="Calibri" pitchFamily="34" charset="0"/>
            </a:rPr>
            <a:t>ten </a:t>
          </a:r>
          <a:r>
            <a:rPr lang="en-US" sz="2800" i="1" dirty="0" smtClean="0">
              <a:solidFill>
                <a:schemeClr val="tx1"/>
              </a:solidFill>
              <a:latin typeface="Calibri" pitchFamily="34" charset="0"/>
            </a:rPr>
            <a:t>trittyes</a:t>
          </a:r>
          <a:endParaRPr lang="en-US" sz="2800" dirty="0">
            <a:solidFill>
              <a:schemeClr val="tx1"/>
            </a:solidFill>
            <a:latin typeface="Calibri" pitchFamily="34" charset="0"/>
          </a:endParaRPr>
        </a:p>
      </dgm:t>
    </dgm:pt>
    <dgm:pt modelId="{C2DA65D5-8283-4A1F-94ED-E03E1C355FC5}" type="parTrans" cxnId="{14166810-F2C0-4778-964F-6FF195158229}">
      <dgm:prSet/>
      <dgm:spPr>
        <a:solidFill>
          <a:schemeClr val="bg1"/>
        </a:solidFill>
        <a:ln>
          <a:solidFill>
            <a:schemeClr val="bg1">
              <a:lumMod val="50000"/>
            </a:schemeClr>
          </a:solidFill>
        </a:ln>
      </dgm:spPr>
      <dgm:t>
        <a:bodyPr/>
        <a:lstStyle/>
        <a:p>
          <a:endParaRPr lang="en-US" sz="1600">
            <a:solidFill>
              <a:schemeClr val="tx1"/>
            </a:solidFill>
            <a:latin typeface="Calibri" pitchFamily="34" charset="0"/>
          </a:endParaRPr>
        </a:p>
      </dgm:t>
    </dgm:pt>
    <dgm:pt modelId="{444BE59B-241F-42A0-8CE3-ADA2D84DE011}" type="sibTrans" cxnId="{14166810-F2C0-4778-964F-6FF195158229}">
      <dgm:prSet/>
      <dgm:spPr/>
      <dgm:t>
        <a:bodyPr/>
        <a:lstStyle/>
        <a:p>
          <a:endParaRPr lang="en-US">
            <a:latin typeface="Calibri" pitchFamily="34" charset="0"/>
          </a:endParaRPr>
        </a:p>
      </dgm:t>
    </dgm:pt>
    <dgm:pt modelId="{6AFB8690-1DA1-48E0-90F7-4A1864C18926}" type="pres">
      <dgm:prSet presAssocID="{9ED72209-0415-4A42-AD03-254AC289C7FA}" presName="hierChild1" presStyleCnt="0">
        <dgm:presLayoutVars>
          <dgm:orgChart val="1"/>
          <dgm:chPref val="1"/>
          <dgm:dir/>
          <dgm:animOne val="branch"/>
          <dgm:animLvl val="lvl"/>
          <dgm:resizeHandles/>
        </dgm:presLayoutVars>
      </dgm:prSet>
      <dgm:spPr/>
      <dgm:t>
        <a:bodyPr/>
        <a:lstStyle/>
        <a:p>
          <a:endParaRPr lang="en-US"/>
        </a:p>
      </dgm:t>
    </dgm:pt>
    <dgm:pt modelId="{07B3784F-7CFC-421D-B063-63A99FC6084A}" type="pres">
      <dgm:prSet presAssocID="{1A0CB241-15A6-4F71-874B-9474E4E88CD9}" presName="hierRoot1" presStyleCnt="0">
        <dgm:presLayoutVars>
          <dgm:hierBranch val="init"/>
        </dgm:presLayoutVars>
      </dgm:prSet>
      <dgm:spPr/>
    </dgm:pt>
    <dgm:pt modelId="{42279DB9-7E93-4001-82F3-2AA053F9545E}" type="pres">
      <dgm:prSet presAssocID="{1A0CB241-15A6-4F71-874B-9474E4E88CD9}" presName="rootComposite1" presStyleCnt="0"/>
      <dgm:spPr/>
    </dgm:pt>
    <dgm:pt modelId="{7D60BB0F-8C5D-4C61-9285-A08B51B8C6C7}" type="pres">
      <dgm:prSet presAssocID="{1A0CB241-15A6-4F71-874B-9474E4E88CD9}" presName="rootText1" presStyleLbl="node0" presStyleIdx="0" presStyleCnt="1" custScaleX="99200" custScaleY="61745" custLinFactNeighborX="-9472">
        <dgm:presLayoutVars>
          <dgm:chPref val="3"/>
        </dgm:presLayoutVars>
      </dgm:prSet>
      <dgm:spPr>
        <a:prstGeom prst="rect">
          <a:avLst/>
        </a:prstGeom>
      </dgm:spPr>
      <dgm:t>
        <a:bodyPr/>
        <a:lstStyle/>
        <a:p>
          <a:endParaRPr lang="en-US"/>
        </a:p>
      </dgm:t>
    </dgm:pt>
    <dgm:pt modelId="{C2E23432-9011-406A-86FF-6DB799001763}" type="pres">
      <dgm:prSet presAssocID="{1A0CB241-15A6-4F71-874B-9474E4E88CD9}" presName="rootConnector1" presStyleLbl="node1" presStyleIdx="0" presStyleCnt="0"/>
      <dgm:spPr/>
      <dgm:t>
        <a:bodyPr/>
        <a:lstStyle/>
        <a:p>
          <a:endParaRPr lang="en-US"/>
        </a:p>
      </dgm:t>
    </dgm:pt>
    <dgm:pt modelId="{FFC95A38-CDCB-436C-B938-DB5D4588F54D}" type="pres">
      <dgm:prSet presAssocID="{1A0CB241-15A6-4F71-874B-9474E4E88CD9}" presName="hierChild2" presStyleCnt="0"/>
      <dgm:spPr/>
    </dgm:pt>
    <dgm:pt modelId="{D790E1DA-49CA-47B3-BF5D-4422D5D4C24B}" type="pres">
      <dgm:prSet presAssocID="{0FE6E430-0D83-4BC2-A3FE-20AC00098738}" presName="Name37" presStyleLbl="parChTrans1D2" presStyleIdx="0" presStyleCnt="3"/>
      <dgm:spPr/>
      <dgm:t>
        <a:bodyPr/>
        <a:lstStyle/>
        <a:p>
          <a:endParaRPr lang="en-US"/>
        </a:p>
      </dgm:t>
    </dgm:pt>
    <dgm:pt modelId="{B5514163-ADF5-42B2-B1F4-2A492227F509}" type="pres">
      <dgm:prSet presAssocID="{1E4E75E4-A5D4-43B6-9848-4C84567CD65C}" presName="hierRoot2" presStyleCnt="0">
        <dgm:presLayoutVars>
          <dgm:hierBranch val="init"/>
        </dgm:presLayoutVars>
      </dgm:prSet>
      <dgm:spPr/>
    </dgm:pt>
    <dgm:pt modelId="{D3642910-5D24-4805-B70A-5CA4ECABE42E}" type="pres">
      <dgm:prSet presAssocID="{1E4E75E4-A5D4-43B6-9848-4C84567CD65C}" presName="rootComposite" presStyleCnt="0"/>
      <dgm:spPr/>
    </dgm:pt>
    <dgm:pt modelId="{E8BB0DCC-11B6-4A14-8533-CE327E834EF1}" type="pres">
      <dgm:prSet presAssocID="{1E4E75E4-A5D4-43B6-9848-4C84567CD65C}" presName="rootText" presStyleLbl="node2" presStyleIdx="0" presStyleCnt="3" custScaleX="81473" custScaleY="81473" custLinFactNeighborX="-7104">
        <dgm:presLayoutVars>
          <dgm:chPref val="3"/>
        </dgm:presLayoutVars>
      </dgm:prSet>
      <dgm:spPr/>
      <dgm:t>
        <a:bodyPr/>
        <a:lstStyle/>
        <a:p>
          <a:endParaRPr lang="en-US"/>
        </a:p>
      </dgm:t>
    </dgm:pt>
    <dgm:pt modelId="{0D53DEFE-1A08-4035-A4FE-7EB17BFAA9B6}" type="pres">
      <dgm:prSet presAssocID="{1E4E75E4-A5D4-43B6-9848-4C84567CD65C}" presName="rootConnector" presStyleLbl="node2" presStyleIdx="0" presStyleCnt="3"/>
      <dgm:spPr/>
      <dgm:t>
        <a:bodyPr/>
        <a:lstStyle/>
        <a:p>
          <a:endParaRPr lang="en-US"/>
        </a:p>
      </dgm:t>
    </dgm:pt>
    <dgm:pt modelId="{4E18E2BC-0192-4769-83D3-66EF67C4E519}" type="pres">
      <dgm:prSet presAssocID="{1E4E75E4-A5D4-43B6-9848-4C84567CD65C}" presName="hierChild4" presStyleCnt="0"/>
      <dgm:spPr/>
    </dgm:pt>
    <dgm:pt modelId="{F3605DCC-4A51-429E-BDDB-C63AAC29AAC0}" type="pres">
      <dgm:prSet presAssocID="{1B3F254D-5BCD-4492-9A28-E04207885633}" presName="Name37" presStyleLbl="parChTrans1D3" presStyleIdx="0" presStyleCnt="3"/>
      <dgm:spPr/>
      <dgm:t>
        <a:bodyPr/>
        <a:lstStyle/>
        <a:p>
          <a:endParaRPr lang="en-US"/>
        </a:p>
      </dgm:t>
    </dgm:pt>
    <dgm:pt modelId="{BA1E400D-C0E4-4672-8178-8FFEA9685558}" type="pres">
      <dgm:prSet presAssocID="{7C7D9432-798A-46B2-A8F8-C92CBDA09A1C}" presName="hierRoot2" presStyleCnt="0">
        <dgm:presLayoutVars>
          <dgm:hierBranch val="init"/>
        </dgm:presLayoutVars>
      </dgm:prSet>
      <dgm:spPr/>
    </dgm:pt>
    <dgm:pt modelId="{D0F6FBC6-8FB4-4591-BE79-D8B1C573605D}" type="pres">
      <dgm:prSet presAssocID="{7C7D9432-798A-46B2-A8F8-C92CBDA09A1C}" presName="rootComposite" presStyleCnt="0"/>
      <dgm:spPr/>
    </dgm:pt>
    <dgm:pt modelId="{857476C9-6F53-4415-9F0E-FE7C52867CE7}" type="pres">
      <dgm:prSet presAssocID="{7C7D9432-798A-46B2-A8F8-C92CBDA09A1C}" presName="rootText" presStyleLbl="node3" presStyleIdx="0" presStyleCnt="3" custScaleX="76720" custScaleY="76720" custLinFactNeighborY="3505">
        <dgm:presLayoutVars>
          <dgm:chPref val="3"/>
        </dgm:presLayoutVars>
      </dgm:prSet>
      <dgm:spPr/>
      <dgm:t>
        <a:bodyPr/>
        <a:lstStyle/>
        <a:p>
          <a:endParaRPr lang="en-US"/>
        </a:p>
      </dgm:t>
    </dgm:pt>
    <dgm:pt modelId="{7121A63A-3D88-4376-BCCB-EB09D2804CF2}" type="pres">
      <dgm:prSet presAssocID="{7C7D9432-798A-46B2-A8F8-C92CBDA09A1C}" presName="rootConnector" presStyleLbl="node3" presStyleIdx="0" presStyleCnt="3"/>
      <dgm:spPr/>
      <dgm:t>
        <a:bodyPr/>
        <a:lstStyle/>
        <a:p>
          <a:endParaRPr lang="en-US"/>
        </a:p>
      </dgm:t>
    </dgm:pt>
    <dgm:pt modelId="{7A147016-FF84-442B-AD72-27812ADCFCA6}" type="pres">
      <dgm:prSet presAssocID="{7C7D9432-798A-46B2-A8F8-C92CBDA09A1C}" presName="hierChild4" presStyleCnt="0"/>
      <dgm:spPr/>
    </dgm:pt>
    <dgm:pt modelId="{64F162FB-9C07-47CA-8341-4A3921DDC7D3}" type="pres">
      <dgm:prSet presAssocID="{7C7D9432-798A-46B2-A8F8-C92CBDA09A1C}" presName="hierChild5" presStyleCnt="0"/>
      <dgm:spPr/>
    </dgm:pt>
    <dgm:pt modelId="{1B2632DF-B59C-441E-AB67-85359174F679}" type="pres">
      <dgm:prSet presAssocID="{1E4E75E4-A5D4-43B6-9848-4C84567CD65C}" presName="hierChild5" presStyleCnt="0"/>
      <dgm:spPr/>
    </dgm:pt>
    <dgm:pt modelId="{8AD6F25D-6F8F-491E-AC2D-0A84264EB2B6}" type="pres">
      <dgm:prSet presAssocID="{FD8CC7BD-DEF0-4EEC-89EA-0BC4660D5406}" presName="Name37" presStyleLbl="parChTrans1D2" presStyleIdx="1" presStyleCnt="3"/>
      <dgm:spPr/>
      <dgm:t>
        <a:bodyPr/>
        <a:lstStyle/>
        <a:p>
          <a:endParaRPr lang="en-US"/>
        </a:p>
      </dgm:t>
    </dgm:pt>
    <dgm:pt modelId="{EC80C423-C29D-4D5E-8E01-913FD761D583}" type="pres">
      <dgm:prSet presAssocID="{90514F74-58A5-4B4E-88FB-061CEC0BB49E}" presName="hierRoot2" presStyleCnt="0">
        <dgm:presLayoutVars>
          <dgm:hierBranch val="init"/>
        </dgm:presLayoutVars>
      </dgm:prSet>
      <dgm:spPr/>
    </dgm:pt>
    <dgm:pt modelId="{BF8DF7C6-33C0-4EBA-9BAE-D601A575E8E3}" type="pres">
      <dgm:prSet presAssocID="{90514F74-58A5-4B4E-88FB-061CEC0BB49E}" presName="rootComposite" presStyleCnt="0"/>
      <dgm:spPr/>
    </dgm:pt>
    <dgm:pt modelId="{27B92B2D-C8EE-4764-8DCA-74043755BDAD}" type="pres">
      <dgm:prSet presAssocID="{90514F74-58A5-4B4E-88FB-061CEC0BB49E}" presName="rootText" presStyleLbl="node2" presStyleIdx="1" presStyleCnt="3" custScaleX="81473" custScaleY="81473" custLinFactNeighborX="-7104">
        <dgm:presLayoutVars>
          <dgm:chPref val="3"/>
        </dgm:presLayoutVars>
      </dgm:prSet>
      <dgm:spPr/>
      <dgm:t>
        <a:bodyPr/>
        <a:lstStyle/>
        <a:p>
          <a:endParaRPr lang="en-US"/>
        </a:p>
      </dgm:t>
    </dgm:pt>
    <dgm:pt modelId="{98BDE360-3867-45DB-8924-4FBBD64259E9}" type="pres">
      <dgm:prSet presAssocID="{90514F74-58A5-4B4E-88FB-061CEC0BB49E}" presName="rootConnector" presStyleLbl="node2" presStyleIdx="1" presStyleCnt="3"/>
      <dgm:spPr/>
      <dgm:t>
        <a:bodyPr/>
        <a:lstStyle/>
        <a:p>
          <a:endParaRPr lang="en-US"/>
        </a:p>
      </dgm:t>
    </dgm:pt>
    <dgm:pt modelId="{E8030BC1-7A2F-4D26-BE84-5DC2795D7830}" type="pres">
      <dgm:prSet presAssocID="{90514F74-58A5-4B4E-88FB-061CEC0BB49E}" presName="hierChild4" presStyleCnt="0"/>
      <dgm:spPr/>
    </dgm:pt>
    <dgm:pt modelId="{620B3A85-B330-429C-ABF5-B67C33A2B5E0}" type="pres">
      <dgm:prSet presAssocID="{2C118E2F-E0D7-4C72-8F8A-B94853430CAB}" presName="Name37" presStyleLbl="parChTrans1D3" presStyleIdx="1" presStyleCnt="3"/>
      <dgm:spPr/>
      <dgm:t>
        <a:bodyPr/>
        <a:lstStyle/>
        <a:p>
          <a:endParaRPr lang="en-US"/>
        </a:p>
      </dgm:t>
    </dgm:pt>
    <dgm:pt modelId="{3DCA4409-4E71-4ED9-850F-B51240F11F15}" type="pres">
      <dgm:prSet presAssocID="{3CB0633D-8B93-4ACB-9A10-01410AB94659}" presName="hierRoot2" presStyleCnt="0">
        <dgm:presLayoutVars>
          <dgm:hierBranch val="init"/>
        </dgm:presLayoutVars>
      </dgm:prSet>
      <dgm:spPr/>
    </dgm:pt>
    <dgm:pt modelId="{D959E1BE-E4A5-499A-9799-3D4C056BF3F2}" type="pres">
      <dgm:prSet presAssocID="{3CB0633D-8B93-4ACB-9A10-01410AB94659}" presName="rootComposite" presStyleCnt="0"/>
      <dgm:spPr/>
    </dgm:pt>
    <dgm:pt modelId="{FFCD1655-4F3F-492F-812D-A5B8693DA832}" type="pres">
      <dgm:prSet presAssocID="{3CB0633D-8B93-4ACB-9A10-01410AB94659}" presName="rootText" presStyleLbl="node3" presStyleIdx="1" presStyleCnt="3" custScaleX="76720" custScaleY="76720" custLinFactNeighborY="3505">
        <dgm:presLayoutVars>
          <dgm:chPref val="3"/>
        </dgm:presLayoutVars>
      </dgm:prSet>
      <dgm:spPr/>
      <dgm:t>
        <a:bodyPr/>
        <a:lstStyle/>
        <a:p>
          <a:endParaRPr lang="en-US"/>
        </a:p>
      </dgm:t>
    </dgm:pt>
    <dgm:pt modelId="{0C2E6FDB-0F0D-4BE5-A3E7-F087E6927E04}" type="pres">
      <dgm:prSet presAssocID="{3CB0633D-8B93-4ACB-9A10-01410AB94659}" presName="rootConnector" presStyleLbl="node3" presStyleIdx="1" presStyleCnt="3"/>
      <dgm:spPr/>
      <dgm:t>
        <a:bodyPr/>
        <a:lstStyle/>
        <a:p>
          <a:endParaRPr lang="en-US"/>
        </a:p>
      </dgm:t>
    </dgm:pt>
    <dgm:pt modelId="{1AB8B319-5DD9-41EF-9251-77B000BDF2E1}" type="pres">
      <dgm:prSet presAssocID="{3CB0633D-8B93-4ACB-9A10-01410AB94659}" presName="hierChild4" presStyleCnt="0"/>
      <dgm:spPr/>
    </dgm:pt>
    <dgm:pt modelId="{8E2BA72B-8F12-4937-9285-178F0AFE0516}" type="pres">
      <dgm:prSet presAssocID="{3CB0633D-8B93-4ACB-9A10-01410AB94659}" presName="hierChild5" presStyleCnt="0"/>
      <dgm:spPr/>
    </dgm:pt>
    <dgm:pt modelId="{BB3367FA-C691-4661-8B31-B86AD5E37E16}" type="pres">
      <dgm:prSet presAssocID="{90514F74-58A5-4B4E-88FB-061CEC0BB49E}" presName="hierChild5" presStyleCnt="0"/>
      <dgm:spPr/>
    </dgm:pt>
    <dgm:pt modelId="{19F8C5C7-90B2-44AA-A630-1CD0C01FCFD7}" type="pres">
      <dgm:prSet presAssocID="{9A7BE8EF-B3C6-4283-80EA-EF9322129772}" presName="Name37" presStyleLbl="parChTrans1D2" presStyleIdx="2" presStyleCnt="3"/>
      <dgm:spPr/>
      <dgm:t>
        <a:bodyPr/>
        <a:lstStyle/>
        <a:p>
          <a:endParaRPr lang="en-US"/>
        </a:p>
      </dgm:t>
    </dgm:pt>
    <dgm:pt modelId="{ED893EB2-290B-48AA-AF10-052A332FC69D}" type="pres">
      <dgm:prSet presAssocID="{A9936F46-3ABF-4794-BFC2-0EDE0F2F1908}" presName="hierRoot2" presStyleCnt="0">
        <dgm:presLayoutVars>
          <dgm:hierBranch val="init"/>
        </dgm:presLayoutVars>
      </dgm:prSet>
      <dgm:spPr/>
    </dgm:pt>
    <dgm:pt modelId="{17207FA2-60C5-401A-B137-DF9E3004BED5}" type="pres">
      <dgm:prSet presAssocID="{A9936F46-3ABF-4794-BFC2-0EDE0F2F1908}" presName="rootComposite" presStyleCnt="0"/>
      <dgm:spPr/>
    </dgm:pt>
    <dgm:pt modelId="{C96F3D80-156D-4A0B-B594-B4A01B2DE30A}" type="pres">
      <dgm:prSet presAssocID="{A9936F46-3ABF-4794-BFC2-0EDE0F2F1908}" presName="rootText" presStyleLbl="node2" presStyleIdx="2" presStyleCnt="3" custScaleX="81473" custScaleY="81473" custLinFactNeighborX="-7104">
        <dgm:presLayoutVars>
          <dgm:chPref val="3"/>
        </dgm:presLayoutVars>
      </dgm:prSet>
      <dgm:spPr/>
      <dgm:t>
        <a:bodyPr/>
        <a:lstStyle/>
        <a:p>
          <a:endParaRPr lang="en-US"/>
        </a:p>
      </dgm:t>
    </dgm:pt>
    <dgm:pt modelId="{D7A651B1-059A-452F-9201-9938A8C0AB18}" type="pres">
      <dgm:prSet presAssocID="{A9936F46-3ABF-4794-BFC2-0EDE0F2F1908}" presName="rootConnector" presStyleLbl="node2" presStyleIdx="2" presStyleCnt="3"/>
      <dgm:spPr/>
      <dgm:t>
        <a:bodyPr/>
        <a:lstStyle/>
        <a:p>
          <a:endParaRPr lang="en-US"/>
        </a:p>
      </dgm:t>
    </dgm:pt>
    <dgm:pt modelId="{40BF033D-1A6D-4639-A4DE-D4A50DCCFF6C}" type="pres">
      <dgm:prSet presAssocID="{A9936F46-3ABF-4794-BFC2-0EDE0F2F1908}" presName="hierChild4" presStyleCnt="0"/>
      <dgm:spPr/>
    </dgm:pt>
    <dgm:pt modelId="{696BFE5E-2112-410F-9425-F3EBE414B3A9}" type="pres">
      <dgm:prSet presAssocID="{C2DA65D5-8283-4A1F-94ED-E03E1C355FC5}" presName="Name37" presStyleLbl="parChTrans1D3" presStyleIdx="2" presStyleCnt="3"/>
      <dgm:spPr/>
      <dgm:t>
        <a:bodyPr/>
        <a:lstStyle/>
        <a:p>
          <a:endParaRPr lang="en-US"/>
        </a:p>
      </dgm:t>
    </dgm:pt>
    <dgm:pt modelId="{3B00EAC7-D549-429C-80E2-74981E2853E1}" type="pres">
      <dgm:prSet presAssocID="{C589A9C5-0444-4A4B-BB35-58E1EED04262}" presName="hierRoot2" presStyleCnt="0">
        <dgm:presLayoutVars>
          <dgm:hierBranch val="init"/>
        </dgm:presLayoutVars>
      </dgm:prSet>
      <dgm:spPr/>
    </dgm:pt>
    <dgm:pt modelId="{15E54BD1-77E1-4491-A8C5-EFB10B497EC5}" type="pres">
      <dgm:prSet presAssocID="{C589A9C5-0444-4A4B-BB35-58E1EED04262}" presName="rootComposite" presStyleCnt="0"/>
      <dgm:spPr/>
    </dgm:pt>
    <dgm:pt modelId="{0525F9FB-A35D-485F-8985-BE8BF228E902}" type="pres">
      <dgm:prSet presAssocID="{C589A9C5-0444-4A4B-BB35-58E1EED04262}" presName="rootText" presStyleLbl="node3" presStyleIdx="2" presStyleCnt="3" custScaleX="76720" custScaleY="76720" custLinFactNeighborX="-7104" custLinFactNeighborY="3505">
        <dgm:presLayoutVars>
          <dgm:chPref val="3"/>
        </dgm:presLayoutVars>
      </dgm:prSet>
      <dgm:spPr/>
      <dgm:t>
        <a:bodyPr/>
        <a:lstStyle/>
        <a:p>
          <a:endParaRPr lang="en-US"/>
        </a:p>
      </dgm:t>
    </dgm:pt>
    <dgm:pt modelId="{E4CBB5FD-0D79-413C-8A0E-F4DDD93F7AAE}" type="pres">
      <dgm:prSet presAssocID="{C589A9C5-0444-4A4B-BB35-58E1EED04262}" presName="rootConnector" presStyleLbl="node3" presStyleIdx="2" presStyleCnt="3"/>
      <dgm:spPr/>
      <dgm:t>
        <a:bodyPr/>
        <a:lstStyle/>
        <a:p>
          <a:endParaRPr lang="en-US"/>
        </a:p>
      </dgm:t>
    </dgm:pt>
    <dgm:pt modelId="{B9ACFB45-A8C6-442C-B663-CB6296CC2841}" type="pres">
      <dgm:prSet presAssocID="{C589A9C5-0444-4A4B-BB35-58E1EED04262}" presName="hierChild4" presStyleCnt="0"/>
      <dgm:spPr/>
    </dgm:pt>
    <dgm:pt modelId="{5564D8A3-C39E-40C9-AA0E-55D2481BF2F7}" type="pres">
      <dgm:prSet presAssocID="{C589A9C5-0444-4A4B-BB35-58E1EED04262}" presName="hierChild5" presStyleCnt="0"/>
      <dgm:spPr/>
    </dgm:pt>
    <dgm:pt modelId="{55A02554-E0AB-4C83-A48C-22587DDDBA66}" type="pres">
      <dgm:prSet presAssocID="{A9936F46-3ABF-4794-BFC2-0EDE0F2F1908}" presName="hierChild5" presStyleCnt="0"/>
      <dgm:spPr/>
    </dgm:pt>
    <dgm:pt modelId="{2BBBC6F4-A40A-43A2-9E8E-9722833773EC}" type="pres">
      <dgm:prSet presAssocID="{1A0CB241-15A6-4F71-874B-9474E4E88CD9}" presName="hierChild3" presStyleCnt="0"/>
      <dgm:spPr/>
    </dgm:pt>
  </dgm:ptLst>
  <dgm:cxnLst>
    <dgm:cxn modelId="{9EBF493F-B5D1-4970-9134-82C0773ECA09}" srcId="{1E4E75E4-A5D4-43B6-9848-4C84567CD65C}" destId="{7C7D9432-798A-46B2-A8F8-C92CBDA09A1C}" srcOrd="0" destOrd="0" parTransId="{1B3F254D-5BCD-4492-9A28-E04207885633}" sibTransId="{D9A45B40-4505-4E6F-83DF-499F91ABD6FF}"/>
    <dgm:cxn modelId="{E030DCF2-CC78-4FBC-813B-FC98FF133EC2}" type="presOf" srcId="{A9936F46-3ABF-4794-BFC2-0EDE0F2F1908}" destId="{D7A651B1-059A-452F-9201-9938A8C0AB18}" srcOrd="1" destOrd="0" presId="urn:microsoft.com/office/officeart/2005/8/layout/orgChart1"/>
    <dgm:cxn modelId="{BC309643-1281-47A8-BD1F-56E84FC1D5EA}" type="presOf" srcId="{3CB0633D-8B93-4ACB-9A10-01410AB94659}" destId="{FFCD1655-4F3F-492F-812D-A5B8693DA832}" srcOrd="0" destOrd="0" presId="urn:microsoft.com/office/officeart/2005/8/layout/orgChart1"/>
    <dgm:cxn modelId="{02DC2E92-20AD-48B7-BAB7-1A2F0B24D677}" type="presOf" srcId="{7C7D9432-798A-46B2-A8F8-C92CBDA09A1C}" destId="{7121A63A-3D88-4376-BCCB-EB09D2804CF2}" srcOrd="1" destOrd="0" presId="urn:microsoft.com/office/officeart/2005/8/layout/orgChart1"/>
    <dgm:cxn modelId="{429F7D4B-072A-42FD-83CA-59F48ECD67A0}" srcId="{1A0CB241-15A6-4F71-874B-9474E4E88CD9}" destId="{1E4E75E4-A5D4-43B6-9848-4C84567CD65C}" srcOrd="0" destOrd="0" parTransId="{0FE6E430-0D83-4BC2-A3FE-20AC00098738}" sibTransId="{86D7764E-C21D-4650-881D-223C28B2FDF3}"/>
    <dgm:cxn modelId="{46BD59AC-B4BD-43C0-B6AB-59DDABE4EF47}" type="presOf" srcId="{7C7D9432-798A-46B2-A8F8-C92CBDA09A1C}" destId="{857476C9-6F53-4415-9F0E-FE7C52867CE7}" srcOrd="0" destOrd="0" presId="urn:microsoft.com/office/officeart/2005/8/layout/orgChart1"/>
    <dgm:cxn modelId="{7B03D4D5-3436-4723-B00F-8731882338DD}" srcId="{1A0CB241-15A6-4F71-874B-9474E4E88CD9}" destId="{A9936F46-3ABF-4794-BFC2-0EDE0F2F1908}" srcOrd="2" destOrd="0" parTransId="{9A7BE8EF-B3C6-4283-80EA-EF9322129772}" sibTransId="{964AE50C-D5E1-413F-9C31-DCE3923908D1}"/>
    <dgm:cxn modelId="{3D71D040-B2F0-423B-AF90-78C719A31948}" srcId="{9ED72209-0415-4A42-AD03-254AC289C7FA}" destId="{1A0CB241-15A6-4F71-874B-9474E4E88CD9}" srcOrd="0" destOrd="0" parTransId="{7E4EBBD4-FBE7-4CA3-B1EC-385973E5703D}" sibTransId="{0D831677-64B6-4481-9022-A30CE65E2F52}"/>
    <dgm:cxn modelId="{8B617BB5-759E-4DBF-9C37-EAD4C99E31AD}" srcId="{1A0CB241-15A6-4F71-874B-9474E4E88CD9}" destId="{90514F74-58A5-4B4E-88FB-061CEC0BB49E}" srcOrd="1" destOrd="0" parTransId="{FD8CC7BD-DEF0-4EEC-89EA-0BC4660D5406}" sibTransId="{4AEFF8F5-DFDF-49C9-96C0-CCE1F32B49B5}"/>
    <dgm:cxn modelId="{997D27F8-283C-4ED5-8AE8-8746E2BFF6C8}" srcId="{90514F74-58A5-4B4E-88FB-061CEC0BB49E}" destId="{3CB0633D-8B93-4ACB-9A10-01410AB94659}" srcOrd="0" destOrd="0" parTransId="{2C118E2F-E0D7-4C72-8F8A-B94853430CAB}" sibTransId="{31F6A59B-2D55-445F-8955-82F0D00E8785}"/>
    <dgm:cxn modelId="{FF026129-5CAD-46FE-85C0-22274B9C4B0C}" type="presOf" srcId="{9ED72209-0415-4A42-AD03-254AC289C7FA}" destId="{6AFB8690-1DA1-48E0-90F7-4A1864C18926}" srcOrd="0" destOrd="0" presId="urn:microsoft.com/office/officeart/2005/8/layout/orgChart1"/>
    <dgm:cxn modelId="{88C503A0-5F06-413D-9544-6186E3D5E220}" type="presOf" srcId="{0FE6E430-0D83-4BC2-A3FE-20AC00098738}" destId="{D790E1DA-49CA-47B3-BF5D-4422D5D4C24B}" srcOrd="0" destOrd="0" presId="urn:microsoft.com/office/officeart/2005/8/layout/orgChart1"/>
    <dgm:cxn modelId="{00E3616D-3D6B-424B-B076-068BD356E710}" type="presOf" srcId="{C589A9C5-0444-4A4B-BB35-58E1EED04262}" destId="{0525F9FB-A35D-485F-8985-BE8BF228E902}" srcOrd="0" destOrd="0" presId="urn:microsoft.com/office/officeart/2005/8/layout/orgChart1"/>
    <dgm:cxn modelId="{DCAF73BD-A1DD-4A8D-8E3A-115DE2E6CD09}" type="presOf" srcId="{C2DA65D5-8283-4A1F-94ED-E03E1C355FC5}" destId="{696BFE5E-2112-410F-9425-F3EBE414B3A9}" srcOrd="0" destOrd="0" presId="urn:microsoft.com/office/officeart/2005/8/layout/orgChart1"/>
    <dgm:cxn modelId="{B9CB810C-930E-4905-9E2C-3928848D5EB4}" type="presOf" srcId="{2C118E2F-E0D7-4C72-8F8A-B94853430CAB}" destId="{620B3A85-B330-429C-ABF5-B67C33A2B5E0}" srcOrd="0" destOrd="0" presId="urn:microsoft.com/office/officeart/2005/8/layout/orgChart1"/>
    <dgm:cxn modelId="{BEC4841E-A613-4B69-A589-8DAAE444A15C}" type="presOf" srcId="{90514F74-58A5-4B4E-88FB-061CEC0BB49E}" destId="{98BDE360-3867-45DB-8924-4FBBD64259E9}" srcOrd="1" destOrd="0" presId="urn:microsoft.com/office/officeart/2005/8/layout/orgChart1"/>
    <dgm:cxn modelId="{B0DC8F0B-1283-4118-A8E7-049BF0011700}" type="presOf" srcId="{90514F74-58A5-4B4E-88FB-061CEC0BB49E}" destId="{27B92B2D-C8EE-4764-8DCA-74043755BDAD}" srcOrd="0" destOrd="0" presId="urn:microsoft.com/office/officeart/2005/8/layout/orgChart1"/>
    <dgm:cxn modelId="{6D3E51C8-6754-428C-8C83-887346179D3F}" type="presOf" srcId="{FD8CC7BD-DEF0-4EEC-89EA-0BC4660D5406}" destId="{8AD6F25D-6F8F-491E-AC2D-0A84264EB2B6}" srcOrd="0" destOrd="0" presId="urn:microsoft.com/office/officeart/2005/8/layout/orgChart1"/>
    <dgm:cxn modelId="{3650B108-F06B-472D-B449-0EF7B9E481F7}" type="presOf" srcId="{1E4E75E4-A5D4-43B6-9848-4C84567CD65C}" destId="{0D53DEFE-1A08-4035-A4FE-7EB17BFAA9B6}" srcOrd="1" destOrd="0" presId="urn:microsoft.com/office/officeart/2005/8/layout/orgChart1"/>
    <dgm:cxn modelId="{D84A3D64-D62F-4468-91E8-6F9D6B02B864}" type="presOf" srcId="{3CB0633D-8B93-4ACB-9A10-01410AB94659}" destId="{0C2E6FDB-0F0D-4BE5-A3E7-F087E6927E04}" srcOrd="1" destOrd="0" presId="urn:microsoft.com/office/officeart/2005/8/layout/orgChart1"/>
    <dgm:cxn modelId="{5EEC9FCD-4DA1-48A2-816D-1088DCF3864D}" type="presOf" srcId="{C589A9C5-0444-4A4B-BB35-58E1EED04262}" destId="{E4CBB5FD-0D79-413C-8A0E-F4DDD93F7AAE}" srcOrd="1" destOrd="0" presId="urn:microsoft.com/office/officeart/2005/8/layout/orgChart1"/>
    <dgm:cxn modelId="{5BC90396-A580-407D-84D4-CB0B909F14EE}" type="presOf" srcId="{1A0CB241-15A6-4F71-874B-9474E4E88CD9}" destId="{C2E23432-9011-406A-86FF-6DB799001763}" srcOrd="1" destOrd="0" presId="urn:microsoft.com/office/officeart/2005/8/layout/orgChart1"/>
    <dgm:cxn modelId="{C3F558CA-7574-40E1-8931-FD3F0717533E}" type="presOf" srcId="{1B3F254D-5BCD-4492-9A28-E04207885633}" destId="{F3605DCC-4A51-429E-BDDB-C63AAC29AAC0}" srcOrd="0" destOrd="0" presId="urn:microsoft.com/office/officeart/2005/8/layout/orgChart1"/>
    <dgm:cxn modelId="{DF9821ED-7092-4FE6-B1CE-09CF10CE1CA9}" type="presOf" srcId="{1A0CB241-15A6-4F71-874B-9474E4E88CD9}" destId="{7D60BB0F-8C5D-4C61-9285-A08B51B8C6C7}" srcOrd="0" destOrd="0" presId="urn:microsoft.com/office/officeart/2005/8/layout/orgChart1"/>
    <dgm:cxn modelId="{869B926D-BFBE-4E99-8A6D-B21169638F5F}" type="presOf" srcId="{A9936F46-3ABF-4794-BFC2-0EDE0F2F1908}" destId="{C96F3D80-156D-4A0B-B594-B4A01B2DE30A}" srcOrd="0" destOrd="0" presId="urn:microsoft.com/office/officeart/2005/8/layout/orgChart1"/>
    <dgm:cxn modelId="{81F3D719-9C39-4B2B-B405-21FE7D88B1CF}" type="presOf" srcId="{1E4E75E4-A5D4-43B6-9848-4C84567CD65C}" destId="{E8BB0DCC-11B6-4A14-8533-CE327E834EF1}" srcOrd="0" destOrd="0" presId="urn:microsoft.com/office/officeart/2005/8/layout/orgChart1"/>
    <dgm:cxn modelId="{6551154C-DE18-4364-BEE7-63C32501965B}" type="presOf" srcId="{9A7BE8EF-B3C6-4283-80EA-EF9322129772}" destId="{19F8C5C7-90B2-44AA-A630-1CD0C01FCFD7}" srcOrd="0" destOrd="0" presId="urn:microsoft.com/office/officeart/2005/8/layout/orgChart1"/>
    <dgm:cxn modelId="{14166810-F2C0-4778-964F-6FF195158229}" srcId="{A9936F46-3ABF-4794-BFC2-0EDE0F2F1908}" destId="{C589A9C5-0444-4A4B-BB35-58E1EED04262}" srcOrd="0" destOrd="0" parTransId="{C2DA65D5-8283-4A1F-94ED-E03E1C355FC5}" sibTransId="{444BE59B-241F-42A0-8CE3-ADA2D84DE011}"/>
    <dgm:cxn modelId="{A5F4DEB6-CC83-48FC-A507-1AA6FB7D3DC7}" type="presParOf" srcId="{6AFB8690-1DA1-48E0-90F7-4A1864C18926}" destId="{07B3784F-7CFC-421D-B063-63A99FC6084A}" srcOrd="0" destOrd="0" presId="urn:microsoft.com/office/officeart/2005/8/layout/orgChart1"/>
    <dgm:cxn modelId="{2DBCADF3-EF67-4214-9523-150957CD41FF}" type="presParOf" srcId="{07B3784F-7CFC-421D-B063-63A99FC6084A}" destId="{42279DB9-7E93-4001-82F3-2AA053F9545E}" srcOrd="0" destOrd="0" presId="urn:microsoft.com/office/officeart/2005/8/layout/orgChart1"/>
    <dgm:cxn modelId="{572D74EE-EECC-4F03-8814-30FAEBD227E4}" type="presParOf" srcId="{42279DB9-7E93-4001-82F3-2AA053F9545E}" destId="{7D60BB0F-8C5D-4C61-9285-A08B51B8C6C7}" srcOrd="0" destOrd="0" presId="urn:microsoft.com/office/officeart/2005/8/layout/orgChart1"/>
    <dgm:cxn modelId="{B850A4A1-6EFC-4903-AA04-729EC31076E2}" type="presParOf" srcId="{42279DB9-7E93-4001-82F3-2AA053F9545E}" destId="{C2E23432-9011-406A-86FF-6DB799001763}" srcOrd="1" destOrd="0" presId="urn:microsoft.com/office/officeart/2005/8/layout/orgChart1"/>
    <dgm:cxn modelId="{F067EAE2-0F63-4D8C-9909-A2C4063E6D58}" type="presParOf" srcId="{07B3784F-7CFC-421D-B063-63A99FC6084A}" destId="{FFC95A38-CDCB-436C-B938-DB5D4588F54D}" srcOrd="1" destOrd="0" presId="urn:microsoft.com/office/officeart/2005/8/layout/orgChart1"/>
    <dgm:cxn modelId="{1823A87F-66D1-4AA3-8CDB-DC7599C442BB}" type="presParOf" srcId="{FFC95A38-CDCB-436C-B938-DB5D4588F54D}" destId="{D790E1DA-49CA-47B3-BF5D-4422D5D4C24B}" srcOrd="0" destOrd="0" presId="urn:microsoft.com/office/officeart/2005/8/layout/orgChart1"/>
    <dgm:cxn modelId="{2E2C2ECB-AE49-4597-93AD-23392E8C80D4}" type="presParOf" srcId="{FFC95A38-CDCB-436C-B938-DB5D4588F54D}" destId="{B5514163-ADF5-42B2-B1F4-2A492227F509}" srcOrd="1" destOrd="0" presId="urn:microsoft.com/office/officeart/2005/8/layout/orgChart1"/>
    <dgm:cxn modelId="{6BB88DDF-E84F-436D-B6BA-1519E710F25A}" type="presParOf" srcId="{B5514163-ADF5-42B2-B1F4-2A492227F509}" destId="{D3642910-5D24-4805-B70A-5CA4ECABE42E}" srcOrd="0" destOrd="0" presId="urn:microsoft.com/office/officeart/2005/8/layout/orgChart1"/>
    <dgm:cxn modelId="{E92079A5-A943-42A9-96DE-D884016569B8}" type="presParOf" srcId="{D3642910-5D24-4805-B70A-5CA4ECABE42E}" destId="{E8BB0DCC-11B6-4A14-8533-CE327E834EF1}" srcOrd="0" destOrd="0" presId="urn:microsoft.com/office/officeart/2005/8/layout/orgChart1"/>
    <dgm:cxn modelId="{9ECCEEF9-B29A-42B3-B08F-A797DE115AB3}" type="presParOf" srcId="{D3642910-5D24-4805-B70A-5CA4ECABE42E}" destId="{0D53DEFE-1A08-4035-A4FE-7EB17BFAA9B6}" srcOrd="1" destOrd="0" presId="urn:microsoft.com/office/officeart/2005/8/layout/orgChart1"/>
    <dgm:cxn modelId="{B42BBE8C-DFEB-4483-9FED-C456E545DE78}" type="presParOf" srcId="{B5514163-ADF5-42B2-B1F4-2A492227F509}" destId="{4E18E2BC-0192-4769-83D3-66EF67C4E519}" srcOrd="1" destOrd="0" presId="urn:microsoft.com/office/officeart/2005/8/layout/orgChart1"/>
    <dgm:cxn modelId="{F3145CCD-F7E4-4D5A-87C9-EF0E88264F5B}" type="presParOf" srcId="{4E18E2BC-0192-4769-83D3-66EF67C4E519}" destId="{F3605DCC-4A51-429E-BDDB-C63AAC29AAC0}" srcOrd="0" destOrd="0" presId="urn:microsoft.com/office/officeart/2005/8/layout/orgChart1"/>
    <dgm:cxn modelId="{283BC6D0-83EB-444D-B2CB-1E41303B0B01}" type="presParOf" srcId="{4E18E2BC-0192-4769-83D3-66EF67C4E519}" destId="{BA1E400D-C0E4-4672-8178-8FFEA9685558}" srcOrd="1" destOrd="0" presId="urn:microsoft.com/office/officeart/2005/8/layout/orgChart1"/>
    <dgm:cxn modelId="{2999A908-B35D-4BDF-AF91-DDEAEA6AA7E0}" type="presParOf" srcId="{BA1E400D-C0E4-4672-8178-8FFEA9685558}" destId="{D0F6FBC6-8FB4-4591-BE79-D8B1C573605D}" srcOrd="0" destOrd="0" presId="urn:microsoft.com/office/officeart/2005/8/layout/orgChart1"/>
    <dgm:cxn modelId="{6ED708FD-C90F-4833-9B6D-860646E6FD08}" type="presParOf" srcId="{D0F6FBC6-8FB4-4591-BE79-D8B1C573605D}" destId="{857476C9-6F53-4415-9F0E-FE7C52867CE7}" srcOrd="0" destOrd="0" presId="urn:microsoft.com/office/officeart/2005/8/layout/orgChart1"/>
    <dgm:cxn modelId="{FA800E2E-8F9A-4175-9A1F-DCFFBF113F38}" type="presParOf" srcId="{D0F6FBC6-8FB4-4591-BE79-D8B1C573605D}" destId="{7121A63A-3D88-4376-BCCB-EB09D2804CF2}" srcOrd="1" destOrd="0" presId="urn:microsoft.com/office/officeart/2005/8/layout/orgChart1"/>
    <dgm:cxn modelId="{73576FEC-E01D-47DE-8BDB-2097F75A78DC}" type="presParOf" srcId="{BA1E400D-C0E4-4672-8178-8FFEA9685558}" destId="{7A147016-FF84-442B-AD72-27812ADCFCA6}" srcOrd="1" destOrd="0" presId="urn:microsoft.com/office/officeart/2005/8/layout/orgChart1"/>
    <dgm:cxn modelId="{04EF4477-762B-4E74-B5C2-83F30CC4D192}" type="presParOf" srcId="{BA1E400D-C0E4-4672-8178-8FFEA9685558}" destId="{64F162FB-9C07-47CA-8341-4A3921DDC7D3}" srcOrd="2" destOrd="0" presId="urn:microsoft.com/office/officeart/2005/8/layout/orgChart1"/>
    <dgm:cxn modelId="{485D5CAF-E820-4586-AEF0-22A5F8894AC3}" type="presParOf" srcId="{B5514163-ADF5-42B2-B1F4-2A492227F509}" destId="{1B2632DF-B59C-441E-AB67-85359174F679}" srcOrd="2" destOrd="0" presId="urn:microsoft.com/office/officeart/2005/8/layout/orgChart1"/>
    <dgm:cxn modelId="{B7F7A900-3DDC-4619-859D-676E43A4899F}" type="presParOf" srcId="{FFC95A38-CDCB-436C-B938-DB5D4588F54D}" destId="{8AD6F25D-6F8F-491E-AC2D-0A84264EB2B6}" srcOrd="2" destOrd="0" presId="urn:microsoft.com/office/officeart/2005/8/layout/orgChart1"/>
    <dgm:cxn modelId="{F70B8F88-9838-44E9-AC4D-2D9E35E6A084}" type="presParOf" srcId="{FFC95A38-CDCB-436C-B938-DB5D4588F54D}" destId="{EC80C423-C29D-4D5E-8E01-913FD761D583}" srcOrd="3" destOrd="0" presId="urn:microsoft.com/office/officeart/2005/8/layout/orgChart1"/>
    <dgm:cxn modelId="{48FAEF0B-F0D5-4E92-A8C4-E6ED6741D01B}" type="presParOf" srcId="{EC80C423-C29D-4D5E-8E01-913FD761D583}" destId="{BF8DF7C6-33C0-4EBA-9BAE-D601A575E8E3}" srcOrd="0" destOrd="0" presId="urn:microsoft.com/office/officeart/2005/8/layout/orgChart1"/>
    <dgm:cxn modelId="{A6642CA2-B77A-4138-BD58-235ECBDFBAB1}" type="presParOf" srcId="{BF8DF7C6-33C0-4EBA-9BAE-D601A575E8E3}" destId="{27B92B2D-C8EE-4764-8DCA-74043755BDAD}" srcOrd="0" destOrd="0" presId="urn:microsoft.com/office/officeart/2005/8/layout/orgChart1"/>
    <dgm:cxn modelId="{2C1A8569-9DE5-4988-8BED-E513807D774E}" type="presParOf" srcId="{BF8DF7C6-33C0-4EBA-9BAE-D601A575E8E3}" destId="{98BDE360-3867-45DB-8924-4FBBD64259E9}" srcOrd="1" destOrd="0" presId="urn:microsoft.com/office/officeart/2005/8/layout/orgChart1"/>
    <dgm:cxn modelId="{1B6354E3-8036-4857-BE32-6115C7CD7542}" type="presParOf" srcId="{EC80C423-C29D-4D5E-8E01-913FD761D583}" destId="{E8030BC1-7A2F-4D26-BE84-5DC2795D7830}" srcOrd="1" destOrd="0" presId="urn:microsoft.com/office/officeart/2005/8/layout/orgChart1"/>
    <dgm:cxn modelId="{E789FB12-21C8-449F-8CDC-1CC85E61B091}" type="presParOf" srcId="{E8030BC1-7A2F-4D26-BE84-5DC2795D7830}" destId="{620B3A85-B330-429C-ABF5-B67C33A2B5E0}" srcOrd="0" destOrd="0" presId="urn:microsoft.com/office/officeart/2005/8/layout/orgChart1"/>
    <dgm:cxn modelId="{6ACD3C2D-16F8-46D6-8967-FBA2A301A4D9}" type="presParOf" srcId="{E8030BC1-7A2F-4D26-BE84-5DC2795D7830}" destId="{3DCA4409-4E71-4ED9-850F-B51240F11F15}" srcOrd="1" destOrd="0" presId="urn:microsoft.com/office/officeart/2005/8/layout/orgChart1"/>
    <dgm:cxn modelId="{76568375-EAFC-49F5-BB5B-B7566CB8404E}" type="presParOf" srcId="{3DCA4409-4E71-4ED9-850F-B51240F11F15}" destId="{D959E1BE-E4A5-499A-9799-3D4C056BF3F2}" srcOrd="0" destOrd="0" presId="urn:microsoft.com/office/officeart/2005/8/layout/orgChart1"/>
    <dgm:cxn modelId="{705E0A34-5D48-4E6D-A91C-226A70291A13}" type="presParOf" srcId="{D959E1BE-E4A5-499A-9799-3D4C056BF3F2}" destId="{FFCD1655-4F3F-492F-812D-A5B8693DA832}" srcOrd="0" destOrd="0" presId="urn:microsoft.com/office/officeart/2005/8/layout/orgChart1"/>
    <dgm:cxn modelId="{516BC92A-F968-4B20-ADA8-767561D40C94}" type="presParOf" srcId="{D959E1BE-E4A5-499A-9799-3D4C056BF3F2}" destId="{0C2E6FDB-0F0D-4BE5-A3E7-F087E6927E04}" srcOrd="1" destOrd="0" presId="urn:microsoft.com/office/officeart/2005/8/layout/orgChart1"/>
    <dgm:cxn modelId="{FB56372E-0F80-43F4-BCF2-1BE3BE98D667}" type="presParOf" srcId="{3DCA4409-4E71-4ED9-850F-B51240F11F15}" destId="{1AB8B319-5DD9-41EF-9251-77B000BDF2E1}" srcOrd="1" destOrd="0" presId="urn:microsoft.com/office/officeart/2005/8/layout/orgChart1"/>
    <dgm:cxn modelId="{3BBDC1C0-084F-406F-9E5D-669791A8AB07}" type="presParOf" srcId="{3DCA4409-4E71-4ED9-850F-B51240F11F15}" destId="{8E2BA72B-8F12-4937-9285-178F0AFE0516}" srcOrd="2" destOrd="0" presId="urn:microsoft.com/office/officeart/2005/8/layout/orgChart1"/>
    <dgm:cxn modelId="{DD1D2F19-0227-4A78-B348-7A07F6CCA6EC}" type="presParOf" srcId="{EC80C423-C29D-4D5E-8E01-913FD761D583}" destId="{BB3367FA-C691-4661-8B31-B86AD5E37E16}" srcOrd="2" destOrd="0" presId="urn:microsoft.com/office/officeart/2005/8/layout/orgChart1"/>
    <dgm:cxn modelId="{75AFB631-C9C6-4D2B-8169-0F135AC6DF76}" type="presParOf" srcId="{FFC95A38-CDCB-436C-B938-DB5D4588F54D}" destId="{19F8C5C7-90B2-44AA-A630-1CD0C01FCFD7}" srcOrd="4" destOrd="0" presId="urn:microsoft.com/office/officeart/2005/8/layout/orgChart1"/>
    <dgm:cxn modelId="{662827EB-A009-425F-800F-3AEA19E2614E}" type="presParOf" srcId="{FFC95A38-CDCB-436C-B938-DB5D4588F54D}" destId="{ED893EB2-290B-48AA-AF10-052A332FC69D}" srcOrd="5" destOrd="0" presId="urn:microsoft.com/office/officeart/2005/8/layout/orgChart1"/>
    <dgm:cxn modelId="{C40237A5-90EB-4E02-9E5F-8B84A7872B41}" type="presParOf" srcId="{ED893EB2-290B-48AA-AF10-052A332FC69D}" destId="{17207FA2-60C5-401A-B137-DF9E3004BED5}" srcOrd="0" destOrd="0" presId="urn:microsoft.com/office/officeart/2005/8/layout/orgChart1"/>
    <dgm:cxn modelId="{F9D3C802-1A38-4008-A6DF-5F33E8032CD6}" type="presParOf" srcId="{17207FA2-60C5-401A-B137-DF9E3004BED5}" destId="{C96F3D80-156D-4A0B-B594-B4A01B2DE30A}" srcOrd="0" destOrd="0" presId="urn:microsoft.com/office/officeart/2005/8/layout/orgChart1"/>
    <dgm:cxn modelId="{635073C7-16DF-4758-A7C0-E1BD0CFC9815}" type="presParOf" srcId="{17207FA2-60C5-401A-B137-DF9E3004BED5}" destId="{D7A651B1-059A-452F-9201-9938A8C0AB18}" srcOrd="1" destOrd="0" presId="urn:microsoft.com/office/officeart/2005/8/layout/orgChart1"/>
    <dgm:cxn modelId="{94BFEF99-E748-47B5-9BB6-D68252A20C99}" type="presParOf" srcId="{ED893EB2-290B-48AA-AF10-052A332FC69D}" destId="{40BF033D-1A6D-4639-A4DE-D4A50DCCFF6C}" srcOrd="1" destOrd="0" presId="urn:microsoft.com/office/officeart/2005/8/layout/orgChart1"/>
    <dgm:cxn modelId="{123A6D80-A039-48F3-87EC-356A9D6F333E}" type="presParOf" srcId="{40BF033D-1A6D-4639-A4DE-D4A50DCCFF6C}" destId="{696BFE5E-2112-410F-9425-F3EBE414B3A9}" srcOrd="0" destOrd="0" presId="urn:microsoft.com/office/officeart/2005/8/layout/orgChart1"/>
    <dgm:cxn modelId="{4B7E26D2-FB34-4DC9-9645-87CE8956BF36}" type="presParOf" srcId="{40BF033D-1A6D-4639-A4DE-D4A50DCCFF6C}" destId="{3B00EAC7-D549-429C-80E2-74981E2853E1}" srcOrd="1" destOrd="0" presId="urn:microsoft.com/office/officeart/2005/8/layout/orgChart1"/>
    <dgm:cxn modelId="{D90F94E4-6253-4185-9B73-160068A63DB3}" type="presParOf" srcId="{3B00EAC7-D549-429C-80E2-74981E2853E1}" destId="{15E54BD1-77E1-4491-A8C5-EFB10B497EC5}" srcOrd="0" destOrd="0" presId="urn:microsoft.com/office/officeart/2005/8/layout/orgChart1"/>
    <dgm:cxn modelId="{CB6264C7-E4EE-4ED1-8090-9EB823B86C14}" type="presParOf" srcId="{15E54BD1-77E1-4491-A8C5-EFB10B497EC5}" destId="{0525F9FB-A35D-485F-8985-BE8BF228E902}" srcOrd="0" destOrd="0" presId="urn:microsoft.com/office/officeart/2005/8/layout/orgChart1"/>
    <dgm:cxn modelId="{0A80D065-6BAD-4E67-ABB9-70B00D5AFE23}" type="presParOf" srcId="{15E54BD1-77E1-4491-A8C5-EFB10B497EC5}" destId="{E4CBB5FD-0D79-413C-8A0E-F4DDD93F7AAE}" srcOrd="1" destOrd="0" presId="urn:microsoft.com/office/officeart/2005/8/layout/orgChart1"/>
    <dgm:cxn modelId="{066C5F59-44CE-4F42-B60D-9500A5F18DD4}" type="presParOf" srcId="{3B00EAC7-D549-429C-80E2-74981E2853E1}" destId="{B9ACFB45-A8C6-442C-B663-CB6296CC2841}" srcOrd="1" destOrd="0" presId="urn:microsoft.com/office/officeart/2005/8/layout/orgChart1"/>
    <dgm:cxn modelId="{0422DCD1-402C-4372-AD7A-FAAD5616040E}" type="presParOf" srcId="{3B00EAC7-D549-429C-80E2-74981E2853E1}" destId="{5564D8A3-C39E-40C9-AA0E-55D2481BF2F7}" srcOrd="2" destOrd="0" presId="urn:microsoft.com/office/officeart/2005/8/layout/orgChart1"/>
    <dgm:cxn modelId="{FDE46E91-65B9-4BD0-AE06-D1ECB92EC492}" type="presParOf" srcId="{ED893EB2-290B-48AA-AF10-052A332FC69D}" destId="{55A02554-E0AB-4C83-A48C-22587DDDBA66}" srcOrd="2" destOrd="0" presId="urn:microsoft.com/office/officeart/2005/8/layout/orgChart1"/>
    <dgm:cxn modelId="{D968987E-83A6-4655-B75F-BFB0547D7642}" type="presParOf" srcId="{07B3784F-7CFC-421D-B063-63A99FC6084A}" destId="{2BBBC6F4-A40A-43A2-9E8E-9722833773E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6BFE5E-2112-410F-9425-F3EBE414B3A9}">
      <dsp:nvSpPr>
        <dsp:cNvPr id="0" name=""/>
        <dsp:cNvSpPr/>
      </dsp:nvSpPr>
      <dsp:spPr>
        <a:xfrm>
          <a:off x="5299640" y="2850448"/>
          <a:ext cx="314224" cy="1078165"/>
        </a:xfrm>
        <a:custGeom>
          <a:avLst/>
          <a:gdLst/>
          <a:ahLst/>
          <a:cxnLst/>
          <a:rect l="0" t="0" r="0" b="0"/>
          <a:pathLst>
            <a:path>
              <a:moveTo>
                <a:pt x="0" y="0"/>
              </a:moveTo>
              <a:lnTo>
                <a:pt x="0" y="1078165"/>
              </a:lnTo>
              <a:lnTo>
                <a:pt x="314224" y="1078165"/>
              </a:lnTo>
            </a:path>
          </a:pathLst>
        </a:custGeom>
        <a:noFill/>
        <a:ln w="25400" cap="flat" cmpd="sng" algn="ctr">
          <a:solidFill>
            <a:schemeClr val="bg1">
              <a:lumMod val="50000"/>
            </a:schemeClr>
          </a:solidFill>
          <a:prstDash val="solid"/>
        </a:ln>
        <a:effectLst/>
      </dsp:spPr>
      <dsp:style>
        <a:lnRef idx="2">
          <a:scrgbClr r="0" g="0" b="0"/>
        </a:lnRef>
        <a:fillRef idx="0">
          <a:scrgbClr r="0" g="0" b="0"/>
        </a:fillRef>
        <a:effectRef idx="0">
          <a:scrgbClr r="0" g="0" b="0"/>
        </a:effectRef>
        <a:fontRef idx="minor"/>
      </dsp:style>
    </dsp:sp>
    <dsp:sp modelId="{19F8C5C7-90B2-44AA-A630-1CD0C01FCFD7}">
      <dsp:nvSpPr>
        <dsp:cNvPr id="0" name=""/>
        <dsp:cNvSpPr/>
      </dsp:nvSpPr>
      <dsp:spPr>
        <a:xfrm>
          <a:off x="3441907" y="1263084"/>
          <a:ext cx="2695663" cy="539950"/>
        </a:xfrm>
        <a:custGeom>
          <a:avLst/>
          <a:gdLst/>
          <a:ahLst/>
          <a:cxnLst/>
          <a:rect l="0" t="0" r="0" b="0"/>
          <a:pathLst>
            <a:path>
              <a:moveTo>
                <a:pt x="0" y="0"/>
              </a:moveTo>
              <a:lnTo>
                <a:pt x="0" y="269975"/>
              </a:lnTo>
              <a:lnTo>
                <a:pt x="2695663" y="269975"/>
              </a:lnTo>
              <a:lnTo>
                <a:pt x="2695663" y="539950"/>
              </a:lnTo>
            </a:path>
          </a:pathLst>
        </a:custGeom>
        <a:noFill/>
        <a:ln w="25400" cap="flat" cmpd="sng" algn="ctr">
          <a:solidFill>
            <a:schemeClr val="bg1">
              <a:lumMod val="50000"/>
            </a:schemeClr>
          </a:solidFill>
          <a:prstDash val="solid"/>
        </a:ln>
        <a:effectLst/>
      </dsp:spPr>
      <dsp:style>
        <a:lnRef idx="2">
          <a:scrgbClr r="0" g="0" b="0"/>
        </a:lnRef>
        <a:fillRef idx="0">
          <a:scrgbClr r="0" g="0" b="0"/>
        </a:fillRef>
        <a:effectRef idx="0">
          <a:scrgbClr r="0" g="0" b="0"/>
        </a:effectRef>
        <a:fontRef idx="minor"/>
      </dsp:style>
    </dsp:sp>
    <dsp:sp modelId="{620B3A85-B330-429C-ABF5-B67C33A2B5E0}">
      <dsp:nvSpPr>
        <dsp:cNvPr id="0" name=""/>
        <dsp:cNvSpPr/>
      </dsp:nvSpPr>
      <dsp:spPr>
        <a:xfrm>
          <a:off x="2664862" y="2850448"/>
          <a:ext cx="496881" cy="1078165"/>
        </a:xfrm>
        <a:custGeom>
          <a:avLst/>
          <a:gdLst/>
          <a:ahLst/>
          <a:cxnLst/>
          <a:rect l="0" t="0" r="0" b="0"/>
          <a:pathLst>
            <a:path>
              <a:moveTo>
                <a:pt x="0" y="0"/>
              </a:moveTo>
              <a:lnTo>
                <a:pt x="0" y="1078165"/>
              </a:lnTo>
              <a:lnTo>
                <a:pt x="496881" y="1078165"/>
              </a:lnTo>
            </a:path>
          </a:pathLst>
        </a:custGeom>
        <a:noFill/>
        <a:ln w="25400" cap="flat" cmpd="sng" algn="ctr">
          <a:solidFill>
            <a:schemeClr val="bg1">
              <a:lumMod val="50000"/>
            </a:schemeClr>
          </a:solidFill>
          <a:prstDash val="solid"/>
        </a:ln>
        <a:effectLst/>
      </dsp:spPr>
      <dsp:style>
        <a:lnRef idx="2">
          <a:scrgbClr r="0" g="0" b="0"/>
        </a:lnRef>
        <a:fillRef idx="0">
          <a:scrgbClr r="0" g="0" b="0"/>
        </a:fillRef>
        <a:effectRef idx="0">
          <a:scrgbClr r="0" g="0" b="0"/>
        </a:effectRef>
        <a:fontRef idx="minor"/>
      </dsp:style>
    </dsp:sp>
    <dsp:sp modelId="{8AD6F25D-6F8F-491E-AC2D-0A84264EB2B6}">
      <dsp:nvSpPr>
        <dsp:cNvPr id="0" name=""/>
        <dsp:cNvSpPr/>
      </dsp:nvSpPr>
      <dsp:spPr>
        <a:xfrm>
          <a:off x="3396187" y="1263084"/>
          <a:ext cx="91440" cy="539950"/>
        </a:xfrm>
        <a:custGeom>
          <a:avLst/>
          <a:gdLst/>
          <a:ahLst/>
          <a:cxnLst/>
          <a:rect l="0" t="0" r="0" b="0"/>
          <a:pathLst>
            <a:path>
              <a:moveTo>
                <a:pt x="45720" y="0"/>
              </a:moveTo>
              <a:lnTo>
                <a:pt x="45720" y="269975"/>
              </a:lnTo>
              <a:lnTo>
                <a:pt x="106605" y="269975"/>
              </a:lnTo>
              <a:lnTo>
                <a:pt x="106605" y="5399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605DCC-4A51-429E-BDDB-C63AAC29AAC0}">
      <dsp:nvSpPr>
        <dsp:cNvPr id="0" name=""/>
        <dsp:cNvSpPr/>
      </dsp:nvSpPr>
      <dsp:spPr>
        <a:xfrm>
          <a:off x="209482" y="2850448"/>
          <a:ext cx="317483" cy="1078165"/>
        </a:xfrm>
        <a:custGeom>
          <a:avLst/>
          <a:gdLst/>
          <a:ahLst/>
          <a:cxnLst/>
          <a:rect l="0" t="0" r="0" b="0"/>
          <a:pathLst>
            <a:path>
              <a:moveTo>
                <a:pt x="0" y="0"/>
              </a:moveTo>
              <a:lnTo>
                <a:pt x="0" y="1078165"/>
              </a:lnTo>
              <a:lnTo>
                <a:pt x="317483" y="1078165"/>
              </a:lnTo>
            </a:path>
          </a:pathLst>
        </a:custGeom>
        <a:noFill/>
        <a:ln w="25400" cap="flat" cmpd="sng" algn="ctr">
          <a:solidFill>
            <a:schemeClr val="bg1">
              <a:lumMod val="50000"/>
            </a:schemeClr>
          </a:solidFill>
          <a:prstDash val="solid"/>
        </a:ln>
        <a:effectLst/>
      </dsp:spPr>
      <dsp:style>
        <a:lnRef idx="2">
          <a:scrgbClr r="0" g="0" b="0"/>
        </a:lnRef>
        <a:fillRef idx="0">
          <a:scrgbClr r="0" g="0" b="0"/>
        </a:fillRef>
        <a:effectRef idx="0">
          <a:scrgbClr r="0" g="0" b="0"/>
        </a:effectRef>
        <a:fontRef idx="minor"/>
      </dsp:style>
    </dsp:sp>
    <dsp:sp modelId="{D790E1DA-49CA-47B3-BF5D-4422D5D4C24B}">
      <dsp:nvSpPr>
        <dsp:cNvPr id="0" name=""/>
        <dsp:cNvSpPr/>
      </dsp:nvSpPr>
      <dsp:spPr>
        <a:xfrm>
          <a:off x="1047413" y="1263084"/>
          <a:ext cx="2394494" cy="539950"/>
        </a:xfrm>
        <a:custGeom>
          <a:avLst/>
          <a:gdLst/>
          <a:ahLst/>
          <a:cxnLst/>
          <a:rect l="0" t="0" r="0" b="0"/>
          <a:pathLst>
            <a:path>
              <a:moveTo>
                <a:pt x="2394494" y="0"/>
              </a:moveTo>
              <a:lnTo>
                <a:pt x="2394494" y="269975"/>
              </a:lnTo>
              <a:lnTo>
                <a:pt x="0" y="269975"/>
              </a:lnTo>
              <a:lnTo>
                <a:pt x="0" y="539950"/>
              </a:lnTo>
            </a:path>
          </a:pathLst>
        </a:custGeom>
        <a:noFill/>
        <a:ln w="25400" cap="flat" cmpd="sng" algn="ctr">
          <a:solidFill>
            <a:schemeClr val="bg1">
              <a:lumMod val="50000"/>
            </a:schemeClr>
          </a:solidFill>
          <a:prstDash val="solid"/>
        </a:ln>
        <a:effectLst/>
      </dsp:spPr>
      <dsp:style>
        <a:lnRef idx="2">
          <a:scrgbClr r="0" g="0" b="0"/>
        </a:lnRef>
        <a:fillRef idx="0">
          <a:scrgbClr r="0" g="0" b="0"/>
        </a:fillRef>
        <a:effectRef idx="0">
          <a:scrgbClr r="0" g="0" b="0"/>
        </a:effectRef>
        <a:fontRef idx="minor"/>
      </dsp:style>
    </dsp:sp>
    <dsp:sp modelId="{7D60BB0F-8C5D-4C61-9285-A08B51B8C6C7}">
      <dsp:nvSpPr>
        <dsp:cNvPr id="0" name=""/>
        <dsp:cNvSpPr/>
      </dsp:nvSpPr>
      <dsp:spPr>
        <a:xfrm>
          <a:off x="2166596" y="469293"/>
          <a:ext cx="2550622" cy="793791"/>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i="1" kern="1200" dirty="0" smtClean="0">
              <a:solidFill>
                <a:schemeClr val="tx1"/>
              </a:solidFill>
              <a:latin typeface="Calibri" pitchFamily="34" charset="0"/>
            </a:rPr>
            <a:t>dēmos</a:t>
          </a:r>
          <a:endParaRPr lang="en-US" sz="3200" kern="1200" dirty="0">
            <a:solidFill>
              <a:schemeClr val="tx1"/>
            </a:solidFill>
            <a:latin typeface="Calibri" pitchFamily="34" charset="0"/>
          </a:endParaRPr>
        </a:p>
      </dsp:txBody>
      <dsp:txXfrm>
        <a:off x="2166596" y="469293"/>
        <a:ext cx="2550622" cy="793791"/>
      </dsp:txXfrm>
    </dsp:sp>
    <dsp:sp modelId="{E8BB0DCC-11B6-4A14-8533-CE327E834EF1}">
      <dsp:nvSpPr>
        <dsp:cNvPr id="0" name=""/>
        <dsp:cNvSpPr/>
      </dsp:nvSpPr>
      <dsp:spPr>
        <a:xfrm>
          <a:off x="0" y="1803035"/>
          <a:ext cx="2094827" cy="1047413"/>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tx1"/>
              </a:solidFill>
              <a:latin typeface="Calibri" pitchFamily="34" charset="0"/>
            </a:rPr>
            <a:t>“city”</a:t>
          </a:r>
          <a:endParaRPr lang="en-US" sz="3200" kern="1200" dirty="0">
            <a:solidFill>
              <a:schemeClr val="tx1"/>
            </a:solidFill>
            <a:latin typeface="Calibri" pitchFamily="34" charset="0"/>
          </a:endParaRPr>
        </a:p>
      </dsp:txBody>
      <dsp:txXfrm>
        <a:off x="0" y="1803035"/>
        <a:ext cx="2094827" cy="1047413"/>
      </dsp:txXfrm>
    </dsp:sp>
    <dsp:sp modelId="{857476C9-6F53-4415-9F0E-FE7C52867CE7}">
      <dsp:nvSpPr>
        <dsp:cNvPr id="0" name=""/>
        <dsp:cNvSpPr/>
      </dsp:nvSpPr>
      <dsp:spPr>
        <a:xfrm>
          <a:off x="526966" y="3435459"/>
          <a:ext cx="1972618" cy="986309"/>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itchFamily="34" charset="0"/>
            </a:rPr>
            <a:t>ten </a:t>
          </a:r>
          <a:r>
            <a:rPr lang="en-US" sz="2800" i="1" kern="1200" dirty="0" smtClean="0">
              <a:solidFill>
                <a:schemeClr val="tx1"/>
              </a:solidFill>
              <a:latin typeface="Calibri" pitchFamily="34" charset="0"/>
            </a:rPr>
            <a:t>trittyes</a:t>
          </a:r>
          <a:endParaRPr lang="en-US" sz="2800" i="1" kern="1200" dirty="0">
            <a:solidFill>
              <a:schemeClr val="tx1"/>
            </a:solidFill>
            <a:latin typeface="Calibri" pitchFamily="34" charset="0"/>
          </a:endParaRPr>
        </a:p>
      </dsp:txBody>
      <dsp:txXfrm>
        <a:off x="526966" y="3435459"/>
        <a:ext cx="1972618" cy="986309"/>
      </dsp:txXfrm>
    </dsp:sp>
    <dsp:sp modelId="{27B92B2D-C8EE-4764-8DCA-74043755BDAD}">
      <dsp:nvSpPr>
        <dsp:cNvPr id="0" name=""/>
        <dsp:cNvSpPr/>
      </dsp:nvSpPr>
      <dsp:spPr>
        <a:xfrm>
          <a:off x="2455379" y="1803035"/>
          <a:ext cx="2094827" cy="1047413"/>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tx1"/>
              </a:solidFill>
              <a:latin typeface="Calibri" pitchFamily="34" charset="0"/>
            </a:rPr>
            <a:t>“shore”</a:t>
          </a:r>
          <a:endParaRPr lang="en-US" sz="3200" kern="1200" dirty="0">
            <a:solidFill>
              <a:schemeClr val="tx1"/>
            </a:solidFill>
            <a:latin typeface="Calibri" pitchFamily="34" charset="0"/>
          </a:endParaRPr>
        </a:p>
      </dsp:txBody>
      <dsp:txXfrm>
        <a:off x="2455379" y="1803035"/>
        <a:ext cx="2094827" cy="1047413"/>
      </dsp:txXfrm>
    </dsp:sp>
    <dsp:sp modelId="{FFCD1655-4F3F-492F-812D-A5B8693DA832}">
      <dsp:nvSpPr>
        <dsp:cNvPr id="0" name=""/>
        <dsp:cNvSpPr/>
      </dsp:nvSpPr>
      <dsp:spPr>
        <a:xfrm>
          <a:off x="3161744" y="3435459"/>
          <a:ext cx="1972618" cy="986309"/>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itchFamily="34" charset="0"/>
            </a:rPr>
            <a:t>ten </a:t>
          </a:r>
          <a:r>
            <a:rPr lang="en-US" sz="2800" i="1" kern="1200" dirty="0" smtClean="0">
              <a:solidFill>
                <a:schemeClr val="tx1"/>
              </a:solidFill>
              <a:latin typeface="Calibri" pitchFamily="34" charset="0"/>
            </a:rPr>
            <a:t>trittyes</a:t>
          </a:r>
          <a:endParaRPr lang="en-US" sz="2800" kern="1200" dirty="0">
            <a:solidFill>
              <a:schemeClr val="tx1"/>
            </a:solidFill>
            <a:latin typeface="Calibri" pitchFamily="34" charset="0"/>
          </a:endParaRPr>
        </a:p>
      </dsp:txBody>
      <dsp:txXfrm>
        <a:off x="3161744" y="3435459"/>
        <a:ext cx="1972618" cy="986309"/>
      </dsp:txXfrm>
    </dsp:sp>
    <dsp:sp modelId="{C96F3D80-156D-4A0B-B594-B4A01B2DE30A}">
      <dsp:nvSpPr>
        <dsp:cNvPr id="0" name=""/>
        <dsp:cNvSpPr/>
      </dsp:nvSpPr>
      <dsp:spPr>
        <a:xfrm>
          <a:off x="5090157" y="1803035"/>
          <a:ext cx="2094827" cy="1047413"/>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tx1"/>
              </a:solidFill>
              <a:latin typeface="Calibri" pitchFamily="34" charset="0"/>
            </a:rPr>
            <a:t>“inland”</a:t>
          </a:r>
          <a:endParaRPr lang="en-US" sz="3200" kern="1200" dirty="0">
            <a:solidFill>
              <a:schemeClr val="tx1"/>
            </a:solidFill>
            <a:latin typeface="Calibri" pitchFamily="34" charset="0"/>
          </a:endParaRPr>
        </a:p>
      </dsp:txBody>
      <dsp:txXfrm>
        <a:off x="5090157" y="1803035"/>
        <a:ext cx="2094827" cy="1047413"/>
      </dsp:txXfrm>
    </dsp:sp>
    <dsp:sp modelId="{0525F9FB-A35D-485F-8985-BE8BF228E902}">
      <dsp:nvSpPr>
        <dsp:cNvPr id="0" name=""/>
        <dsp:cNvSpPr/>
      </dsp:nvSpPr>
      <dsp:spPr>
        <a:xfrm>
          <a:off x="5613864" y="3435459"/>
          <a:ext cx="1972618" cy="986309"/>
        </a:xfrm>
        <a:prstGeom prst="rect">
          <a:avLst/>
        </a:prstGeom>
        <a:solidFill>
          <a:schemeClr val="bg1"/>
        </a:solidFill>
        <a:ln w="25400" cap="flat" cmpd="sng" algn="ctr">
          <a:solidFill>
            <a:schemeClr val="bg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tx1"/>
              </a:solidFill>
              <a:latin typeface="Calibri" pitchFamily="34" charset="0"/>
            </a:rPr>
            <a:t>ten </a:t>
          </a:r>
          <a:r>
            <a:rPr lang="en-US" sz="2800" i="1" kern="1200" dirty="0" smtClean="0">
              <a:solidFill>
                <a:schemeClr val="tx1"/>
              </a:solidFill>
              <a:latin typeface="Calibri" pitchFamily="34" charset="0"/>
            </a:rPr>
            <a:t>trittyes</a:t>
          </a:r>
          <a:endParaRPr lang="en-US" sz="2800" kern="1200" dirty="0">
            <a:solidFill>
              <a:schemeClr val="tx1"/>
            </a:solidFill>
            <a:latin typeface="Calibri" pitchFamily="34" charset="0"/>
          </a:endParaRPr>
        </a:p>
      </dsp:txBody>
      <dsp:txXfrm>
        <a:off x="5613864" y="3435459"/>
        <a:ext cx="1972618" cy="98630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smtClean="0"/>
              <a:t>persuasion anc. greece</a:t>
            </a:r>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smtClean="0"/>
              <a:t>persuasion anc. greece</a:t>
            </a:r>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271FA3-8603-43CC-89A6-5B58865470ED}" type="slidenum">
              <a:rPr lang="en-US"/>
              <a:pPr/>
              <a:t>1</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387879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a:t>
            </a:r>
            <a:r>
              <a:rPr lang="en-US" baseline="0" dirty="0" smtClean="0"/>
              <a:t> solon granted dictatorial powers.</a:t>
            </a:r>
          </a:p>
          <a:p>
            <a:r>
              <a:rPr lang="en-US" baseline="0" dirty="0" smtClean="0"/>
              <a:t>basically, created wealth-based oligarchy with key democratic elements.</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746929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99BB5E-57E1-4F57-8694-082364D92215}" type="slidenum">
              <a:rPr lang="en-US"/>
              <a:pPr/>
              <a:t>11</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r>
              <a:rPr lang="en-US" dirty="0" smtClean="0"/>
              <a:t>following expulsion of </a:t>
            </a:r>
            <a:r>
              <a:rPr lang="en-US" dirty="0" err="1" smtClean="0"/>
              <a:t>peisistratid</a:t>
            </a:r>
            <a:r>
              <a:rPr lang="en-US" dirty="0" smtClean="0"/>
              <a:t> tyrants in 510, power</a:t>
            </a:r>
            <a:r>
              <a:rPr lang="en-US" baseline="0" dirty="0" smtClean="0"/>
              <a:t> struggle between 2 aristocrats: </a:t>
            </a:r>
            <a:r>
              <a:rPr lang="en-US" baseline="0" dirty="0" err="1" smtClean="0"/>
              <a:t>isagoras</a:t>
            </a:r>
            <a:r>
              <a:rPr lang="en-US" baseline="0" dirty="0" smtClean="0"/>
              <a:t> and </a:t>
            </a:r>
            <a:r>
              <a:rPr lang="en-US" baseline="0" dirty="0" err="1" smtClean="0"/>
              <a:t>cleisthenes</a:t>
            </a:r>
            <a:r>
              <a:rPr lang="en-US" baseline="0" dirty="0" smtClean="0"/>
              <a:t>. </a:t>
            </a:r>
            <a:r>
              <a:rPr lang="en-US" baseline="0" dirty="0" err="1" smtClean="0"/>
              <a:t>cl</a:t>
            </a:r>
            <a:r>
              <a:rPr lang="en-US" baseline="0" dirty="0" smtClean="0"/>
              <a:t> seems to have promised </a:t>
            </a:r>
            <a:r>
              <a:rPr lang="en-US" baseline="0" dirty="0" err="1" smtClean="0"/>
              <a:t>athenian</a:t>
            </a:r>
            <a:r>
              <a:rPr lang="en-US" baseline="0" dirty="0" smtClean="0"/>
              <a:t> demos new powers, that to win their support v. </a:t>
            </a:r>
            <a:r>
              <a:rPr lang="en-US" baseline="0" dirty="0" err="1" smtClean="0"/>
              <a:t>isag</a:t>
            </a:r>
            <a:r>
              <a:rPr lang="en-US" baseline="0" dirty="0" smtClean="0"/>
              <a:t>. </a:t>
            </a:r>
            <a:r>
              <a:rPr lang="en-US" baseline="0" dirty="0" err="1" smtClean="0"/>
              <a:t>isag</a:t>
            </a:r>
            <a:r>
              <a:rPr lang="en-US" baseline="0" dirty="0" smtClean="0"/>
              <a:t> calls in </a:t>
            </a:r>
            <a:r>
              <a:rPr lang="en-US" baseline="0" dirty="0" err="1" smtClean="0"/>
              <a:t>spaertans</a:t>
            </a:r>
            <a:r>
              <a:rPr lang="en-US" baseline="0" dirty="0" smtClean="0"/>
              <a:t>, which proves a bad move. </a:t>
            </a:r>
            <a:r>
              <a:rPr lang="en-US" baseline="0" dirty="0" err="1" smtClean="0"/>
              <a:t>spartans</a:t>
            </a:r>
            <a:r>
              <a:rPr lang="en-US" baseline="0" dirty="0" smtClean="0"/>
              <a:t> and </a:t>
            </a:r>
            <a:r>
              <a:rPr lang="en-US" baseline="0" dirty="0" err="1" smtClean="0"/>
              <a:t>isag</a:t>
            </a:r>
            <a:r>
              <a:rPr lang="en-US" baseline="0" dirty="0" smtClean="0"/>
              <a:t> expelled; </a:t>
            </a:r>
            <a:r>
              <a:rPr lang="en-US" baseline="0" dirty="0" err="1" smtClean="0"/>
              <a:t>cleisthenes</a:t>
            </a:r>
            <a:r>
              <a:rPr lang="en-US" baseline="0" dirty="0" smtClean="0"/>
              <a:t>, archon in 511/10, carries reforms.</a:t>
            </a:r>
          </a:p>
          <a:p>
            <a:endParaRPr lang="en-US" baseline="0" dirty="0" smtClean="0"/>
          </a:p>
          <a:p>
            <a:r>
              <a:rPr lang="en-US" baseline="0" dirty="0" smtClean="0"/>
              <a:t>established</a:t>
            </a:r>
          </a:p>
          <a:p>
            <a:pPr lvl="1"/>
            <a:r>
              <a:rPr lang="en-US" baseline="0" dirty="0" smtClean="0"/>
              <a:t>by reorganizing military, created a new class of leader. created tribally elective board of strategoi, “generals,” but with important civil role.</a:t>
            </a:r>
          </a:p>
          <a:p>
            <a:pPr lvl="1"/>
            <a:r>
              <a:rPr lang="en-US" baseline="0" dirty="0" smtClean="0"/>
              <a:t>these measures required approval of democratic assembly.</a:t>
            </a:r>
            <a:endParaRPr lang="en-US" dirty="0" smtClean="0"/>
          </a:p>
          <a:p>
            <a:r>
              <a:rPr lang="en-US" dirty="0" smtClean="0"/>
              <a:t>expanded </a:t>
            </a:r>
            <a:r>
              <a:rPr lang="en-US" dirty="0"/>
              <a:t>role for demos = expanded role for </a:t>
            </a:r>
            <a:r>
              <a:rPr lang="en-US" dirty="0" smtClean="0"/>
              <a:t>logos.</a:t>
            </a:r>
            <a:endParaRPr lang="en-US" dirty="0"/>
          </a:p>
        </p:txBody>
      </p:sp>
    </p:spTree>
    <p:extLst>
      <p:ext uri="{BB962C8B-B14F-4D97-AF65-F5344CB8AC3E}">
        <p14:creationId xmlns:p14="http://schemas.microsoft.com/office/powerpoint/2010/main" val="5666031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aseline="0" dirty="0" smtClean="0"/>
              <a:t>divides </a:t>
            </a:r>
            <a:r>
              <a:rPr lang="en-US" baseline="0" dirty="0" err="1" smtClean="0"/>
              <a:t>attica</a:t>
            </a:r>
            <a:r>
              <a:rPr lang="en-US" baseline="0" dirty="0" smtClean="0"/>
              <a:t> into 3 regions: “city,” “shore,” “inland,” and 139 demes, which are political constituencies. every citizen enrolled in a deme, stays in that deme even if relocates. sons will be members of that deme.</a:t>
            </a:r>
          </a:p>
          <a:p>
            <a:pPr lvl="0"/>
            <a:r>
              <a:rPr lang="en-US" baseline="0" dirty="0" smtClean="0"/>
              <a:t>each region into 10 trittyes, with a varying number of demes in each </a:t>
            </a:r>
            <a:r>
              <a:rPr lang="en-US" baseline="0" dirty="0" err="1" smtClean="0"/>
              <a:t>trtttys</a:t>
            </a:r>
            <a:r>
              <a:rPr lang="en-US" baseline="0" dirty="0" smtClean="0"/>
              <a:t>.</a:t>
            </a:r>
          </a:p>
          <a:p>
            <a:pPr lvl="0"/>
            <a:r>
              <a:rPr lang="en-US" baseline="0" dirty="0" smtClean="0"/>
              <a:t>formed 1 tribe from 3 trittyes, 1 trittys from each region = 10 tribes spread out geographically.</a:t>
            </a:r>
          </a:p>
          <a:p>
            <a:pPr lvl="0"/>
            <a:r>
              <a:rPr lang="en-US" baseline="0" dirty="0" smtClean="0"/>
              <a:t>by forming a an agenda-preparing council of 500 (50 chosen annually by lot from each tribe), in effect halts aristocratic control over legislative initiatives, and works toward (not quite reaching) a fully sovereign assembly. (boule also finances, foreign policy)</a:t>
            </a:r>
          </a:p>
          <a:p>
            <a:pPr lvl="0"/>
            <a:r>
              <a:rPr lang="en-US" baseline="0" dirty="0" smtClean="0"/>
              <a:t>further weakening of old aristocratic identifications in introducing practice of identifying self from one’s deme, evidently with aim of setting aside practice of patronymic, though intermittently practiced.</a:t>
            </a:r>
          </a:p>
          <a:p>
            <a:pPr lvl="1"/>
            <a:r>
              <a:rPr lang="en-US" baseline="0" dirty="0" smtClean="0"/>
              <a:t>participation at level of deme crucial: deme exam age 18 = citizenship exam. deme assembly. selection of pool for offices like councilman.</a:t>
            </a:r>
          </a:p>
          <a:p>
            <a:pPr lvl="1"/>
            <a:r>
              <a:rPr lang="en-US" baseline="0" dirty="0" smtClean="0"/>
              <a:t>and tribal elections of generals = extension of this new identification, organization. tribal affiliation basis of required citizen military service.</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6942077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Tyrannicides at Athens (Panathenaea of 514 BCE)</a:t>
            </a:r>
          </a:p>
          <a:p>
            <a:pPr lvl="1"/>
            <a:r>
              <a:rPr lang="en-US" dirty="0"/>
              <a:t>Cleisthenes elevated them as heroes. that put a democratic stamp on them. it is argued that their love figured symbolically as a kind of erotically charged patriotism. that idea comes back again and again, notably, in </a:t>
            </a:r>
            <a:r>
              <a:rPr lang="en-US" dirty="0" err="1"/>
              <a:t>periclean</a:t>
            </a:r>
            <a:r>
              <a:rPr lang="en-US" dirty="0"/>
              <a:t> </a:t>
            </a:r>
            <a:r>
              <a:rPr lang="en-US" dirty="0" err="1"/>
              <a:t>fo</a:t>
            </a:r>
            <a:r>
              <a:rPr lang="en-US" dirty="0"/>
              <a:t>.</a:t>
            </a:r>
          </a:p>
          <a:p>
            <a:pPr lvl="0"/>
            <a:r>
              <a:rPr lang="en-US" dirty="0" err="1"/>
              <a:t>hdt</a:t>
            </a:r>
            <a:r>
              <a:rPr lang="en-US" dirty="0"/>
              <a:t>. const. debate. 3.80-82.</a:t>
            </a:r>
          </a:p>
          <a:p>
            <a:pPr lvl="1"/>
            <a:r>
              <a:rPr lang="en-US" dirty="0" err="1"/>
              <a:t>otanes</a:t>
            </a:r>
            <a:r>
              <a:rPr lang="en-US" dirty="0"/>
              <a:t> democrat on monarchial hubris and phthonos. vulnerable to flattery, but sensitive as well to being seen to be flattered. but the hubris (lawlessness) main thing. rule of many promotes </a:t>
            </a:r>
            <a:r>
              <a:rPr lang="en-US" i="1" dirty="0"/>
              <a:t>isonomia</a:t>
            </a:r>
            <a:r>
              <a:rPr lang="en-US" dirty="0"/>
              <a:t>. note brief description of democratic state.</a:t>
            </a:r>
          </a:p>
          <a:p>
            <a:pPr lvl="1"/>
            <a:r>
              <a:rPr lang="en-US" dirty="0" err="1"/>
              <a:t>megabyzus</a:t>
            </a:r>
            <a:r>
              <a:rPr lang="en-US" dirty="0"/>
              <a:t> on oligarchy. ignorance and hubris of "crowd" exceeds that if tyrant. rule by "best" is best.</a:t>
            </a:r>
          </a:p>
          <a:p>
            <a:pPr lvl="1"/>
            <a:r>
              <a:rPr lang="en-US" dirty="0" err="1"/>
              <a:t>darius</a:t>
            </a:r>
            <a:r>
              <a:rPr lang="en-US" dirty="0"/>
              <a:t> agrees with mega on democracy but not on oligarchy. rule of a single good man best. plurality of rulers conduces to strife (</a:t>
            </a:r>
            <a:r>
              <a:rPr lang="en-US" i="1" dirty="0"/>
              <a:t>stasis</a:t>
            </a:r>
            <a:r>
              <a:rPr lang="en-US" dirty="0"/>
              <a:t>). plus demos is corrupt. our liberty (</a:t>
            </a:r>
            <a:r>
              <a:rPr lang="en-US" dirty="0" err="1"/>
              <a:t>persian</a:t>
            </a:r>
            <a:r>
              <a:rPr lang="en-US" dirty="0"/>
              <a:t> liberty from </a:t>
            </a:r>
            <a:r>
              <a:rPr lang="en-US" dirty="0" err="1"/>
              <a:t>medes</a:t>
            </a:r>
            <a:r>
              <a:rPr lang="en-US" dirty="0"/>
              <a:t>) came from a king.</a:t>
            </a:r>
            <a:endParaRPr lang="en-US" dirty="0" smtClean="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3005918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26710661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15</a:t>
            </a:fld>
            <a:endParaRPr lang="en-US"/>
          </a:p>
        </p:txBody>
      </p:sp>
    </p:spTree>
    <p:extLst>
      <p:ext uri="{BB962C8B-B14F-4D97-AF65-F5344CB8AC3E}">
        <p14:creationId xmlns:p14="http://schemas.microsoft.com/office/powerpoint/2010/main" val="1542310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2975919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1298254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154214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9645">
              <a:defRPr/>
            </a:pPr>
            <a:r>
              <a:rPr lang="en-US" dirty="0"/>
              <a:t>lots of folk wisdom pertaining to politics. not exactly penetrating </a:t>
            </a:r>
            <a:r>
              <a:rPr lang="en-US" dirty="0" err="1"/>
              <a:t>polisci</a:t>
            </a:r>
            <a:r>
              <a:rPr lang="en-US" dirty="0"/>
              <a:t> analysis, but a partly coherent, partly dissonant, set of nostrums about persuasion, rulership, law, and democracy.</a:t>
            </a:r>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117502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Rulership in Hesiod</a:t>
            </a:r>
          </a:p>
          <a:p>
            <a:pPr lvl="1"/>
            <a:r>
              <a:rPr lang="en-US" dirty="0" smtClean="0"/>
              <a:t>Rulers: Cultivate eloquence, justice</a:t>
            </a:r>
          </a:p>
          <a:p>
            <a:pPr lvl="2"/>
            <a:r>
              <a:rPr lang="en-US" dirty="0"/>
              <a:t>(Hesiod Theogony lines 75-103) honor accruing to just and eloquent king: "All the people look towards him while he settles causes with true judgments: and he, speaking surely, would soon make wise end even of a great quarrel; for therefore are there princes wise in heart, because when the people are being misguided in their assembly, they set right the matter again with ease, persuading them with gentle words."</a:t>
            </a:r>
            <a:endParaRPr lang="en-US" dirty="0" smtClean="0"/>
          </a:p>
          <a:p>
            <a:pPr lvl="1"/>
            <a:r>
              <a:rPr lang="en-US" dirty="0" smtClean="0"/>
              <a:t>Ruled: Submit!</a:t>
            </a:r>
          </a:p>
          <a:p>
            <a:pPr marL="909645" lvl="2" defTabSz="909645">
              <a:defRPr/>
            </a:pPr>
            <a:r>
              <a:rPr lang="en-US" dirty="0"/>
              <a:t>(202-211) tale of the hawk and the nightingale. impotence of sweet song v. sheer might. "One is a fool if one tries to withstand the stronger, for one does not get the mastery and suffers pain besides one's shame."</a:t>
            </a:r>
            <a:endParaRPr lang="en-US" dirty="0" smtClean="0"/>
          </a:p>
          <a:p>
            <a:r>
              <a:rPr lang="en-US" dirty="0" smtClean="0"/>
              <a:t>Eloquence and honor in Homer’s </a:t>
            </a:r>
            <a:r>
              <a:rPr lang="en-US" i="1" dirty="0" smtClean="0"/>
              <a:t>Iliad</a:t>
            </a:r>
            <a:endParaRPr lang="en-US" dirty="0" smtClean="0"/>
          </a:p>
          <a:p>
            <a:pPr lvl="1"/>
            <a:r>
              <a:rPr lang="en-US" dirty="0" smtClean="0"/>
              <a:t>Odysseus </a:t>
            </a:r>
            <a:r>
              <a:rPr lang="en-US" sz="2400" dirty="0"/>
              <a:t>(3.191-224)</a:t>
            </a:r>
          </a:p>
          <a:p>
            <a:pPr lvl="2"/>
            <a:r>
              <a:rPr lang="en-US" dirty="0" err="1"/>
              <a:t>teikhoskopia</a:t>
            </a:r>
            <a:r>
              <a:rPr lang="en-US" dirty="0"/>
              <a:t>. point is the contrast between </a:t>
            </a:r>
            <a:r>
              <a:rPr lang="en-US" dirty="0" err="1"/>
              <a:t>brawney</a:t>
            </a:r>
            <a:r>
              <a:rPr lang="en-US" dirty="0"/>
              <a:t> </a:t>
            </a:r>
            <a:r>
              <a:rPr lang="en-US" dirty="0" err="1"/>
              <a:t>menelaus</a:t>
            </a:r>
            <a:r>
              <a:rPr lang="en-US" dirty="0"/>
              <a:t> and eloquent </a:t>
            </a:r>
            <a:r>
              <a:rPr lang="en-US" dirty="0" err="1"/>
              <a:t>odysseus</a:t>
            </a:r>
            <a:r>
              <a:rPr lang="en-US" dirty="0"/>
              <a:t>. </a:t>
            </a:r>
            <a:r>
              <a:rPr lang="en-US" dirty="0" err="1"/>
              <a:t>menelaus</a:t>
            </a:r>
            <a:r>
              <a:rPr lang="en-US" dirty="0"/>
              <a:t> is articulate, but "Odysseus…, when he rose to speak, was at first silent and kept his eyes fixed upon the ground. There was no play nor graceful movement of his scepter; he kept it straight and stiff like a man unpracticed in oratory - one might have taken him for a mere churl or simpleton. But when he raised his voice, and the words came driving from his deep chest like winter snow before the wind, then there was none to touch him, and no man thought further of what he looked like."</a:t>
            </a:r>
            <a:endParaRPr lang="en-US" dirty="0" smtClean="0"/>
          </a:p>
          <a:p>
            <a:pPr lvl="1"/>
            <a:r>
              <a:rPr lang="en-US" dirty="0" smtClean="0"/>
              <a:t>Dispute settlement </a:t>
            </a:r>
            <a:r>
              <a:rPr lang="en-US" sz="2400" dirty="0"/>
              <a:t>(“Shield of Achilles,” 18.478-508)</a:t>
            </a:r>
          </a:p>
          <a:p>
            <a:pPr lvl="2"/>
            <a:r>
              <a:rPr lang="en-US" dirty="0"/>
              <a:t>the competitive style of judgment delivery in the orderly city on the shield of </a:t>
            </a:r>
            <a:r>
              <a:rPr lang="en-US" dirty="0" err="1"/>
              <a:t>achilles</a:t>
            </a:r>
            <a:r>
              <a:rPr lang="en-US" dirty="0"/>
              <a:t>.</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330873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BD7118-17BE-4CE9-9BF5-EDEC2C16F4F7}" type="slidenum">
              <a:rPr lang="en-US"/>
              <a:pPr/>
              <a:t>7</a:t>
            </a:fld>
            <a:endParaRPr lang="en-US"/>
          </a:p>
        </p:txBody>
      </p:sp>
      <p:sp>
        <p:nvSpPr>
          <p:cNvPr id="182274" name="Rectangle 2"/>
          <p:cNvSpPr>
            <a:spLocks noGrp="1" noRot="1" noChangeAspect="1" noChangeArrowheads="1" noTextEdit="1"/>
          </p:cNvSpPr>
          <p:nvPr>
            <p:ph type="sldImg"/>
          </p:nvPr>
        </p:nvSpPr>
        <p:spPr>
          <a:ln/>
        </p:spPr>
      </p:sp>
      <p:sp>
        <p:nvSpPr>
          <p:cNvPr id="182275" name="Rectangle 3"/>
          <p:cNvSpPr>
            <a:spLocks noGrp="1" noChangeArrowheads="1"/>
          </p:cNvSpPr>
          <p:nvPr>
            <p:ph type="body" idx="1"/>
          </p:nvPr>
        </p:nvSpPr>
        <p:spPr/>
        <p:txBody>
          <a:bodyPr/>
          <a:lstStyle/>
          <a:p>
            <a:r>
              <a:rPr lang="en-US" dirty="0" smtClean="0"/>
              <a:t>ANOTHER SET OF READINGS further</a:t>
            </a:r>
            <a:r>
              <a:rPr lang="en-US" baseline="0" dirty="0" smtClean="0"/>
              <a:t> develops the </a:t>
            </a:r>
            <a:r>
              <a:rPr lang="en-US" baseline="0" dirty="0" err="1" smtClean="0"/>
              <a:t>peith</a:t>
            </a:r>
            <a:r>
              <a:rPr lang="en-US" baseline="0" dirty="0" smtClean="0"/>
              <a:t>-bia equivalence/contrast. it illustrates the emergence of a clear-cut physical violence versus verbal persuasion dichotomy as expressive of values separating political states of nature (stasis, tyranny) from states of culture. illustrates the emergence of polis, indeed, democratic values.</a:t>
            </a:r>
          </a:p>
          <a:p>
            <a:r>
              <a:rPr lang="pt-BR" dirty="0"/>
              <a:t>pindar</a:t>
            </a:r>
          </a:p>
          <a:p>
            <a:pPr lvl="1"/>
            <a:r>
              <a:rPr lang="en-US" dirty="0"/>
              <a:t>Pindar Pythian Ode 4 lines 213-219. Aphrodite teaches Jason how torments inflicted on the wryneck can be magically transformed into eros felt by Medea for Jason and for his Greek home: “so that lovely Greece might lash her mind into a burning frenzy with the whip of Persuasion (</a:t>
            </a:r>
            <a:r>
              <a:rPr lang="en-US" dirty="0" err="1"/>
              <a:t>mastigi</a:t>
            </a:r>
            <a:r>
              <a:rPr lang="en-US" dirty="0"/>
              <a:t> </a:t>
            </a:r>
            <a:r>
              <a:rPr lang="en-US" dirty="0" err="1"/>
              <a:t>Peithous</a:t>
            </a:r>
            <a:r>
              <a:rPr lang="en-US" dirty="0"/>
              <a:t>).”</a:t>
            </a:r>
            <a:endParaRPr lang="pt-BR" dirty="0"/>
          </a:p>
          <a:p>
            <a:r>
              <a:rPr lang="pt-BR" dirty="0"/>
              <a:t>Aeschylus Agamemnon lines 385-386 (Lattimore translation)</a:t>
            </a:r>
          </a:p>
          <a:p>
            <a:pPr lvl="1"/>
            <a:r>
              <a:rPr lang="pt-BR" dirty="0"/>
              <a:t>Persuasion (Peitho) the persistent overwhelms ("forces," biasthai) him, | she, strong daughter of designing Ruin (Ate).</a:t>
            </a:r>
          </a:p>
          <a:p>
            <a:r>
              <a:rPr lang="pt-BR" dirty="0"/>
              <a:t>the latter passage concerns Paris' seduction/abduction of Helen. but the whole tenor of peitho in the first two plays of the oresteia suggests ruled by violence and distrust, politically and otherwise. peitho and bia are intertwined. true politics and institutional justice are waiting to be born.</a:t>
            </a:r>
          </a:p>
          <a:p>
            <a:r>
              <a:rPr lang="pt-BR" dirty="0"/>
              <a:t>lysias fo</a:t>
            </a:r>
          </a:p>
          <a:p>
            <a:pPr lvl="1"/>
            <a:r>
              <a:rPr lang="en-US" dirty="0" err="1"/>
              <a:t>lys</a:t>
            </a:r>
            <a:r>
              <a:rPr lang="en-US" dirty="0"/>
              <a:t> </a:t>
            </a:r>
            <a:r>
              <a:rPr lang="en-US" dirty="0" err="1"/>
              <a:t>fo</a:t>
            </a:r>
            <a:r>
              <a:rPr lang="en-US" dirty="0"/>
              <a:t> (from early 300s bce). association of bia with savagery, peitho with democracy. praise of law (which call despises) and reason, this last as the "education" of citizens in a democracy. (all very contrary to call. but illustrates his claim that demos fetishizes nomos.)</a:t>
            </a:r>
          </a:p>
        </p:txBody>
      </p:sp>
    </p:spTree>
    <p:extLst>
      <p:ext uri="{BB962C8B-B14F-4D97-AF65-F5344CB8AC3E}">
        <p14:creationId xmlns:p14="http://schemas.microsoft.com/office/powerpoint/2010/main" val="154518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720492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draco</a:t>
            </a:r>
            <a:r>
              <a:rPr lang="en-US" dirty="0" smtClean="0"/>
              <a:t>:</a:t>
            </a:r>
            <a:r>
              <a:rPr lang="en-US" baseline="0" dirty="0" smtClean="0"/>
              <a:t> perhaps </a:t>
            </a:r>
            <a:r>
              <a:rPr lang="en-US" baseline="0" dirty="0" err="1" smtClean="0"/>
              <a:t>thesmothete</a:t>
            </a:r>
            <a:r>
              <a:rPr lang="en-US" baseline="0" dirty="0" smtClean="0"/>
              <a:t> authorized to draw up a law code that was then written down. thus becomes a brake on more arbitrary justice processes. homicide laws to limit blood feuds. motive and extenuating circumstances established as pertinent. other crimes seem </a:t>
            </a:r>
            <a:r>
              <a:rPr lang="en-US" baseline="0" dirty="0" err="1" smtClean="0"/>
              <a:t>punsihed</a:t>
            </a:r>
            <a:r>
              <a:rPr lang="en-US" baseline="0" dirty="0" smtClean="0"/>
              <a:t> harshly – “draconian” punishments. all but homicide law set aside by s</a:t>
            </a:r>
            <a:r>
              <a:rPr lang="en-US" dirty="0" smtClean="0"/>
              <a:t>olon. “… it cannot be denied that the few soundly attested laws represent an important stage in the process of institutional consolidation in the polis Athens” (Brill’s New </a:t>
            </a:r>
            <a:r>
              <a:rPr lang="en-US" dirty="0" err="1" smtClean="0"/>
              <a:t>Pauly</a:t>
            </a:r>
            <a:r>
              <a:rPr lang="en-US" dirty="0" smtClean="0"/>
              <a:t> online)</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8942506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9C8F4F-7EDD-444B-83DB-32258D78488E}" type="datetime1">
              <a:rPr lang="en-US" smtClean="0"/>
              <a:t>2/14/2017</a:t>
            </a:fld>
            <a:endParaRPr lang="en-US"/>
          </a:p>
        </p:txBody>
      </p:sp>
      <p:sp>
        <p:nvSpPr>
          <p:cNvPr id="6" name="Footer Placeholder 5"/>
          <p:cNvSpPr>
            <a:spLocks noGrp="1"/>
          </p:cNvSpPr>
          <p:nvPr>
            <p:ph type="ftr" sz="quarter" idx="11"/>
          </p:nvPr>
        </p:nvSpPr>
        <p:spPr/>
        <p:txBody>
          <a:bodyPr/>
          <a:lstStyle/>
          <a:p>
            <a:r>
              <a:rPr lang="en-US" smtClean="0"/>
              <a:t>Early Politics</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FCB5BD-5070-4B63-97A1-968B15C2D18B}" type="datetime1">
              <a:rPr lang="en-US" smtClean="0"/>
              <a:t>2/14/2017</a:t>
            </a:fld>
            <a:endParaRPr lang="en-US"/>
          </a:p>
        </p:txBody>
      </p:sp>
      <p:sp>
        <p:nvSpPr>
          <p:cNvPr id="5" name="Footer Placeholder 4"/>
          <p:cNvSpPr>
            <a:spLocks noGrp="1"/>
          </p:cNvSpPr>
          <p:nvPr>
            <p:ph type="ftr" sz="quarter" idx="11"/>
          </p:nvPr>
        </p:nvSpPr>
        <p:spPr/>
        <p:txBody>
          <a:bodyPr/>
          <a:lstStyle/>
          <a:p>
            <a:r>
              <a:rPr lang="en-US" smtClean="0"/>
              <a:t>Early Politics</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7A94A4-4851-480A-93FC-CC428E96A12F}" type="datetime1">
              <a:rPr lang="en-US" smtClean="0"/>
              <a:t>2/14/2017</a:t>
            </a:fld>
            <a:endParaRPr lang="en-US"/>
          </a:p>
        </p:txBody>
      </p:sp>
      <p:sp>
        <p:nvSpPr>
          <p:cNvPr id="5" name="Footer Placeholder 4"/>
          <p:cNvSpPr>
            <a:spLocks noGrp="1"/>
          </p:cNvSpPr>
          <p:nvPr>
            <p:ph type="ftr" sz="quarter" idx="11"/>
          </p:nvPr>
        </p:nvSpPr>
        <p:spPr/>
        <p:txBody>
          <a:bodyPr/>
          <a:lstStyle/>
          <a:p>
            <a:r>
              <a:rPr lang="en-US" smtClean="0"/>
              <a:t>Early Politics</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1DF2BE-C71A-45D7-9823-63C7DE8085BA}" type="datetime1">
              <a:rPr lang="en-US" smtClean="0"/>
              <a:t>2/14/2017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Early Politics</a:t>
            </a:r>
            <a:endParaRPr lang="en-US" dirty="0"/>
          </a:p>
        </p:txBody>
      </p:sp>
    </p:spTree>
    <p:extLst>
      <p:ext uri="{BB962C8B-B14F-4D97-AF65-F5344CB8AC3E}">
        <p14:creationId xmlns:p14="http://schemas.microsoft.com/office/powerpoint/2010/main" val="42158669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457200"/>
            <a:ext cx="7772400" cy="563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85800" y="6248400"/>
            <a:ext cx="1905000" cy="457200"/>
          </a:xfrm>
        </p:spPr>
        <p:txBody>
          <a:bodyPr/>
          <a:lstStyle>
            <a:lvl1pPr>
              <a:defRPr/>
            </a:lvl1pPr>
          </a:lstStyle>
          <a:p>
            <a:fld id="{62AD7723-B483-460D-9A15-C75C40A58E04}" type="datetime1">
              <a:rPr lang="en-US" smtClean="0"/>
              <a:t>2/14/2017</a:t>
            </a:fld>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r>
              <a:rPr lang="en-US" smtClean="0"/>
              <a:t>Early Politics</a:t>
            </a:r>
            <a:endParaRPr lang="en-US"/>
          </a:p>
        </p:txBody>
      </p:sp>
      <p:sp>
        <p:nvSpPr>
          <p:cNvPr id="5" name="Slide Number Placeholder 4"/>
          <p:cNvSpPr>
            <a:spLocks noGrp="1"/>
          </p:cNvSpPr>
          <p:nvPr>
            <p:ph type="sldNum" sz="quarter" idx="12"/>
          </p:nvPr>
        </p:nvSpPr>
        <p:spPr>
          <a:xfrm>
            <a:off x="6553200" y="6248400"/>
            <a:ext cx="1905000" cy="457200"/>
          </a:xfrm>
        </p:spPr>
        <p:txBody>
          <a:bodyPr/>
          <a:lstStyle>
            <a:lvl1pPr>
              <a:defRPr/>
            </a:lvl1pPr>
          </a:lstStyle>
          <a:p>
            <a:fld id="{A9B93C69-DA93-4891-82FE-95AF5FE0EE35}" type="slidenum">
              <a:rPr lang="en-US"/>
              <a:pPr/>
              <a:t>‹#›</a:t>
            </a:fld>
            <a:endParaRPr lang="en-US"/>
          </a:p>
        </p:txBody>
      </p:sp>
    </p:spTree>
    <p:extLst>
      <p:ext uri="{BB962C8B-B14F-4D97-AF65-F5344CB8AC3E}">
        <p14:creationId xmlns:p14="http://schemas.microsoft.com/office/powerpoint/2010/main" val="1899525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8D758A99-0176-4D79-9751-831F102F2307}" type="datetime1">
              <a:rPr lang="en-US" smtClean="0"/>
              <a:t>2/14/2017</a:t>
            </a:fld>
            <a:endParaRPr lang="en-US"/>
          </a:p>
        </p:txBody>
      </p:sp>
      <p:sp>
        <p:nvSpPr>
          <p:cNvPr id="5" name="Footer Placeholder 4"/>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fld id="{8CCF4B80-AC7E-4636-9985-73DC2A18CD2F}" type="datetime1">
              <a:rPr lang="en-US" smtClean="0"/>
              <a:t>2/14/2017</a:t>
            </a:fld>
            <a:endParaRPr lang="en-US"/>
          </a:p>
        </p:txBody>
      </p:sp>
      <p:sp>
        <p:nvSpPr>
          <p:cNvPr id="6" name="Footer Placeholder 5"/>
          <p:cNvSpPr>
            <a:spLocks noGrp="1"/>
          </p:cNvSpPr>
          <p:nvPr>
            <p:ph type="ftr" sz="quarter" idx="11"/>
          </p:nvPr>
        </p:nvSpPr>
        <p:spPr/>
        <p:txBody>
          <a:bodyPr/>
          <a:lstStyle/>
          <a:p>
            <a:r>
              <a:rPr lang="en-US" smtClean="0"/>
              <a:t>Early Politics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fld id="{C6FDA75E-E923-45AD-9732-0556D25F84BC}" type="datetime1">
              <a:rPr lang="en-US" smtClean="0"/>
              <a:t>2/14/2017</a:t>
            </a:fld>
            <a:endParaRPr lang="en-US"/>
          </a:p>
        </p:txBody>
      </p:sp>
      <p:sp>
        <p:nvSpPr>
          <p:cNvPr id="8" name="Footer Placeholder 7"/>
          <p:cNvSpPr>
            <a:spLocks noGrp="1"/>
          </p:cNvSpPr>
          <p:nvPr>
            <p:ph type="ftr" sz="quarter" idx="11"/>
          </p:nvPr>
        </p:nvSpPr>
        <p:spPr/>
        <p:txBody>
          <a:bodyPr/>
          <a:lstStyle/>
          <a:p>
            <a:r>
              <a:rPr lang="en-US" smtClean="0"/>
              <a:t>Early Politics</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CEC9D-8F54-4ACA-BF64-81F18D459D2F}" type="datetime1">
              <a:rPr lang="en-US" smtClean="0"/>
              <a:t>2/14/2017</a:t>
            </a:fld>
            <a:endParaRPr lang="en-US"/>
          </a:p>
        </p:txBody>
      </p:sp>
      <p:sp>
        <p:nvSpPr>
          <p:cNvPr id="6" name="Footer Placeholder 5"/>
          <p:cNvSpPr>
            <a:spLocks noGrp="1"/>
          </p:cNvSpPr>
          <p:nvPr>
            <p:ph type="ftr" sz="quarter" idx="11"/>
          </p:nvPr>
        </p:nvSpPr>
        <p:spPr/>
        <p:txBody>
          <a:bodyPr/>
          <a:lstStyle/>
          <a:p>
            <a:r>
              <a:rPr lang="en-US" smtClean="0"/>
              <a:t>Early Politics</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A4B6A8-473D-41A5-A815-D96603A24398}" type="datetime1">
              <a:rPr lang="en-US" smtClean="0"/>
              <a:t>2/14/2017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Early Politics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5" r:id="rId13"/>
    <p:sldLayoutId id="2147483676"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hyperlink" Target="http://bingweb.binghamton.edu/~clas381a/honesty.htm"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hyperlink" Target="http://bingweb.binghamton.edu/~clas381a/papers.htm" TargetMode="Externa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0" name="Rectangle 2"/>
          <p:cNvSpPr>
            <a:spLocks noGrp="1" noChangeArrowheads="1"/>
          </p:cNvSpPr>
          <p:nvPr>
            <p:ph type="ctrTitle"/>
          </p:nvPr>
        </p:nvSpPr>
        <p:spPr>
          <a:xfrm>
            <a:off x="1143000" y="609600"/>
            <a:ext cx="6858000" cy="1600200"/>
          </a:xfrm>
        </p:spPr>
        <p:txBody>
          <a:bodyPr/>
          <a:lstStyle/>
          <a:p>
            <a:r>
              <a:rPr lang="en-US" dirty="0">
                <a:solidFill>
                  <a:srgbClr val="FFFFFF"/>
                </a:solidFill>
              </a:rPr>
              <a:t>Early Political Theory and Practice</a:t>
            </a:r>
            <a:endParaRPr lang="en-US" dirty="0">
              <a:solidFill>
                <a:schemeClr val="bg1"/>
              </a:solidFill>
            </a:endParaRPr>
          </a:p>
        </p:txBody>
      </p:sp>
      <p:pic>
        <p:nvPicPr>
          <p:cNvPr id="17412" name="Picture 4" descr="hoplite"/>
          <p:cNvPicPr>
            <a:picLocks noChangeAspect="1" noChangeArrowheads="1"/>
          </p:cNvPicPr>
          <p:nvPr/>
        </p:nvPicPr>
        <p:blipFill>
          <a:blip r:embed="rId3" cstate="print"/>
          <a:srcRect/>
          <a:stretch>
            <a:fillRect/>
          </a:stretch>
        </p:blipFill>
        <p:spPr bwMode="auto">
          <a:xfrm>
            <a:off x="1624013" y="3438525"/>
            <a:ext cx="5891212" cy="3038475"/>
          </a:xfrm>
          <a:prstGeom prst="rect">
            <a:avLst/>
          </a:prstGeom>
          <a:noFill/>
        </p:spPr>
      </p:pic>
      <p:sp>
        <p:nvSpPr>
          <p:cNvPr id="6" name="Subtitle 5"/>
          <p:cNvSpPr>
            <a:spLocks noGrp="1"/>
          </p:cNvSpPr>
          <p:nvPr>
            <p:ph type="subTitle" idx="1"/>
          </p:nvPr>
        </p:nvSpPr>
        <p:spPr>
          <a:xfrm>
            <a:off x="304800" y="2438400"/>
            <a:ext cx="8534400" cy="1752600"/>
          </a:xfrm>
        </p:spPr>
        <p:txBody>
          <a:bodyPr/>
          <a:lstStyle/>
          <a:p>
            <a:pPr marL="0" marR="0" indent="0" algn="ctr" defTabSz="914400" rtl="0" eaLnBrk="1" fontAlgn="auto" latinLnBrk="0" hangingPunct="1">
              <a:lnSpc>
                <a:spcPct val="100000"/>
              </a:lnSpc>
              <a:spcBef>
                <a:spcPct val="20000"/>
              </a:spcBef>
              <a:spcAft>
                <a:spcPts val="0"/>
              </a:spcAft>
              <a:buClr>
                <a:srgbClr val="0000FF"/>
              </a:buClr>
              <a:buSzPct val="125000"/>
              <a:buFont typeface="Arial" pitchFamily="34" charset="0"/>
              <a:buNone/>
              <a:tabLst/>
              <a:defRPr/>
            </a:pPr>
            <a:r>
              <a:rPr lang="en-US" sz="3600" b="1" kern="1200" dirty="0" smtClean="0">
                <a:solidFill>
                  <a:schemeClr val="bg1"/>
                </a:solidFill>
                <a:effectLst/>
                <a:latin typeface="+mn-lt"/>
                <a:ea typeface="+mn-ea"/>
                <a:cs typeface="+mn-cs"/>
              </a:rPr>
              <a:t>C</a:t>
            </a:r>
            <a:r>
              <a:rPr lang="en-US" sz="3600" b="1" i="0" kern="1200" dirty="0" smtClean="0">
                <a:solidFill>
                  <a:schemeClr val="bg1"/>
                </a:solidFill>
                <a:effectLst/>
                <a:latin typeface="+mn-lt"/>
                <a:ea typeface="+mn-ea"/>
                <a:cs typeface="+mn-cs"/>
              </a:rPr>
              <a:t>a.</a:t>
            </a:r>
            <a:r>
              <a:rPr lang="en-US" sz="3600" b="1" kern="1200" dirty="0" smtClean="0">
                <a:solidFill>
                  <a:schemeClr val="bg1"/>
                </a:solidFill>
                <a:effectLst/>
                <a:latin typeface="+mn-lt"/>
                <a:ea typeface="+mn-ea"/>
                <a:cs typeface="+mn-cs"/>
              </a:rPr>
              <a:t> 800–</a:t>
            </a:r>
            <a:r>
              <a:rPr lang="en-US" sz="3600" b="1" i="0" kern="1200" dirty="0" smtClean="0">
                <a:solidFill>
                  <a:schemeClr val="bg1"/>
                </a:solidFill>
                <a:effectLst/>
                <a:latin typeface="+mn-lt"/>
                <a:ea typeface="+mn-ea"/>
                <a:cs typeface="+mn-cs"/>
              </a:rPr>
              <a:t>ca.</a:t>
            </a:r>
            <a:r>
              <a:rPr lang="en-US" sz="3600" b="1" kern="1200" dirty="0" smtClean="0">
                <a:solidFill>
                  <a:schemeClr val="bg1"/>
                </a:solidFill>
                <a:effectLst/>
                <a:latin typeface="+mn-lt"/>
                <a:ea typeface="+mn-ea"/>
                <a:cs typeface="+mn-cs"/>
              </a:rPr>
              <a:t> 450 BCE</a:t>
            </a:r>
            <a:endParaRPr lang="en-US" sz="3600" b="1" i="0" kern="1200" dirty="0" smtClean="0">
              <a:solidFill>
                <a:schemeClr val="bg1"/>
              </a:solidFill>
              <a:effectLst/>
              <a:latin typeface="+mn-lt"/>
              <a:ea typeface="+mn-ea"/>
              <a:cs typeface="+mn-cs"/>
            </a:endParaRPr>
          </a:p>
        </p:txBody>
      </p:sp>
    </p:spTree>
    <p:extLst>
      <p:ext uri="{BB962C8B-B14F-4D97-AF65-F5344CB8AC3E}">
        <p14:creationId xmlns:p14="http://schemas.microsoft.com/office/powerpoint/2010/main" val="2287401538"/>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dirty="0" smtClean="0"/>
              <a:t>Critical Thinking: Solon </a:t>
            </a:r>
            <a:r>
              <a:rPr lang="en-US" sz="3600" dirty="0" smtClean="0"/>
              <a:t>(594/3? BCE)</a:t>
            </a:r>
            <a:endParaRPr lang="en-US" dirty="0"/>
          </a:p>
        </p:txBody>
      </p:sp>
      <p:sp>
        <p:nvSpPr>
          <p:cNvPr id="13" name="Content Placeholder 12"/>
          <p:cNvSpPr>
            <a:spLocks noGrp="1"/>
          </p:cNvSpPr>
          <p:nvPr>
            <p:ph idx="1"/>
          </p:nvPr>
        </p:nvSpPr>
        <p:spPr/>
        <p:txBody>
          <a:bodyPr>
            <a:normAutofit/>
          </a:bodyPr>
          <a:lstStyle/>
          <a:p>
            <a:pPr marL="514350" indent="-514350">
              <a:buFont typeface="+mj-lt"/>
              <a:buAutoNum type="arabicPeriod"/>
            </a:pPr>
            <a:r>
              <a:rPr lang="en-US" dirty="0" smtClean="0"/>
              <a:t>Birth qualification =&gt; property qualification.</a:t>
            </a:r>
          </a:p>
          <a:p>
            <a:pPr marL="514350" indent="-514350">
              <a:buFont typeface="+mj-lt"/>
              <a:buAutoNum type="arabicPeriod"/>
            </a:pPr>
            <a:r>
              <a:rPr lang="en-US" dirty="0" smtClean="0"/>
              <a:t>Cancellation of debt.</a:t>
            </a:r>
          </a:p>
          <a:p>
            <a:pPr marL="514350" indent="-514350">
              <a:buFont typeface="+mj-lt"/>
              <a:buAutoNum type="arabicPeriod"/>
            </a:pPr>
            <a:r>
              <a:rPr lang="en-US" dirty="0" smtClean="0"/>
              <a:t>End to debt-slavery.</a:t>
            </a:r>
          </a:p>
          <a:p>
            <a:pPr marL="514350" indent="-514350">
              <a:buFont typeface="+mj-lt"/>
              <a:buAutoNum type="arabicPeriod"/>
            </a:pPr>
            <a:r>
              <a:rPr lang="en-US" dirty="0" smtClean="0"/>
              <a:t>Council (</a:t>
            </a:r>
            <a:r>
              <a:rPr lang="en-US" i="1" dirty="0" smtClean="0"/>
              <a:t>boule</a:t>
            </a:r>
            <a:r>
              <a:rPr lang="en-US" dirty="0" smtClean="0"/>
              <a:t>) of 400.</a:t>
            </a:r>
          </a:p>
          <a:p>
            <a:pPr marL="514350" indent="-514350">
              <a:buFont typeface="+mj-lt"/>
              <a:buAutoNum type="arabicPeriod"/>
            </a:pPr>
            <a:r>
              <a:rPr lang="en-US" dirty="0" smtClean="0"/>
              <a:t>Citizen-jury courts (</a:t>
            </a:r>
            <a:r>
              <a:rPr lang="en-US" i="1" dirty="0" err="1" smtClean="0"/>
              <a:t>eliaia</a:t>
            </a:r>
            <a:r>
              <a:rPr lang="en-US" dirty="0" smtClean="0"/>
              <a:t>, </a:t>
            </a:r>
            <a:r>
              <a:rPr lang="en-US" i="1" dirty="0" smtClean="0"/>
              <a:t>dikasteria</a:t>
            </a:r>
            <a:r>
              <a:rPr lang="en-US" dirty="0" smtClean="0"/>
              <a:t>).</a:t>
            </a:r>
          </a:p>
        </p:txBody>
      </p:sp>
      <p:sp>
        <p:nvSpPr>
          <p:cNvPr id="2" name="TextBox 1"/>
          <p:cNvSpPr txBox="1"/>
          <p:nvPr/>
        </p:nvSpPr>
        <p:spPr>
          <a:xfrm>
            <a:off x="1365386" y="4934867"/>
            <a:ext cx="6397954" cy="715089"/>
          </a:xfrm>
          <a:prstGeom prst="roundRect">
            <a:avLst/>
          </a:prstGeom>
        </p:spPr>
        <p:style>
          <a:lnRef idx="2">
            <a:schemeClr val="accent1"/>
          </a:lnRef>
          <a:fillRef idx="1">
            <a:schemeClr val="lt1"/>
          </a:fillRef>
          <a:effectRef idx="0">
            <a:schemeClr val="accent1"/>
          </a:effectRef>
          <a:fontRef idx="minor">
            <a:schemeClr val="dk1"/>
          </a:fontRef>
        </p:style>
        <p:txBody>
          <a:bodyPr wrap="none" rtlCol="0" anchor="ctr" anchorCtr="0">
            <a:spAutoFit/>
          </a:bodyPr>
          <a:lstStyle/>
          <a:p>
            <a:r>
              <a:rPr lang="en-US" sz="3600" dirty="0" smtClean="0">
                <a:latin typeface="+mn-lt"/>
              </a:rPr>
              <a:t>Tyranny? Oligarchy? Democracy?</a:t>
            </a:r>
          </a:p>
        </p:txBody>
      </p:sp>
      <p:sp>
        <p:nvSpPr>
          <p:cNvPr id="3" name="Date Placeholder 2"/>
          <p:cNvSpPr>
            <a:spLocks noGrp="1"/>
          </p:cNvSpPr>
          <p:nvPr>
            <p:ph type="dt" sz="half" idx="10"/>
          </p:nvPr>
        </p:nvSpPr>
        <p:spPr/>
        <p:txBody>
          <a:bodyPr/>
          <a:lstStyle/>
          <a:p>
            <a:fld id="{6191FD2A-787E-40C0-8C96-FC5FB5D15034}" type="datetime1">
              <a:rPr lang="en-US" smtClean="0"/>
              <a:t>2/14/2017</a:t>
            </a:fld>
            <a:endParaRPr lang="en-US"/>
          </a:p>
        </p:txBody>
      </p:sp>
      <p:sp>
        <p:nvSpPr>
          <p:cNvPr id="4" name="Footer Placeholder 3"/>
          <p:cNvSpPr>
            <a:spLocks noGrp="1"/>
          </p:cNvSpPr>
          <p:nvPr>
            <p:ph type="ftr" sz="quarter" idx="11"/>
          </p:nvPr>
        </p:nvSpPr>
        <p:spPr/>
        <p:txBody>
          <a:bodyPr/>
          <a:lstStyle/>
          <a:p>
            <a:r>
              <a:rPr lang="en-US" smtClean="0"/>
              <a:t>Early Politics</a:t>
            </a:r>
            <a:endParaRPr lang="en-US" dirty="0"/>
          </a:p>
        </p:txBody>
      </p:sp>
      <p:sp>
        <p:nvSpPr>
          <p:cNvPr id="5" name="Slide Number Placeholder 4"/>
          <p:cNvSpPr>
            <a:spLocks noGrp="1"/>
          </p:cNvSpPr>
          <p:nvPr>
            <p:ph type="sldNum" sz="quarter" idx="12"/>
          </p:nvPr>
        </p:nvSpPr>
        <p:spPr/>
        <p:txBody>
          <a:bodyPr/>
          <a:lstStyle/>
          <a:p>
            <a:fld id="{C84949BF-B90B-4E25-9A47-07E9FB3241D4}" type="slidenum">
              <a:rPr lang="en-US" smtClean="0"/>
              <a:pPr/>
              <a:t>10</a:t>
            </a:fld>
            <a:endParaRPr lang="en-US"/>
          </a:p>
        </p:txBody>
      </p:sp>
    </p:spTree>
    <p:extLst>
      <p:ext uri="{BB962C8B-B14F-4D97-AF65-F5344CB8AC3E}">
        <p14:creationId xmlns:p14="http://schemas.microsoft.com/office/powerpoint/2010/main" val="377787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fade">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fade">
                                      <p:cBhvr>
                                        <p:cTn id="17" dur="500"/>
                                        <p:tgtEl>
                                          <p:spTgt spid="1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animEffect transition="in" filter="fade">
                                      <p:cBhvr>
                                        <p:cTn id="22" dur="500"/>
                                        <p:tgtEl>
                                          <p:spTgt spid="1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3" end="3"/>
                                            </p:txEl>
                                          </p:spTgt>
                                        </p:tgtEl>
                                        <p:attrNameLst>
                                          <p:attrName>style.visibility</p:attrName>
                                        </p:attrNameLst>
                                      </p:cBhvr>
                                      <p:to>
                                        <p:strVal val="visible"/>
                                      </p:to>
                                    </p:set>
                                    <p:animEffect transition="in" filter="fade">
                                      <p:cBhvr>
                                        <p:cTn id="27" dur="500"/>
                                        <p:tgtEl>
                                          <p:spTgt spid="1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xEl>
                                              <p:pRg st="4" end="4"/>
                                            </p:txEl>
                                          </p:spTgt>
                                        </p:tgtEl>
                                        <p:attrNameLst>
                                          <p:attrName>style.visibility</p:attrName>
                                        </p:attrNameLst>
                                      </p:cBhvr>
                                      <p:to>
                                        <p:strVal val="visible"/>
                                      </p:to>
                                    </p:set>
                                    <p:animEffect transition="in" filter="fade">
                                      <p:cBhvr>
                                        <p:cTn id="32"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90513" y="266700"/>
            <a:ext cx="8562975" cy="1409700"/>
          </a:xfrm>
        </p:spPr>
        <p:txBody>
          <a:bodyPr/>
          <a:lstStyle/>
          <a:p>
            <a:pPr algn="ctr"/>
            <a:r>
              <a:rPr lang="en-US" dirty="0" smtClean="0"/>
              <a:t>Cleisthenic Reforms </a:t>
            </a:r>
            <a:r>
              <a:rPr lang="en-US" sz="3600" dirty="0" smtClean="0"/>
              <a:t>(507 BCE)</a:t>
            </a:r>
            <a:endParaRPr lang="en-US" dirty="0"/>
          </a:p>
        </p:txBody>
      </p:sp>
      <p:sp>
        <p:nvSpPr>
          <p:cNvPr id="72712" name="Text Box 8"/>
          <p:cNvSpPr txBox="1">
            <a:spLocks noChangeArrowheads="1"/>
          </p:cNvSpPr>
          <p:nvPr/>
        </p:nvSpPr>
        <p:spPr bwMode="ltGray">
          <a:xfrm>
            <a:off x="100541" y="1771233"/>
            <a:ext cx="4344459" cy="2554545"/>
          </a:xfrm>
          <a:prstGeom prst="rect">
            <a:avLst/>
          </a:prstGeom>
          <a:noFill/>
          <a:ln w="9525">
            <a:noFill/>
            <a:miter lim="800000"/>
            <a:headEnd/>
            <a:tailEnd/>
          </a:ln>
          <a:effectLst/>
        </p:spPr>
        <p:txBody>
          <a:bodyPr wrap="none">
            <a:spAutoFit/>
          </a:bodyPr>
          <a:lstStyle/>
          <a:p>
            <a:pPr algn="r">
              <a:spcAft>
                <a:spcPts val="600"/>
              </a:spcAft>
            </a:pPr>
            <a:r>
              <a:rPr lang="en-US" sz="3200" b="1" dirty="0"/>
              <a:t>from </a:t>
            </a:r>
            <a:r>
              <a:rPr lang="en-US" sz="3200" b="1" dirty="0" smtClean="0"/>
              <a:t>oligarchy</a:t>
            </a:r>
            <a:endParaRPr lang="en-US" sz="3200" b="1" dirty="0"/>
          </a:p>
          <a:p>
            <a:pPr algn="r">
              <a:spcAft>
                <a:spcPts val="600"/>
              </a:spcAft>
            </a:pPr>
            <a:r>
              <a:rPr lang="en-US" sz="2800" dirty="0" smtClean="0"/>
              <a:t>clan/village constituencies</a:t>
            </a:r>
          </a:p>
          <a:p>
            <a:pPr algn="r">
              <a:spcAft>
                <a:spcPts val="600"/>
              </a:spcAft>
            </a:pPr>
            <a:r>
              <a:rPr lang="en-US" sz="2800" dirty="0" smtClean="0"/>
              <a:t>4 tribes</a:t>
            </a:r>
            <a:endParaRPr lang="en-US" sz="2800" dirty="0"/>
          </a:p>
          <a:p>
            <a:pPr algn="r">
              <a:spcAft>
                <a:spcPts val="600"/>
              </a:spcAft>
            </a:pPr>
            <a:r>
              <a:rPr lang="en-US" sz="2800" dirty="0"/>
              <a:t>archons</a:t>
            </a:r>
          </a:p>
          <a:p>
            <a:pPr algn="r">
              <a:spcAft>
                <a:spcPts val="600"/>
              </a:spcAft>
            </a:pPr>
            <a:r>
              <a:rPr lang="en-US" dirty="0" smtClean="0"/>
              <a:t>Council </a:t>
            </a:r>
            <a:r>
              <a:rPr lang="en-US" dirty="0"/>
              <a:t>of </a:t>
            </a:r>
            <a:r>
              <a:rPr lang="en-US" dirty="0" smtClean="0"/>
              <a:t>400</a:t>
            </a:r>
            <a:endParaRPr lang="en-US" dirty="0"/>
          </a:p>
        </p:txBody>
      </p:sp>
      <p:sp>
        <p:nvSpPr>
          <p:cNvPr id="72713" name="Text Box 9"/>
          <p:cNvSpPr txBox="1">
            <a:spLocks noChangeArrowheads="1"/>
          </p:cNvSpPr>
          <p:nvPr/>
        </p:nvSpPr>
        <p:spPr bwMode="ltGray">
          <a:xfrm>
            <a:off x="4679950" y="1771233"/>
            <a:ext cx="4124847" cy="2554545"/>
          </a:xfrm>
          <a:prstGeom prst="rect">
            <a:avLst/>
          </a:prstGeom>
          <a:noFill/>
          <a:ln w="9525">
            <a:noFill/>
            <a:miter lim="800000"/>
            <a:headEnd/>
            <a:tailEnd/>
          </a:ln>
          <a:effectLst/>
        </p:spPr>
        <p:txBody>
          <a:bodyPr wrap="none">
            <a:spAutoFit/>
          </a:bodyPr>
          <a:lstStyle/>
          <a:p>
            <a:pPr algn="l">
              <a:spcAft>
                <a:spcPts val="600"/>
              </a:spcAft>
            </a:pPr>
            <a:r>
              <a:rPr lang="en-US" sz="3200" b="1" dirty="0"/>
              <a:t>to </a:t>
            </a:r>
            <a:r>
              <a:rPr lang="en-US" sz="3200" b="1" dirty="0" smtClean="0"/>
              <a:t>proto-democracy</a:t>
            </a:r>
            <a:endParaRPr lang="en-US" sz="3200" b="1" dirty="0"/>
          </a:p>
          <a:p>
            <a:pPr algn="l">
              <a:spcAft>
                <a:spcPts val="600"/>
              </a:spcAft>
            </a:pPr>
            <a:r>
              <a:rPr lang="en-US" sz="2800" dirty="0" smtClean="0"/>
              <a:t>deme-trittys organization</a:t>
            </a:r>
          </a:p>
          <a:p>
            <a:pPr algn="l">
              <a:spcAft>
                <a:spcPts val="600"/>
              </a:spcAft>
            </a:pPr>
            <a:r>
              <a:rPr lang="en-US" sz="2800" dirty="0" smtClean="0"/>
              <a:t>10 tribes</a:t>
            </a:r>
            <a:endParaRPr lang="en-US" sz="2800" dirty="0"/>
          </a:p>
          <a:p>
            <a:pPr algn="l">
              <a:spcAft>
                <a:spcPts val="600"/>
              </a:spcAft>
            </a:pPr>
            <a:r>
              <a:rPr lang="en-US" sz="2800" dirty="0" smtClean="0"/>
              <a:t>archons + </a:t>
            </a:r>
            <a:r>
              <a:rPr lang="en-US" sz="2800" i="1" dirty="0" err="1" smtClean="0"/>
              <a:t>stratēgoi</a:t>
            </a:r>
            <a:endParaRPr lang="en-US" sz="2800" dirty="0"/>
          </a:p>
          <a:p>
            <a:pPr algn="l">
              <a:spcAft>
                <a:spcPts val="600"/>
              </a:spcAft>
            </a:pPr>
            <a:r>
              <a:rPr lang="en-US" dirty="0" smtClean="0"/>
              <a:t>Council </a:t>
            </a:r>
            <a:r>
              <a:rPr lang="en-US" dirty="0"/>
              <a:t>of </a:t>
            </a:r>
            <a:r>
              <a:rPr lang="en-US" dirty="0" smtClean="0"/>
              <a:t>500</a:t>
            </a:r>
            <a:endParaRPr lang="en-US" i="1" dirty="0"/>
          </a:p>
        </p:txBody>
      </p:sp>
      <p:sp>
        <p:nvSpPr>
          <p:cNvPr id="8" name="TextBox 7"/>
          <p:cNvSpPr txBox="1"/>
          <p:nvPr/>
        </p:nvSpPr>
        <p:spPr>
          <a:xfrm>
            <a:off x="3491715" y="4800600"/>
            <a:ext cx="2135521" cy="707886"/>
          </a:xfrm>
          <a:prstGeom prst="rect">
            <a:avLst/>
          </a:prstGeom>
          <a:noFill/>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4000" b="1" i="1" dirty="0" smtClean="0"/>
              <a:t>isonomia</a:t>
            </a:r>
            <a:endParaRPr lang="en-US" sz="3200" b="1" dirty="0" smtClean="0"/>
          </a:p>
        </p:txBody>
      </p:sp>
      <p:sp>
        <p:nvSpPr>
          <p:cNvPr id="2" name="Action Button: Forward or Next 1">
            <a:hlinkClick r:id="rId3" action="ppaction://hlinksldjump" highlightClick="1"/>
          </p:cNvPr>
          <p:cNvSpPr/>
          <p:nvPr/>
        </p:nvSpPr>
        <p:spPr>
          <a:xfrm>
            <a:off x="8167688" y="381000"/>
            <a:ext cx="685800" cy="426720"/>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7380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712"/>
                                        </p:tgtEl>
                                        <p:attrNameLst>
                                          <p:attrName>style.visibility</p:attrName>
                                        </p:attrNameLst>
                                      </p:cBhvr>
                                      <p:to>
                                        <p:strVal val="visible"/>
                                      </p:to>
                                    </p:set>
                                    <p:animEffect transition="in" filter="dissolve">
                                      <p:cBhvr>
                                        <p:cTn id="7" dur="500"/>
                                        <p:tgtEl>
                                          <p:spTgt spid="727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2713"/>
                                        </p:tgtEl>
                                        <p:attrNameLst>
                                          <p:attrName>style.visibility</p:attrName>
                                        </p:attrNameLst>
                                      </p:cBhvr>
                                      <p:to>
                                        <p:strVal val="visible"/>
                                      </p:to>
                                    </p:set>
                                    <p:animEffect transition="in" filter="dissolve">
                                      <p:cBhvr>
                                        <p:cTn id="12" dur="500"/>
                                        <p:tgtEl>
                                          <p:spTgt spid="72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2" grpId="0"/>
      <p:bldP spid="72713" grpId="0"/>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7" name="Title 3"/>
          <p:cNvSpPr>
            <a:spLocks noGrp="1"/>
          </p:cNvSpPr>
          <p:nvPr>
            <p:ph type="title"/>
          </p:nvPr>
        </p:nvSpPr>
        <p:spPr/>
        <p:txBody>
          <a:bodyPr/>
          <a:lstStyle/>
          <a:p>
            <a:r>
              <a:rPr lang="en-US" dirty="0" smtClean="0"/>
              <a:t>Trittys System</a:t>
            </a:r>
          </a:p>
        </p:txBody>
      </p:sp>
      <p:graphicFrame>
        <p:nvGraphicFramePr>
          <p:cNvPr id="3" name="Content Placeholder 2"/>
          <p:cNvGraphicFramePr>
            <a:graphicFrameLocks noGrp="1"/>
          </p:cNvGraphicFramePr>
          <p:nvPr>
            <p:ph idx="4294967295"/>
            <p:extLst>
              <p:ext uri="{D42A27DB-BD31-4B8C-83A1-F6EECF244321}">
                <p14:modId xmlns:p14="http://schemas.microsoft.com/office/powerpoint/2010/main" val="3568497307"/>
              </p:ext>
            </p:extLst>
          </p:nvPr>
        </p:nvGraphicFramePr>
        <p:xfrm>
          <a:off x="685800" y="1417638"/>
          <a:ext cx="7772400" cy="48460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Action Button: Return 3">
            <a:hlinkClick r:id="" action="ppaction://hlinkshowjump?jump=lastslideviewed" highlightClick="1"/>
          </p:cNvPr>
          <p:cNvSpPr/>
          <p:nvPr/>
        </p:nvSpPr>
        <p:spPr>
          <a:xfrm>
            <a:off x="8167688" y="381000"/>
            <a:ext cx="685800" cy="42672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7486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 to Readings</a:t>
            </a:r>
            <a:endParaRPr lang="en-US" dirty="0"/>
          </a:p>
        </p:txBody>
      </p:sp>
      <p:sp>
        <p:nvSpPr>
          <p:cNvPr id="3" name="Content Placeholder 2"/>
          <p:cNvSpPr>
            <a:spLocks noGrp="1"/>
          </p:cNvSpPr>
          <p:nvPr>
            <p:ph idx="1"/>
          </p:nvPr>
        </p:nvSpPr>
        <p:spPr/>
        <p:txBody>
          <a:bodyPr>
            <a:normAutofit lnSpcReduction="10000"/>
          </a:bodyPr>
          <a:lstStyle/>
          <a:p>
            <a:r>
              <a:rPr lang="en-US" dirty="0" smtClean="0"/>
              <a:t>Founding myth (patriotism as </a:t>
            </a:r>
            <a:r>
              <a:rPr lang="en-US" i="1" dirty="0" smtClean="0"/>
              <a:t>erōs</a:t>
            </a:r>
            <a:r>
              <a:rPr lang="en-US" dirty="0" smtClean="0"/>
              <a:t>)</a:t>
            </a:r>
          </a:p>
          <a:p>
            <a:pPr lvl="1"/>
            <a:r>
              <a:rPr lang="en-US" dirty="0" smtClean="0"/>
              <a:t>Tyrannicides at Athens (514 BCE)</a:t>
            </a:r>
          </a:p>
          <a:p>
            <a:r>
              <a:rPr lang="en-US" dirty="0"/>
              <a:t>Persian debate </a:t>
            </a:r>
            <a:r>
              <a:rPr lang="en-US" sz="2600" dirty="0"/>
              <a:t>(book </a:t>
            </a:r>
            <a:r>
              <a:rPr lang="en-US" sz="2600" dirty="0" smtClean="0"/>
              <a:t>3, </a:t>
            </a:r>
            <a:r>
              <a:rPr lang="en-US" sz="2600" dirty="0"/>
              <a:t>sections </a:t>
            </a:r>
            <a:r>
              <a:rPr lang="en-US" sz="2600" dirty="0" smtClean="0"/>
              <a:t>80-82, ca. 522 BCE)</a:t>
            </a:r>
            <a:endParaRPr lang="en-US" dirty="0" smtClean="0"/>
          </a:p>
          <a:p>
            <a:pPr lvl="1"/>
            <a:r>
              <a:rPr lang="en-US" dirty="0" smtClean="0"/>
              <a:t>Otanes: pro democracy</a:t>
            </a:r>
          </a:p>
          <a:p>
            <a:pPr lvl="2"/>
            <a:r>
              <a:rPr lang="en-US" dirty="0" smtClean="0"/>
              <a:t>Against monarchic hubris</a:t>
            </a:r>
          </a:p>
          <a:p>
            <a:pPr lvl="1"/>
            <a:r>
              <a:rPr lang="en-US" dirty="0" smtClean="0"/>
              <a:t>Megabyzus: pro oligarchy</a:t>
            </a:r>
          </a:p>
          <a:p>
            <a:pPr lvl="2"/>
            <a:r>
              <a:rPr lang="en-US" dirty="0" smtClean="0"/>
              <a:t>Against democratic ignorance</a:t>
            </a:r>
          </a:p>
          <a:p>
            <a:pPr lvl="1"/>
            <a:r>
              <a:rPr lang="en-US" dirty="0" smtClean="0"/>
              <a:t>Darius: pro monarchy</a:t>
            </a:r>
          </a:p>
          <a:p>
            <a:pPr lvl="2"/>
            <a:r>
              <a:rPr lang="en-US" dirty="0" smtClean="0"/>
              <a:t>Against all of above</a:t>
            </a:r>
            <a:endParaRPr lang="en-US" dirty="0"/>
          </a:p>
        </p:txBody>
      </p:sp>
      <p:sp>
        <p:nvSpPr>
          <p:cNvPr id="4" name="Date Placeholder 3"/>
          <p:cNvSpPr>
            <a:spLocks noGrp="1"/>
          </p:cNvSpPr>
          <p:nvPr>
            <p:ph type="dt" sz="half" idx="10"/>
          </p:nvPr>
        </p:nvSpPr>
        <p:spPr/>
        <p:txBody>
          <a:bodyPr/>
          <a:lstStyle/>
          <a:p>
            <a:fld id="{31909F42-215C-4CEE-80DC-A7D0449B33F5}" type="datetime1">
              <a:rPr lang="en-US" smtClean="0"/>
              <a:t>2/14/2017</a:t>
            </a:fld>
            <a:endParaRPr lang="en-US"/>
          </a:p>
        </p:txBody>
      </p:sp>
      <p:sp>
        <p:nvSpPr>
          <p:cNvPr id="5" name="Footer Placeholder 4"/>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13</a:t>
            </a:fld>
            <a:endParaRPr lang="en-US"/>
          </a:p>
        </p:txBody>
      </p:sp>
    </p:spTree>
    <p:extLst>
      <p:ext uri="{BB962C8B-B14F-4D97-AF65-F5344CB8AC3E}">
        <p14:creationId xmlns:p14="http://schemas.microsoft.com/office/powerpoint/2010/main" val="133247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Text Placeholder 2"/>
          <p:cNvSpPr>
            <a:spLocks noGrp="1"/>
          </p:cNvSpPr>
          <p:nvPr>
            <p:ph type="body" idx="1"/>
          </p:nvPr>
        </p:nvSpPr>
        <p:spPr/>
        <p:txBody>
          <a:bodyPr/>
          <a:lstStyle/>
          <a:p>
            <a:r>
              <a:rPr lang="en-US" b="1" dirty="0"/>
              <a:t>Democritus on Politics and </a:t>
            </a:r>
            <a:r>
              <a:rPr lang="en-US" b="1" dirty="0" smtClean="0"/>
              <a:t>Justice</a:t>
            </a:r>
            <a:endParaRPr lang="en-US" b="1" dirty="0"/>
          </a:p>
        </p:txBody>
      </p:sp>
    </p:spTree>
    <p:extLst>
      <p:ext uri="{BB962C8B-B14F-4D97-AF65-F5344CB8AC3E}">
        <p14:creationId xmlns:p14="http://schemas.microsoft.com/office/powerpoint/2010/main" val="1586135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Coherent/Dissonant? </a:t>
            </a:r>
            <a:r>
              <a:rPr lang="en-US" sz="3100" dirty="0" smtClean="0"/>
              <a:t>(Does theory help?)</a:t>
            </a:r>
            <a:endParaRPr lang="en-US" dirty="0"/>
          </a:p>
        </p:txBody>
      </p:sp>
      <p:sp>
        <p:nvSpPr>
          <p:cNvPr id="3" name="Content Placeholder 2"/>
          <p:cNvSpPr>
            <a:spLocks noGrp="1"/>
          </p:cNvSpPr>
          <p:nvPr>
            <p:ph idx="1"/>
          </p:nvPr>
        </p:nvSpPr>
        <p:spPr/>
        <p:txBody>
          <a:bodyPr>
            <a:normAutofit fontScale="85000" lnSpcReduction="10000"/>
          </a:bodyPr>
          <a:lstStyle/>
          <a:p>
            <a:r>
              <a:rPr lang="en-US" dirty="0"/>
              <a:t>Fragment B 267 D-K</a:t>
            </a:r>
          </a:p>
          <a:p>
            <a:pPr lvl="1"/>
            <a:r>
              <a:rPr lang="en-US" dirty="0"/>
              <a:t>It is naturally proper for the superior person to rule</a:t>
            </a:r>
          </a:p>
          <a:p>
            <a:r>
              <a:rPr lang="en-US" dirty="0" smtClean="0"/>
              <a:t>Fragment </a:t>
            </a:r>
            <a:r>
              <a:rPr lang="en-US" dirty="0"/>
              <a:t>B 111 D-K</a:t>
            </a:r>
          </a:p>
          <a:p>
            <a:pPr lvl="1"/>
            <a:r>
              <a:rPr lang="en-US" dirty="0"/>
              <a:t>To be ruled by a woman would be a great humiliation for a </a:t>
            </a:r>
            <a:r>
              <a:rPr lang="en-US" dirty="0" smtClean="0"/>
              <a:t>man</a:t>
            </a:r>
            <a:endParaRPr lang="en-US" dirty="0"/>
          </a:p>
          <a:p>
            <a:r>
              <a:rPr lang="en-US" dirty="0" smtClean="0"/>
              <a:t>Fragment </a:t>
            </a:r>
            <a:r>
              <a:rPr lang="en-US" dirty="0"/>
              <a:t>B 251 D-K</a:t>
            </a:r>
          </a:p>
          <a:p>
            <a:pPr lvl="1"/>
            <a:r>
              <a:rPr lang="en-US" dirty="0"/>
              <a:t>Poverty under democracy is as preferable to so-called prosperity under despotic rulers </a:t>
            </a:r>
            <a:r>
              <a:rPr lang="en-US" dirty="0" smtClean="0"/>
              <a:t>as </a:t>
            </a:r>
            <a:r>
              <a:rPr lang="en-US" dirty="0"/>
              <a:t>freedom is to </a:t>
            </a:r>
            <a:r>
              <a:rPr lang="en-US" dirty="0" smtClean="0"/>
              <a:t>slavery</a:t>
            </a:r>
          </a:p>
          <a:p>
            <a:r>
              <a:rPr lang="en-US" dirty="0"/>
              <a:t>Fragment B 51 D-K</a:t>
            </a:r>
          </a:p>
          <a:p>
            <a:pPr lvl="1"/>
            <a:r>
              <a:rPr lang="en-US" dirty="0"/>
              <a:t>Often reason (</a:t>
            </a:r>
            <a:r>
              <a:rPr lang="en-US" i="1" dirty="0"/>
              <a:t>logos</a:t>
            </a:r>
            <a:r>
              <a:rPr lang="en-US" dirty="0"/>
              <a:t>) turns out to be persuasion (</a:t>
            </a:r>
            <a:r>
              <a:rPr lang="en-US" i="1" dirty="0"/>
              <a:t>peitho</a:t>
            </a:r>
            <a:r>
              <a:rPr lang="en-US" dirty="0"/>
              <a:t>) more powerful than </a:t>
            </a:r>
            <a:r>
              <a:rPr lang="en-US" dirty="0" smtClean="0"/>
              <a:t>gold</a:t>
            </a:r>
            <a:endParaRPr lang="en-US" dirty="0"/>
          </a:p>
        </p:txBody>
      </p:sp>
      <p:sp>
        <p:nvSpPr>
          <p:cNvPr id="4" name="Date Placeholder 3"/>
          <p:cNvSpPr>
            <a:spLocks noGrp="1"/>
          </p:cNvSpPr>
          <p:nvPr>
            <p:ph type="dt" sz="half" idx="10"/>
          </p:nvPr>
        </p:nvSpPr>
        <p:spPr/>
        <p:txBody>
          <a:bodyPr/>
          <a:lstStyle/>
          <a:p>
            <a:fld id="{19D65584-AEFA-451C-8885-BDDB70F690F4}" type="datetime1">
              <a:rPr lang="en-US" smtClean="0"/>
              <a:t>2/14/2017</a:t>
            </a:fld>
            <a:endParaRPr lang="en-US"/>
          </a:p>
        </p:txBody>
      </p:sp>
      <p:sp>
        <p:nvSpPr>
          <p:cNvPr id="5" name="Footer Placeholder 4"/>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15</a:t>
            </a:fld>
            <a:endParaRPr lang="en-US"/>
          </a:p>
        </p:txBody>
      </p:sp>
    </p:spTree>
    <p:extLst>
      <p:ext uri="{BB962C8B-B14F-4D97-AF65-F5344CB8AC3E}">
        <p14:creationId xmlns:p14="http://schemas.microsoft.com/office/powerpoint/2010/main" val="3122753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normAutofit/>
          </a:bodyPr>
          <a:lstStyle/>
          <a:p>
            <a:pPr lvl="0"/>
            <a:r>
              <a:rPr lang="en-US" dirty="0" smtClean="0"/>
              <a:t>Papers</a:t>
            </a:r>
          </a:p>
          <a:p>
            <a:pPr lvl="1"/>
            <a:r>
              <a:rPr lang="en-US" dirty="0" smtClean="0"/>
              <a:t>MLA, Honesty, Critical Thinking</a:t>
            </a:r>
          </a:p>
          <a:p>
            <a:pPr lvl="0"/>
            <a:r>
              <a:rPr lang="en-US" dirty="0" smtClean="0"/>
              <a:t>Readings</a:t>
            </a:r>
          </a:p>
          <a:p>
            <a:pPr lvl="1"/>
            <a:r>
              <a:rPr lang="en-US" dirty="0" smtClean="0"/>
              <a:t>The Invention of Politics</a:t>
            </a:r>
          </a:p>
          <a:p>
            <a:pPr lvl="0"/>
            <a:r>
              <a:rPr lang="en-US" dirty="0" smtClean="0"/>
              <a:t>Discussion</a:t>
            </a:r>
          </a:p>
          <a:p>
            <a:pPr lvl="1"/>
            <a:r>
              <a:rPr lang="en-US" dirty="0"/>
              <a:t>Democritus on Politics and Justice</a:t>
            </a:r>
          </a:p>
        </p:txBody>
      </p:sp>
      <p:sp>
        <p:nvSpPr>
          <p:cNvPr id="2" name="Date Placeholder 1"/>
          <p:cNvSpPr>
            <a:spLocks noGrp="1"/>
          </p:cNvSpPr>
          <p:nvPr>
            <p:ph type="dt" sz="half" idx="10"/>
          </p:nvPr>
        </p:nvSpPr>
        <p:spPr/>
        <p:txBody>
          <a:bodyPr/>
          <a:lstStyle/>
          <a:p>
            <a:fld id="{291A00E3-815B-4FC8-8CC8-2B2EC575E776}" type="datetime1">
              <a:rPr lang="en-US" smtClean="0"/>
              <a:t>2/14/2017</a:t>
            </a:fld>
            <a:endParaRPr lang="en-US"/>
          </a:p>
        </p:txBody>
      </p:sp>
      <p:sp>
        <p:nvSpPr>
          <p:cNvPr id="3" name="Footer Placeholder 2"/>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2</a:t>
            </a:fld>
            <a:endParaRPr lang="en-US"/>
          </a:p>
        </p:txBody>
      </p:sp>
    </p:spTree>
    <p:extLst>
      <p:ext uri="{BB962C8B-B14F-4D97-AF65-F5344CB8AC3E}">
        <p14:creationId xmlns:p14="http://schemas.microsoft.com/office/powerpoint/2010/main" val="3928954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dissolv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dissolve">
                                      <p:cBhvr>
                                        <p:cTn id="23" dur="500"/>
                                        <p:tgtEl>
                                          <p:spTgt spid="5">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dissolve">
                                      <p:cBhvr>
                                        <p:cTn id="26"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Papers</a:t>
            </a:r>
            <a:endParaRPr lang="en-US" dirty="0"/>
          </a:p>
        </p:txBody>
      </p:sp>
      <p:sp>
        <p:nvSpPr>
          <p:cNvPr id="2" name="Text Placeholder 1"/>
          <p:cNvSpPr>
            <a:spLocks noGrp="1"/>
          </p:cNvSpPr>
          <p:nvPr>
            <p:ph type="body" idx="1"/>
          </p:nvPr>
        </p:nvSpPr>
        <p:spPr/>
        <p:txBody>
          <a:bodyPr/>
          <a:lstStyle/>
          <a:p>
            <a:r>
              <a:rPr lang="en-US" dirty="0"/>
              <a:t>MLA, </a:t>
            </a:r>
            <a:r>
              <a:rPr lang="en-US" dirty="0" smtClean="0"/>
              <a:t>Honesty, Critical Thinking</a:t>
            </a:r>
            <a:endParaRPr lang="en-US" dirty="0"/>
          </a:p>
        </p:txBody>
      </p:sp>
    </p:spTree>
    <p:extLst>
      <p:ext uri="{BB962C8B-B14F-4D97-AF65-F5344CB8AC3E}">
        <p14:creationId xmlns:p14="http://schemas.microsoft.com/office/powerpoint/2010/main" val="2704989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p:cNvGraphicFramePr>
            <a:graphicFrameLocks noChangeAspect="1"/>
          </p:cNvGraphicFramePr>
          <p:nvPr/>
        </p:nvGraphicFramePr>
        <p:xfrm>
          <a:off x="781746" y="1427162"/>
          <a:ext cx="7561263" cy="3602038"/>
        </p:xfrm>
        <a:graphic>
          <a:graphicData uri="http://schemas.openxmlformats.org/presentationml/2006/ole">
            <mc:AlternateContent xmlns:mc="http://schemas.openxmlformats.org/markup-compatibility/2006">
              <mc:Choice xmlns:v="urn:schemas-microsoft-com:vml" Requires="v">
                <p:oleObj spid="_x0000_s1060" name="Document" r:id="rId4" imgW="8243422" imgH="3948733" progId="Word.Document.12">
                  <p:embed/>
                </p:oleObj>
              </mc:Choice>
              <mc:Fallback>
                <p:oleObj name="Document" r:id="rId4" imgW="8243422" imgH="3948733"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1746" y="1427162"/>
                        <a:ext cx="7561263" cy="3602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dirty="0" smtClean="0"/>
              <a:t>A Paper in Miniature</a:t>
            </a:r>
            <a:endParaRPr lang="en-US" dirty="0"/>
          </a:p>
        </p:txBody>
      </p:sp>
      <p:sp>
        <p:nvSpPr>
          <p:cNvPr id="7" name="TextBox 6"/>
          <p:cNvSpPr txBox="1"/>
          <p:nvPr/>
        </p:nvSpPr>
        <p:spPr>
          <a:xfrm>
            <a:off x="1688797" y="5615970"/>
            <a:ext cx="5765233" cy="723275"/>
          </a:xfrm>
          <a:prstGeom prst="rect">
            <a:avLst/>
          </a:prstGeom>
          <a:noFill/>
        </p:spPr>
        <p:txBody>
          <a:bodyPr wrap="none" rtlCol="0">
            <a:spAutoFit/>
          </a:bodyPr>
          <a:lstStyle/>
          <a:p>
            <a:pPr algn="l">
              <a:spcAft>
                <a:spcPts val="600"/>
              </a:spcAft>
            </a:pPr>
            <a:r>
              <a:rPr lang="en-US" sz="1800" dirty="0" smtClean="0">
                <a:hlinkClick r:id="rId6"/>
              </a:rPr>
              <a:t>http://bingweb.binghamton.edu/~clas381a/papers.htm</a:t>
            </a:r>
            <a:endParaRPr lang="en-US" sz="1800" dirty="0" smtClean="0"/>
          </a:p>
          <a:p>
            <a:pPr algn="l">
              <a:spcAft>
                <a:spcPts val="600"/>
              </a:spcAft>
            </a:pPr>
            <a:r>
              <a:rPr lang="en-US" sz="1800" dirty="0" smtClean="0">
                <a:hlinkClick r:id="rId7"/>
              </a:rPr>
              <a:t>http://bingweb.binghamton.edu/~clas381a/honesty.htm</a:t>
            </a:r>
            <a:endParaRPr lang="en-US" sz="1800" dirty="0" smtClean="0"/>
          </a:p>
        </p:txBody>
      </p:sp>
    </p:spTree>
    <p:extLst>
      <p:ext uri="{BB962C8B-B14F-4D97-AF65-F5344CB8AC3E}">
        <p14:creationId xmlns:p14="http://schemas.microsoft.com/office/powerpoint/2010/main" val="213878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Readings</a:t>
            </a:r>
            <a:endParaRPr lang="en-US" dirty="0"/>
          </a:p>
        </p:txBody>
      </p:sp>
      <p:sp>
        <p:nvSpPr>
          <p:cNvPr id="7" name="Subtitle 6"/>
          <p:cNvSpPr>
            <a:spLocks noGrp="1"/>
          </p:cNvSpPr>
          <p:nvPr>
            <p:ph type="body" idx="1"/>
          </p:nvPr>
        </p:nvSpPr>
        <p:spPr/>
        <p:txBody>
          <a:bodyPr/>
          <a:lstStyle/>
          <a:p>
            <a:r>
              <a:rPr lang="en-US" dirty="0" smtClean="0"/>
              <a:t>The Invention of Politics</a:t>
            </a:r>
            <a:endParaRPr lang="en-US" dirty="0"/>
          </a:p>
        </p:txBody>
      </p:sp>
    </p:spTree>
    <p:extLst>
      <p:ext uri="{BB962C8B-B14F-4D97-AF65-F5344CB8AC3E}">
        <p14:creationId xmlns:p14="http://schemas.microsoft.com/office/powerpoint/2010/main" val="333848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Homer, Hesiod on Rulership</a:t>
            </a:r>
            <a:endParaRPr lang="en-US" dirty="0"/>
          </a:p>
        </p:txBody>
      </p:sp>
      <p:sp>
        <p:nvSpPr>
          <p:cNvPr id="5" name="Content Placeholder 4"/>
          <p:cNvSpPr>
            <a:spLocks noGrp="1"/>
          </p:cNvSpPr>
          <p:nvPr>
            <p:ph idx="1"/>
          </p:nvPr>
        </p:nvSpPr>
        <p:spPr/>
        <p:txBody>
          <a:bodyPr/>
          <a:lstStyle/>
          <a:p>
            <a:r>
              <a:rPr lang="en-US" dirty="0" smtClean="0"/>
              <a:t>Rulership in Hesiod</a:t>
            </a:r>
          </a:p>
          <a:p>
            <a:pPr lvl="1"/>
            <a:r>
              <a:rPr lang="en-US" dirty="0" smtClean="0"/>
              <a:t>Rulers: Cultivate eloquence, justice!</a:t>
            </a:r>
          </a:p>
          <a:p>
            <a:pPr lvl="1"/>
            <a:r>
              <a:rPr lang="en-US" dirty="0" smtClean="0"/>
              <a:t>Ruled: Submit!</a:t>
            </a:r>
          </a:p>
          <a:p>
            <a:r>
              <a:rPr lang="en-US" dirty="0" smtClean="0"/>
              <a:t>Eloquence and honor</a:t>
            </a:r>
            <a:r>
              <a:rPr lang="en-US" dirty="0"/>
              <a:t> in Homer’s </a:t>
            </a:r>
            <a:r>
              <a:rPr lang="en-US" i="1" dirty="0"/>
              <a:t>Iliad</a:t>
            </a:r>
            <a:endParaRPr lang="en-US" dirty="0" smtClean="0"/>
          </a:p>
          <a:p>
            <a:pPr lvl="1"/>
            <a:r>
              <a:rPr lang="en-US" dirty="0" smtClean="0"/>
              <a:t>Odysseus </a:t>
            </a:r>
            <a:r>
              <a:rPr lang="en-US" sz="2400" dirty="0"/>
              <a:t>(</a:t>
            </a:r>
            <a:r>
              <a:rPr lang="en-US" sz="2400" dirty="0" smtClean="0"/>
              <a:t>3.191-224)</a:t>
            </a:r>
            <a:endParaRPr lang="en-US" dirty="0" smtClean="0"/>
          </a:p>
          <a:p>
            <a:pPr lvl="1"/>
            <a:r>
              <a:rPr lang="en-US" dirty="0" smtClean="0"/>
              <a:t>Dispute settlement </a:t>
            </a:r>
            <a:r>
              <a:rPr lang="en-US" sz="2400" dirty="0"/>
              <a:t>(“Shield of Achilles,” </a:t>
            </a:r>
            <a:r>
              <a:rPr lang="en-US" sz="2400" dirty="0" smtClean="0"/>
              <a:t>18.478-508)</a:t>
            </a:r>
          </a:p>
        </p:txBody>
      </p:sp>
      <p:sp>
        <p:nvSpPr>
          <p:cNvPr id="2" name="Date Placeholder 1"/>
          <p:cNvSpPr>
            <a:spLocks noGrp="1"/>
          </p:cNvSpPr>
          <p:nvPr>
            <p:ph type="dt" sz="half" idx="10"/>
          </p:nvPr>
        </p:nvSpPr>
        <p:spPr/>
        <p:txBody>
          <a:bodyPr/>
          <a:lstStyle/>
          <a:p>
            <a:fld id="{BB524453-E348-4F79-91C5-6A079E93C634}" type="datetime1">
              <a:rPr lang="en-US" smtClean="0"/>
              <a:t>2/14/2017</a:t>
            </a:fld>
            <a:endParaRPr lang="en-US"/>
          </a:p>
        </p:txBody>
      </p:sp>
      <p:sp>
        <p:nvSpPr>
          <p:cNvPr id="3" name="Footer Placeholder 2"/>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6</a:t>
            </a:fld>
            <a:endParaRPr lang="en-US"/>
          </a:p>
        </p:txBody>
      </p:sp>
    </p:spTree>
    <p:extLst>
      <p:ext uri="{BB962C8B-B14F-4D97-AF65-F5344CB8AC3E}">
        <p14:creationId xmlns:p14="http://schemas.microsoft.com/office/powerpoint/2010/main" val="1842483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fade">
                                      <p:cBhvr>
                                        <p:cTn id="2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746" y="2230017"/>
            <a:ext cx="8670508" cy="2397966"/>
          </a:xfrm>
          <a:prstGeom prst="rect">
            <a:avLst/>
          </a:prstGeom>
        </p:spPr>
      </p:pic>
      <p:sp>
        <p:nvSpPr>
          <p:cNvPr id="3" name="Title 2"/>
          <p:cNvSpPr>
            <a:spLocks noGrp="1"/>
          </p:cNvSpPr>
          <p:nvPr>
            <p:ph type="title"/>
          </p:nvPr>
        </p:nvSpPr>
        <p:spPr/>
        <p:txBody>
          <a:bodyPr/>
          <a:lstStyle/>
          <a:p>
            <a:r>
              <a:rPr lang="en-US" dirty="0" smtClean="0"/>
              <a:t>Persuasion, Violence</a:t>
            </a:r>
            <a:endParaRPr lang="en-US" dirty="0"/>
          </a:p>
        </p:txBody>
      </p:sp>
    </p:spTree>
    <p:extLst>
      <p:ext uri="{BB962C8B-B14F-4D97-AF65-F5344CB8AC3E}">
        <p14:creationId xmlns:p14="http://schemas.microsoft.com/office/powerpoint/2010/main" val="1488852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Interlude: Historic Sketch</a:t>
            </a:r>
            <a:endParaRPr lang="en-US" dirty="0"/>
          </a:p>
        </p:txBody>
      </p:sp>
      <p:sp>
        <p:nvSpPr>
          <p:cNvPr id="9" name="Text Placeholder 8"/>
          <p:cNvSpPr>
            <a:spLocks noGrp="1"/>
          </p:cNvSpPr>
          <p:nvPr>
            <p:ph type="body" idx="1"/>
          </p:nvPr>
        </p:nvSpPr>
        <p:spPr/>
        <p:txBody>
          <a:bodyPr/>
          <a:lstStyle/>
          <a:p>
            <a:r>
              <a:rPr lang="en-US" dirty="0" smtClean="0"/>
              <a:t>from Iron-Age chiefdom</a:t>
            </a:r>
            <a:endParaRPr lang="en-US" dirty="0"/>
          </a:p>
        </p:txBody>
      </p:sp>
      <p:sp>
        <p:nvSpPr>
          <p:cNvPr id="10" name="Content Placeholder 9"/>
          <p:cNvSpPr>
            <a:spLocks noGrp="1"/>
          </p:cNvSpPr>
          <p:nvPr>
            <p:ph sz="half" idx="2"/>
          </p:nvPr>
        </p:nvSpPr>
        <p:spPr/>
        <p:txBody>
          <a:bodyPr/>
          <a:lstStyle/>
          <a:p>
            <a:r>
              <a:rPr lang="en-US" dirty="0" smtClean="0"/>
              <a:t>village networks</a:t>
            </a:r>
          </a:p>
          <a:p>
            <a:r>
              <a:rPr lang="en-US" i="1" dirty="0" smtClean="0"/>
              <a:t>basileus</a:t>
            </a:r>
            <a:r>
              <a:rPr lang="en-US" dirty="0" smtClean="0"/>
              <a:t> </a:t>
            </a:r>
            <a:r>
              <a:rPr lang="en-US" sz="2000" dirty="0" smtClean="0"/>
              <a:t>(chieftain-king)</a:t>
            </a:r>
          </a:p>
          <a:p>
            <a:r>
              <a:rPr lang="en-US" i="1" dirty="0" smtClean="0"/>
              <a:t>boule</a:t>
            </a:r>
            <a:r>
              <a:rPr lang="en-US" dirty="0" smtClean="0"/>
              <a:t> </a:t>
            </a:r>
            <a:r>
              <a:rPr lang="en-US" sz="2000" dirty="0" smtClean="0"/>
              <a:t>(royal council)</a:t>
            </a:r>
            <a:endParaRPr lang="en-US" dirty="0" smtClean="0"/>
          </a:p>
          <a:p>
            <a:r>
              <a:rPr lang="en-US" i="1" dirty="0" smtClean="0"/>
              <a:t>demos</a:t>
            </a:r>
            <a:r>
              <a:rPr lang="en-US" dirty="0" smtClean="0"/>
              <a:t> </a:t>
            </a:r>
            <a:r>
              <a:rPr lang="en-US" sz="2000" dirty="0" smtClean="0"/>
              <a:t>(rank-and-file)</a:t>
            </a:r>
            <a:endParaRPr lang="en-US" dirty="0"/>
          </a:p>
        </p:txBody>
      </p:sp>
      <p:sp>
        <p:nvSpPr>
          <p:cNvPr id="11" name="Text Placeholder 10"/>
          <p:cNvSpPr>
            <a:spLocks noGrp="1"/>
          </p:cNvSpPr>
          <p:nvPr>
            <p:ph type="body" sz="quarter" idx="3"/>
          </p:nvPr>
        </p:nvSpPr>
        <p:spPr/>
        <p:txBody>
          <a:bodyPr/>
          <a:lstStyle/>
          <a:p>
            <a:r>
              <a:rPr lang="en-US" dirty="0" smtClean="0"/>
              <a:t>to Archaic </a:t>
            </a:r>
            <a:r>
              <a:rPr lang="en-US" i="1" dirty="0" smtClean="0"/>
              <a:t>polis</a:t>
            </a:r>
            <a:endParaRPr lang="en-US" i="1" dirty="0"/>
          </a:p>
        </p:txBody>
      </p:sp>
      <p:sp>
        <p:nvSpPr>
          <p:cNvPr id="12" name="Content Placeholder 11"/>
          <p:cNvSpPr>
            <a:spLocks noGrp="1"/>
          </p:cNvSpPr>
          <p:nvPr>
            <p:ph sz="quarter" idx="4"/>
          </p:nvPr>
        </p:nvSpPr>
        <p:spPr/>
        <p:txBody>
          <a:bodyPr/>
          <a:lstStyle/>
          <a:p>
            <a:r>
              <a:rPr lang="en-US" dirty="0" smtClean="0"/>
              <a:t>synoecism</a:t>
            </a:r>
          </a:p>
          <a:p>
            <a:r>
              <a:rPr lang="en-US" dirty="0" smtClean="0"/>
              <a:t>archons</a:t>
            </a:r>
          </a:p>
          <a:p>
            <a:r>
              <a:rPr lang="en-US" i="1" dirty="0" smtClean="0"/>
              <a:t>boule</a:t>
            </a:r>
            <a:r>
              <a:rPr lang="en-US" dirty="0" smtClean="0"/>
              <a:t> </a:t>
            </a:r>
            <a:r>
              <a:rPr lang="en-US" sz="2000" dirty="0" smtClean="0"/>
              <a:t>(aristocratic council)</a:t>
            </a:r>
            <a:endParaRPr lang="en-US" dirty="0" smtClean="0"/>
          </a:p>
          <a:p>
            <a:r>
              <a:rPr lang="en-US" i="1" dirty="0" smtClean="0"/>
              <a:t>demos</a:t>
            </a:r>
            <a:r>
              <a:rPr lang="en-US" dirty="0" smtClean="0"/>
              <a:t> </a:t>
            </a:r>
            <a:r>
              <a:rPr lang="en-US" sz="2000" dirty="0" smtClean="0"/>
              <a:t>(popular assembly)</a:t>
            </a:r>
            <a:endParaRPr lang="en-US" dirty="0"/>
          </a:p>
        </p:txBody>
      </p:sp>
      <p:sp>
        <p:nvSpPr>
          <p:cNvPr id="2" name="TextBox 1"/>
          <p:cNvSpPr txBox="1"/>
          <p:nvPr/>
        </p:nvSpPr>
        <p:spPr>
          <a:xfrm>
            <a:off x="2343039" y="5190067"/>
            <a:ext cx="4456335" cy="1055608"/>
          </a:xfrm>
          <a:prstGeom prst="round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dirty="0" smtClean="0">
                <a:latin typeface="+mn-lt"/>
              </a:rPr>
              <a:t>Iron age, ca. 1000-800 BCE</a:t>
            </a:r>
          </a:p>
          <a:p>
            <a:r>
              <a:rPr lang="en-US" sz="2800" dirty="0" smtClean="0">
                <a:latin typeface="+mn-lt"/>
              </a:rPr>
              <a:t>Archaic age, ca. 800-500 BCE</a:t>
            </a:r>
          </a:p>
        </p:txBody>
      </p:sp>
      <p:sp>
        <p:nvSpPr>
          <p:cNvPr id="3" name="Date Placeholder 2"/>
          <p:cNvSpPr>
            <a:spLocks noGrp="1"/>
          </p:cNvSpPr>
          <p:nvPr>
            <p:ph type="dt" sz="half" idx="10"/>
          </p:nvPr>
        </p:nvSpPr>
        <p:spPr/>
        <p:txBody>
          <a:bodyPr/>
          <a:lstStyle/>
          <a:p>
            <a:fld id="{48CDFD13-12F5-4FA5-8815-9DA1766CA5EB}" type="datetime1">
              <a:rPr lang="en-US" smtClean="0"/>
              <a:t>2/14/2017</a:t>
            </a:fld>
            <a:endParaRPr lang="en-US"/>
          </a:p>
        </p:txBody>
      </p:sp>
      <p:sp>
        <p:nvSpPr>
          <p:cNvPr id="4" name="Footer Placeholder 3"/>
          <p:cNvSpPr>
            <a:spLocks noGrp="1"/>
          </p:cNvSpPr>
          <p:nvPr>
            <p:ph type="ftr" sz="quarter" idx="11"/>
          </p:nvPr>
        </p:nvSpPr>
        <p:spPr/>
        <p:txBody>
          <a:bodyPr/>
          <a:lstStyle/>
          <a:p>
            <a:r>
              <a:rPr lang="en-US" smtClean="0"/>
              <a:t>Early Politics</a:t>
            </a:r>
            <a:endParaRPr lang="en-US"/>
          </a:p>
        </p:txBody>
      </p:sp>
      <p:sp>
        <p:nvSpPr>
          <p:cNvPr id="5" name="Slide Number Placeholder 4"/>
          <p:cNvSpPr>
            <a:spLocks noGrp="1"/>
          </p:cNvSpPr>
          <p:nvPr>
            <p:ph type="sldNum" sz="quarter" idx="12"/>
          </p:nvPr>
        </p:nvSpPr>
        <p:spPr/>
        <p:txBody>
          <a:bodyPr/>
          <a:lstStyle/>
          <a:p>
            <a:fld id="{B1A7D873-BDEC-4D0E-826C-A647DDEC7662}" type="slidenum">
              <a:rPr lang="en-US" smtClean="0"/>
              <a:pPr/>
              <a:t>8</a:t>
            </a:fld>
            <a:endParaRPr lang="en-US"/>
          </a:p>
        </p:txBody>
      </p:sp>
    </p:spTree>
    <p:extLst>
      <p:ext uri="{BB962C8B-B14F-4D97-AF65-F5344CB8AC3E}">
        <p14:creationId xmlns:p14="http://schemas.microsoft.com/office/powerpoint/2010/main" val="128160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fade">
                                      <p:cBhvr>
                                        <p:cTn id="12" dur="500"/>
                                        <p:tgtEl>
                                          <p:spTgt spid="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0" end="0"/>
                                            </p:txEl>
                                          </p:spTgt>
                                        </p:tgtEl>
                                        <p:attrNameLst>
                                          <p:attrName>style.visibility</p:attrName>
                                        </p:attrNameLst>
                                      </p:cBhvr>
                                      <p:to>
                                        <p:strVal val="visible"/>
                                      </p:to>
                                    </p:set>
                                    <p:animEffect transition="in" filter="fade">
                                      <p:cBhvr>
                                        <p:cTn id="17" dur="500"/>
                                        <p:tgtEl>
                                          <p:spTgt spid="1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fade">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xEl>
                                              <p:pRg st="1" end="1"/>
                                            </p:txEl>
                                          </p:spTgt>
                                        </p:tgtEl>
                                        <p:attrNameLst>
                                          <p:attrName>style.visibility</p:attrName>
                                        </p:attrNameLst>
                                      </p:cBhvr>
                                      <p:to>
                                        <p:strVal val="visible"/>
                                      </p:to>
                                    </p:set>
                                    <p:animEffect transition="in" filter="fade">
                                      <p:cBhvr>
                                        <p:cTn id="32" dur="500"/>
                                        <p:tgtEl>
                                          <p:spTgt spid="10">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
                                            <p:txEl>
                                              <p:pRg st="1" end="1"/>
                                            </p:txEl>
                                          </p:spTgt>
                                        </p:tgtEl>
                                        <p:attrNameLst>
                                          <p:attrName>style.visibility</p:attrName>
                                        </p:attrNameLst>
                                      </p:cBhvr>
                                      <p:to>
                                        <p:strVal val="visible"/>
                                      </p:to>
                                    </p:set>
                                    <p:animEffect transition="in" filter="fade">
                                      <p:cBhvr>
                                        <p:cTn id="37" dur="500"/>
                                        <p:tgtEl>
                                          <p:spTgt spid="12">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0">
                                            <p:txEl>
                                              <p:pRg st="2" end="2"/>
                                            </p:txEl>
                                          </p:spTgt>
                                        </p:tgtEl>
                                        <p:attrNameLst>
                                          <p:attrName>style.visibility</p:attrName>
                                        </p:attrNameLst>
                                      </p:cBhvr>
                                      <p:to>
                                        <p:strVal val="visible"/>
                                      </p:to>
                                    </p:set>
                                    <p:animEffect transition="in" filter="fade">
                                      <p:cBhvr>
                                        <p:cTn id="42" dur="500"/>
                                        <p:tgtEl>
                                          <p:spTgt spid="10">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2">
                                            <p:txEl>
                                              <p:pRg st="2" end="2"/>
                                            </p:txEl>
                                          </p:spTgt>
                                        </p:tgtEl>
                                        <p:attrNameLst>
                                          <p:attrName>style.visibility</p:attrName>
                                        </p:attrNameLst>
                                      </p:cBhvr>
                                      <p:to>
                                        <p:strVal val="visible"/>
                                      </p:to>
                                    </p:set>
                                    <p:animEffect transition="in" filter="fade">
                                      <p:cBhvr>
                                        <p:cTn id="47" dur="500"/>
                                        <p:tgtEl>
                                          <p:spTgt spid="12">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0">
                                            <p:txEl>
                                              <p:pRg st="3" end="3"/>
                                            </p:txEl>
                                          </p:spTgt>
                                        </p:tgtEl>
                                        <p:attrNameLst>
                                          <p:attrName>style.visibility</p:attrName>
                                        </p:attrNameLst>
                                      </p:cBhvr>
                                      <p:to>
                                        <p:strVal val="visible"/>
                                      </p:to>
                                    </p:set>
                                    <p:animEffect transition="in" filter="fade">
                                      <p:cBhvr>
                                        <p:cTn id="52" dur="500"/>
                                        <p:tgtEl>
                                          <p:spTgt spid="10">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2">
                                            <p:txEl>
                                              <p:pRg st="3" end="3"/>
                                            </p:txEl>
                                          </p:spTgt>
                                        </p:tgtEl>
                                        <p:attrNameLst>
                                          <p:attrName>style.visibility</p:attrName>
                                        </p:attrNameLst>
                                      </p:cBhvr>
                                      <p:to>
                                        <p:strVal val="visible"/>
                                      </p:to>
                                    </p:set>
                                    <p:animEffect transition="in" filter="fade">
                                      <p:cBhvr>
                                        <p:cTn id="57"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1" grpId="0" build="p"/>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Athenian Timeline</a:t>
            </a:r>
            <a:endParaRPr lang="en-US" dirty="0"/>
          </a:p>
        </p:txBody>
      </p:sp>
      <p:sp>
        <p:nvSpPr>
          <p:cNvPr id="5" name="Content Placeholder 4"/>
          <p:cNvSpPr>
            <a:spLocks noGrp="1"/>
          </p:cNvSpPr>
          <p:nvPr>
            <p:ph idx="1"/>
          </p:nvPr>
        </p:nvSpPr>
        <p:spPr/>
        <p:txBody>
          <a:bodyPr/>
          <a:lstStyle/>
          <a:p>
            <a:r>
              <a:rPr lang="en-US" dirty="0" smtClean="0"/>
              <a:t>ca. 620 Draco’s law code</a:t>
            </a:r>
          </a:p>
          <a:p>
            <a:pPr lvl="1"/>
            <a:r>
              <a:rPr lang="en-US" i="1" dirty="0" err="1" smtClean="0"/>
              <a:t>thesmoi</a:t>
            </a:r>
            <a:endParaRPr lang="en-US" i="1" dirty="0" smtClean="0"/>
          </a:p>
          <a:p>
            <a:r>
              <a:rPr lang="en-US" dirty="0" smtClean="0"/>
              <a:t>594/3 Solon’s reforms</a:t>
            </a:r>
          </a:p>
          <a:p>
            <a:pPr lvl="1"/>
            <a:r>
              <a:rPr lang="en-US" i="1" dirty="0" smtClean="0"/>
              <a:t>nomoi</a:t>
            </a:r>
          </a:p>
          <a:p>
            <a:r>
              <a:rPr lang="en-US" dirty="0" smtClean="0"/>
              <a:t>560-510 Peisistratean tyranny</a:t>
            </a:r>
          </a:p>
          <a:p>
            <a:r>
              <a:rPr lang="en-US" dirty="0" smtClean="0"/>
              <a:t>507 Cleisthenic reforms</a:t>
            </a:r>
            <a:endParaRPr lang="en-US" dirty="0"/>
          </a:p>
        </p:txBody>
      </p:sp>
      <p:sp>
        <p:nvSpPr>
          <p:cNvPr id="2" name="Date Placeholder 1"/>
          <p:cNvSpPr>
            <a:spLocks noGrp="1"/>
          </p:cNvSpPr>
          <p:nvPr>
            <p:ph type="dt" sz="half" idx="10"/>
          </p:nvPr>
        </p:nvSpPr>
        <p:spPr/>
        <p:txBody>
          <a:bodyPr/>
          <a:lstStyle/>
          <a:p>
            <a:fld id="{5A400D84-A511-42A9-9A5C-0594F60A5E20}" type="datetime1">
              <a:rPr lang="en-US" smtClean="0"/>
              <a:t>2/14/2017</a:t>
            </a:fld>
            <a:endParaRPr lang="en-US"/>
          </a:p>
        </p:txBody>
      </p:sp>
      <p:sp>
        <p:nvSpPr>
          <p:cNvPr id="3" name="Footer Placeholder 2"/>
          <p:cNvSpPr>
            <a:spLocks noGrp="1"/>
          </p:cNvSpPr>
          <p:nvPr>
            <p:ph type="ftr" sz="quarter" idx="11"/>
          </p:nvPr>
        </p:nvSpPr>
        <p:spPr/>
        <p:txBody>
          <a:bodyPr/>
          <a:lstStyle/>
          <a:p>
            <a:r>
              <a:rPr lang="en-US" smtClean="0"/>
              <a:t>Early Politics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9</a:t>
            </a:fld>
            <a:endParaRPr lang="en-US"/>
          </a:p>
        </p:txBody>
      </p:sp>
    </p:spTree>
    <p:extLst>
      <p:ext uri="{BB962C8B-B14F-4D97-AF65-F5344CB8AC3E}">
        <p14:creationId xmlns:p14="http://schemas.microsoft.com/office/powerpoint/2010/main" val="196303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1223</TotalTime>
  <Words>1677</Words>
  <Application>Microsoft Office PowerPoint</Application>
  <PresentationFormat>On-screen Show (4:3)</PresentationFormat>
  <Paragraphs>189</Paragraphs>
  <Slides>15</Slides>
  <Notes>15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Century Gothic</vt:lpstr>
      <vt:lpstr>Levenim MT</vt:lpstr>
      <vt:lpstr>Times New Roman</vt:lpstr>
      <vt:lpstr>peitho</vt:lpstr>
      <vt:lpstr>Document</vt:lpstr>
      <vt:lpstr>Early Political Theory and Practice</vt:lpstr>
      <vt:lpstr>Agenda</vt:lpstr>
      <vt:lpstr>Papers</vt:lpstr>
      <vt:lpstr>A Paper in Miniature</vt:lpstr>
      <vt:lpstr>Readings</vt:lpstr>
      <vt:lpstr>Homer, Hesiod on Rulership</vt:lpstr>
      <vt:lpstr>Persuasion, Violence</vt:lpstr>
      <vt:lpstr>Interlude: Historic Sketch</vt:lpstr>
      <vt:lpstr>Athenian Timeline</vt:lpstr>
      <vt:lpstr>Critical Thinking: Solon (594/3? BCE)</vt:lpstr>
      <vt:lpstr>Cleisthenic Reforms (507 BCE)</vt:lpstr>
      <vt:lpstr>Trittys System</vt:lpstr>
      <vt:lpstr>Return to Readings</vt:lpstr>
      <vt:lpstr>Discussion</vt:lpstr>
      <vt:lpstr>Coherent/Dissonant? (Does theory help?)</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159</cp:revision>
  <cp:lastPrinted>2017-02-14T20:20:34Z</cp:lastPrinted>
  <dcterms:created xsi:type="dcterms:W3CDTF">2012-09-19T20:43:20Z</dcterms:created>
  <dcterms:modified xsi:type="dcterms:W3CDTF">2017-02-14T20:25:05Z</dcterms:modified>
</cp:coreProperties>
</file>