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7" r:id="rId4"/>
    <p:sldId id="290" r:id="rId5"/>
    <p:sldId id="288" r:id="rId6"/>
    <p:sldId id="291" r:id="rId7"/>
    <p:sldId id="289" r:id="rId8"/>
    <p:sldId id="292" r:id="rId9"/>
    <p:sldId id="286" r:id="rId10"/>
    <p:sldId id="266" r:id="rId11"/>
    <p:sldId id="296" r:id="rId12"/>
    <p:sldId id="297" r:id="rId13"/>
    <p:sldId id="298" r:id="rId14"/>
    <p:sldId id="299" r:id="rId15"/>
    <p:sldId id="295" r:id="rId16"/>
    <p:sldId id="300" r:id="rId17"/>
    <p:sldId id="301" r:id="rId18"/>
    <p:sldId id="302" r:id="rId19"/>
    <p:sldId id="303" r:id="rId20"/>
    <p:sldId id="306" r:id="rId21"/>
    <p:sldId id="304" r:id="rId22"/>
    <p:sldId id="307" r:id="rId23"/>
    <p:sldId id="308" r:id="rId24"/>
    <p:sldId id="267" r:id="rId25"/>
    <p:sldId id="268" r:id="rId26"/>
    <p:sldId id="269" r:id="rId27"/>
    <p:sldId id="270" r:id="rId28"/>
    <p:sldId id="271" r:id="rId29"/>
    <p:sldId id="272" r:id="rId3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71" autoAdjust="0"/>
    <p:restoredTop sz="92081" autoAdjust="0"/>
  </p:normalViewPr>
  <p:slideViewPr>
    <p:cSldViewPr snapToGrid="0" showGuides="1">
      <p:cViewPr varScale="1">
        <p:scale>
          <a:sx n="111" d="100"/>
          <a:sy n="111" d="100"/>
        </p:scale>
        <p:origin x="192" y="114"/>
      </p:cViewPr>
      <p:guideLst>
        <p:guide orient="horz" pos="216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8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E2C5E8A-A744-447F-92BB-295AC1FA323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04FE91B-7B1A-40CD-9394-C56E7B0F6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1D43C37A-29DA-431F-AE5B-225ADDE83E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CD9557FC-FB28-4056-9039-538CD0F0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like </a:t>
            </a:r>
            <a:r>
              <a:rPr lang="en-US" dirty="0" err="1" smtClean="0"/>
              <a:t>frid</a:t>
            </a:r>
            <a:r>
              <a:rPr lang="en-US" baseline="0" dirty="0" smtClean="0"/>
              <a:t> aft maybe 2-ish</a:t>
            </a:r>
          </a:p>
          <a:p>
            <a:r>
              <a:rPr lang="en-US" baseline="0" dirty="0" smtClean="0"/>
              <a:t>8 like </a:t>
            </a:r>
            <a:r>
              <a:rPr lang="en-US" baseline="0" dirty="0" err="1" smtClean="0"/>
              <a:t>thur.</a:t>
            </a:r>
            <a:r>
              <a:rPr lang="en-US" baseline="0" dirty="0" smtClean="0"/>
              <a:t> mid aft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557FC-FB28-4056-9039-538CD0F0F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2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172EB-BEE0-46EC-B597-6A277EF64CF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8600" y="465138"/>
            <a:ext cx="3860800" cy="21717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42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ingweb.binghamton.edu/~grk101/grammar_concepts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129" y="632211"/>
            <a:ext cx="8955742" cy="2057400"/>
          </a:xfrm>
        </p:spPr>
        <p:txBody>
          <a:bodyPr/>
          <a:lstStyle/>
          <a:p>
            <a:r>
              <a:rPr lang="en-US" spc="300" dirty="0"/>
              <a:t>elementary classical </a:t>
            </a:r>
            <a:r>
              <a:rPr lang="en-US" spc="300" dirty="0" err="1"/>
              <a:t>greek</a:t>
            </a:r>
            <a:r>
              <a:rPr lang="en-US" spc="300" dirty="0"/>
              <a:t> 1 </a:t>
            </a:r>
            <a:r>
              <a:rPr lang="en-US" sz="3600" spc="300" dirty="0"/>
              <a:t>(</a:t>
            </a:r>
            <a:r>
              <a:rPr lang="en-US" sz="3600" spc="300" dirty="0" err="1"/>
              <a:t>grk</a:t>
            </a:r>
            <a:r>
              <a:rPr lang="en-US" sz="3600" spc="300" dirty="0"/>
              <a:t> 101)</a:t>
            </a:r>
            <a:endParaRPr lang="en-US" spc="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90615"/>
            <a:ext cx="7772400" cy="656718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 </a:t>
            </a:r>
            <a:r>
              <a:rPr lang="en-US" dirty="0" smtClean="0"/>
              <a:t>Beta-Grammar </a:t>
            </a:r>
            <a:r>
              <a:rPr lang="en-US" dirty="0"/>
              <a:t>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λέγω </a:t>
            </a:r>
            <a:r>
              <a:rPr lang="en-US" dirty="0" smtClean="0"/>
              <a:t>“say/speak</a:t>
            </a:r>
            <a:r>
              <a:rPr lang="el-GR" dirty="0" smtClean="0"/>
              <a:t>,</a:t>
            </a:r>
            <a:r>
              <a:rPr lang="en-US" dirty="0" smtClean="0"/>
              <a:t>”</a:t>
            </a:r>
            <a:r>
              <a:rPr lang="el-GR" dirty="0" smtClean="0"/>
              <a:t> πονέ-ω</a:t>
            </a:r>
            <a:r>
              <a:rPr lang="en-US" dirty="0" smtClean="0"/>
              <a:t> “toil/work</a:t>
            </a:r>
            <a:r>
              <a:rPr lang="el-GR" dirty="0" smtClean="0"/>
              <a:t>,</a:t>
            </a:r>
            <a:r>
              <a:rPr lang="en-US" dirty="0" smtClean="0"/>
              <a:t>” </a:t>
            </a:r>
            <a:r>
              <a:rPr lang="el-GR" dirty="0" smtClean="0"/>
              <a:t>εἰμί </a:t>
            </a:r>
            <a:r>
              <a:rPr lang="en-US" dirty="0" smtClean="0"/>
              <a:t>“am,”</a:t>
            </a:r>
            <a:r>
              <a:rPr lang="el-GR" dirty="0" smtClean="0"/>
              <a:t> ἐλθεῖν</a:t>
            </a:r>
            <a:r>
              <a:rPr lang="en-US" dirty="0" smtClean="0"/>
              <a:t> (aorist infinitive) “come/go”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Paradigms, </a:t>
            </a:r>
            <a:r>
              <a:rPr lang="en-US" dirty="0"/>
              <a:t>2nd Declension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47578"/>
              </p:ext>
            </p:extLst>
          </p:nvPr>
        </p:nvGraphicFramePr>
        <p:xfrm>
          <a:off x="609600" y="2331720"/>
          <a:ext cx="10972801" cy="2194560"/>
        </p:xfrm>
        <a:graphic>
          <a:graphicData uri="http://schemas.openxmlformats.org/drawingml/2006/table">
            <a:tbl>
              <a:tblPr/>
              <a:tblGrid>
                <a:gridCol w="1567543">
                  <a:extLst>
                    <a:ext uri="{9D8B030D-6E8A-4147-A177-3AD203B41FA5}">
                      <a16:colId xmlns:a16="http://schemas.microsoft.com/office/drawing/2014/main" val="121493232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64465620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59959354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173238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77928285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0611543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820070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masc. sing.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neuter sing.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75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μικρ-ὸς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484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οἴκ-ου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ἀρότρ-ου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099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accusative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322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857866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>
          <a:xfrm>
            <a:off x="172528" y="1725283"/>
            <a:ext cx="6720312" cy="3735238"/>
          </a:xfrm>
          <a:custGeom>
            <a:avLst/>
            <a:gdLst>
              <a:gd name="connsiteX0" fmla="*/ 1268083 w 6720312"/>
              <a:gd name="connsiteY0" fmla="*/ 155275 h 3735238"/>
              <a:gd name="connsiteX1" fmla="*/ 1026544 w 6720312"/>
              <a:gd name="connsiteY1" fmla="*/ 112143 h 3735238"/>
              <a:gd name="connsiteX2" fmla="*/ 897147 w 6720312"/>
              <a:gd name="connsiteY2" fmla="*/ 129396 h 3735238"/>
              <a:gd name="connsiteX3" fmla="*/ 785004 w 6720312"/>
              <a:gd name="connsiteY3" fmla="*/ 155275 h 3735238"/>
              <a:gd name="connsiteX4" fmla="*/ 759125 w 6720312"/>
              <a:gd name="connsiteY4" fmla="*/ 163902 h 3735238"/>
              <a:gd name="connsiteX5" fmla="*/ 707366 w 6720312"/>
              <a:gd name="connsiteY5" fmla="*/ 172528 h 3735238"/>
              <a:gd name="connsiteX6" fmla="*/ 612476 w 6720312"/>
              <a:gd name="connsiteY6" fmla="*/ 198408 h 3735238"/>
              <a:gd name="connsiteX7" fmla="*/ 526212 w 6720312"/>
              <a:gd name="connsiteY7" fmla="*/ 215660 h 3735238"/>
              <a:gd name="connsiteX8" fmla="*/ 379563 w 6720312"/>
              <a:gd name="connsiteY8" fmla="*/ 232913 h 3735238"/>
              <a:gd name="connsiteX9" fmla="*/ 276046 w 6720312"/>
              <a:gd name="connsiteY9" fmla="*/ 250166 h 3735238"/>
              <a:gd name="connsiteX10" fmla="*/ 241540 w 6720312"/>
              <a:gd name="connsiteY10" fmla="*/ 258792 h 3735238"/>
              <a:gd name="connsiteX11" fmla="*/ 189781 w 6720312"/>
              <a:gd name="connsiteY11" fmla="*/ 276045 h 3735238"/>
              <a:gd name="connsiteX12" fmla="*/ 155276 w 6720312"/>
              <a:gd name="connsiteY12" fmla="*/ 301925 h 3735238"/>
              <a:gd name="connsiteX13" fmla="*/ 120770 w 6720312"/>
              <a:gd name="connsiteY13" fmla="*/ 353683 h 3735238"/>
              <a:gd name="connsiteX14" fmla="*/ 103517 w 6720312"/>
              <a:gd name="connsiteY14" fmla="*/ 379562 h 3735238"/>
              <a:gd name="connsiteX15" fmla="*/ 69012 w 6720312"/>
              <a:gd name="connsiteY15" fmla="*/ 448574 h 3735238"/>
              <a:gd name="connsiteX16" fmla="*/ 51759 w 6720312"/>
              <a:gd name="connsiteY16" fmla="*/ 483079 h 3735238"/>
              <a:gd name="connsiteX17" fmla="*/ 25880 w 6720312"/>
              <a:gd name="connsiteY17" fmla="*/ 595223 h 3735238"/>
              <a:gd name="connsiteX18" fmla="*/ 0 w 6720312"/>
              <a:gd name="connsiteY18" fmla="*/ 879894 h 3735238"/>
              <a:gd name="connsiteX19" fmla="*/ 25880 w 6720312"/>
              <a:gd name="connsiteY19" fmla="*/ 1423359 h 3735238"/>
              <a:gd name="connsiteX20" fmla="*/ 43132 w 6720312"/>
              <a:gd name="connsiteY20" fmla="*/ 1733909 h 3735238"/>
              <a:gd name="connsiteX21" fmla="*/ 60385 w 6720312"/>
              <a:gd name="connsiteY21" fmla="*/ 1915064 h 3735238"/>
              <a:gd name="connsiteX22" fmla="*/ 77638 w 6720312"/>
              <a:gd name="connsiteY22" fmla="*/ 2087592 h 3735238"/>
              <a:gd name="connsiteX23" fmla="*/ 94891 w 6720312"/>
              <a:gd name="connsiteY23" fmla="*/ 2242868 h 3735238"/>
              <a:gd name="connsiteX24" fmla="*/ 120770 w 6720312"/>
              <a:gd name="connsiteY24" fmla="*/ 2484408 h 3735238"/>
              <a:gd name="connsiteX25" fmla="*/ 138023 w 6720312"/>
              <a:gd name="connsiteY25" fmla="*/ 2553419 h 3735238"/>
              <a:gd name="connsiteX26" fmla="*/ 163902 w 6720312"/>
              <a:gd name="connsiteY26" fmla="*/ 2656936 h 3735238"/>
              <a:gd name="connsiteX27" fmla="*/ 172529 w 6720312"/>
              <a:gd name="connsiteY27" fmla="*/ 2691442 h 3735238"/>
              <a:gd name="connsiteX28" fmla="*/ 181155 w 6720312"/>
              <a:gd name="connsiteY28" fmla="*/ 2725947 h 3735238"/>
              <a:gd name="connsiteX29" fmla="*/ 189781 w 6720312"/>
              <a:gd name="connsiteY29" fmla="*/ 2751826 h 3735238"/>
              <a:gd name="connsiteX30" fmla="*/ 198408 w 6720312"/>
              <a:gd name="connsiteY30" fmla="*/ 2786332 h 3735238"/>
              <a:gd name="connsiteX31" fmla="*/ 215661 w 6720312"/>
              <a:gd name="connsiteY31" fmla="*/ 2812211 h 3735238"/>
              <a:gd name="connsiteX32" fmla="*/ 250166 w 6720312"/>
              <a:gd name="connsiteY32" fmla="*/ 2907102 h 3735238"/>
              <a:gd name="connsiteX33" fmla="*/ 258793 w 6720312"/>
              <a:gd name="connsiteY33" fmla="*/ 2932981 h 3735238"/>
              <a:gd name="connsiteX34" fmla="*/ 276046 w 6720312"/>
              <a:gd name="connsiteY34" fmla="*/ 2967487 h 3735238"/>
              <a:gd name="connsiteX35" fmla="*/ 284672 w 6720312"/>
              <a:gd name="connsiteY35" fmla="*/ 2993366 h 3735238"/>
              <a:gd name="connsiteX36" fmla="*/ 301925 w 6720312"/>
              <a:gd name="connsiteY36" fmla="*/ 3019245 h 3735238"/>
              <a:gd name="connsiteX37" fmla="*/ 327804 w 6720312"/>
              <a:gd name="connsiteY37" fmla="*/ 3071004 h 3735238"/>
              <a:gd name="connsiteX38" fmla="*/ 336430 w 6720312"/>
              <a:gd name="connsiteY38" fmla="*/ 3105509 h 3735238"/>
              <a:gd name="connsiteX39" fmla="*/ 353683 w 6720312"/>
              <a:gd name="connsiteY39" fmla="*/ 3131389 h 3735238"/>
              <a:gd name="connsiteX40" fmla="*/ 362310 w 6720312"/>
              <a:gd name="connsiteY40" fmla="*/ 3157268 h 3735238"/>
              <a:gd name="connsiteX41" fmla="*/ 396815 w 6720312"/>
              <a:gd name="connsiteY41" fmla="*/ 3209026 h 3735238"/>
              <a:gd name="connsiteX42" fmla="*/ 414068 w 6720312"/>
              <a:gd name="connsiteY42" fmla="*/ 3234906 h 3735238"/>
              <a:gd name="connsiteX43" fmla="*/ 439947 w 6720312"/>
              <a:gd name="connsiteY43" fmla="*/ 3286664 h 3735238"/>
              <a:gd name="connsiteX44" fmla="*/ 465827 w 6720312"/>
              <a:gd name="connsiteY44" fmla="*/ 3312543 h 3735238"/>
              <a:gd name="connsiteX45" fmla="*/ 500332 w 6720312"/>
              <a:gd name="connsiteY45" fmla="*/ 3364302 h 3735238"/>
              <a:gd name="connsiteX46" fmla="*/ 543464 w 6720312"/>
              <a:gd name="connsiteY46" fmla="*/ 3407434 h 3735238"/>
              <a:gd name="connsiteX47" fmla="*/ 560717 w 6720312"/>
              <a:gd name="connsiteY47" fmla="*/ 3433313 h 3735238"/>
              <a:gd name="connsiteX48" fmla="*/ 586597 w 6720312"/>
              <a:gd name="connsiteY48" fmla="*/ 3450566 h 3735238"/>
              <a:gd name="connsiteX49" fmla="*/ 612476 w 6720312"/>
              <a:gd name="connsiteY49" fmla="*/ 3476445 h 3735238"/>
              <a:gd name="connsiteX50" fmla="*/ 767751 w 6720312"/>
              <a:gd name="connsiteY50" fmla="*/ 3588589 h 3735238"/>
              <a:gd name="connsiteX51" fmla="*/ 802257 w 6720312"/>
              <a:gd name="connsiteY51" fmla="*/ 3597215 h 3735238"/>
              <a:gd name="connsiteX52" fmla="*/ 905774 w 6720312"/>
              <a:gd name="connsiteY52" fmla="*/ 3640347 h 3735238"/>
              <a:gd name="connsiteX53" fmla="*/ 940280 w 6720312"/>
              <a:gd name="connsiteY53" fmla="*/ 3657600 h 3735238"/>
              <a:gd name="connsiteX54" fmla="*/ 974785 w 6720312"/>
              <a:gd name="connsiteY54" fmla="*/ 3666226 h 3735238"/>
              <a:gd name="connsiteX55" fmla="*/ 1061049 w 6720312"/>
              <a:gd name="connsiteY55" fmla="*/ 3683479 h 3735238"/>
              <a:gd name="connsiteX56" fmla="*/ 1190446 w 6720312"/>
              <a:gd name="connsiteY56" fmla="*/ 3700732 h 3735238"/>
              <a:gd name="connsiteX57" fmla="*/ 1337095 w 6720312"/>
              <a:gd name="connsiteY57" fmla="*/ 3692106 h 3735238"/>
              <a:gd name="connsiteX58" fmla="*/ 1500997 w 6720312"/>
              <a:gd name="connsiteY58" fmla="*/ 3683479 h 3735238"/>
              <a:gd name="connsiteX59" fmla="*/ 1604514 w 6720312"/>
              <a:gd name="connsiteY59" fmla="*/ 3666226 h 3735238"/>
              <a:gd name="connsiteX60" fmla="*/ 2078966 w 6720312"/>
              <a:gd name="connsiteY60" fmla="*/ 3579962 h 3735238"/>
              <a:gd name="connsiteX61" fmla="*/ 2260121 w 6720312"/>
              <a:gd name="connsiteY61" fmla="*/ 3545457 h 3735238"/>
              <a:gd name="connsiteX62" fmla="*/ 2587925 w 6720312"/>
              <a:gd name="connsiteY62" fmla="*/ 3493698 h 3735238"/>
              <a:gd name="connsiteX63" fmla="*/ 2907102 w 6720312"/>
              <a:gd name="connsiteY63" fmla="*/ 3519577 h 3735238"/>
              <a:gd name="connsiteX64" fmla="*/ 3295291 w 6720312"/>
              <a:gd name="connsiteY64" fmla="*/ 3571336 h 3735238"/>
              <a:gd name="connsiteX65" fmla="*/ 3424687 w 6720312"/>
              <a:gd name="connsiteY65" fmla="*/ 3588589 h 3735238"/>
              <a:gd name="connsiteX66" fmla="*/ 3562710 w 6720312"/>
              <a:gd name="connsiteY66" fmla="*/ 3605842 h 3735238"/>
              <a:gd name="connsiteX67" fmla="*/ 3700732 w 6720312"/>
              <a:gd name="connsiteY67" fmla="*/ 3631721 h 3735238"/>
              <a:gd name="connsiteX68" fmla="*/ 4002657 w 6720312"/>
              <a:gd name="connsiteY68" fmla="*/ 3666226 h 3735238"/>
              <a:gd name="connsiteX69" fmla="*/ 4528868 w 6720312"/>
              <a:gd name="connsiteY69" fmla="*/ 3648974 h 3735238"/>
              <a:gd name="connsiteX70" fmla="*/ 5055080 w 6720312"/>
              <a:gd name="connsiteY70" fmla="*/ 3605842 h 3735238"/>
              <a:gd name="connsiteX71" fmla="*/ 5141344 w 6720312"/>
              <a:gd name="connsiteY71" fmla="*/ 3614468 h 3735238"/>
              <a:gd name="connsiteX72" fmla="*/ 5253487 w 6720312"/>
              <a:gd name="connsiteY72" fmla="*/ 3623094 h 3735238"/>
              <a:gd name="connsiteX73" fmla="*/ 5374257 w 6720312"/>
              <a:gd name="connsiteY73" fmla="*/ 3640347 h 3735238"/>
              <a:gd name="connsiteX74" fmla="*/ 5460521 w 6720312"/>
              <a:gd name="connsiteY74" fmla="*/ 3657600 h 3735238"/>
              <a:gd name="connsiteX75" fmla="*/ 5676181 w 6720312"/>
              <a:gd name="connsiteY75" fmla="*/ 3709359 h 3735238"/>
              <a:gd name="connsiteX76" fmla="*/ 5745193 w 6720312"/>
              <a:gd name="connsiteY76" fmla="*/ 3726611 h 3735238"/>
              <a:gd name="connsiteX77" fmla="*/ 5814204 w 6720312"/>
              <a:gd name="connsiteY77" fmla="*/ 3735238 h 3735238"/>
              <a:gd name="connsiteX78" fmla="*/ 6090249 w 6720312"/>
              <a:gd name="connsiteY78" fmla="*/ 3700732 h 3735238"/>
              <a:gd name="connsiteX79" fmla="*/ 6340415 w 6720312"/>
              <a:gd name="connsiteY79" fmla="*/ 3597215 h 3735238"/>
              <a:gd name="connsiteX80" fmla="*/ 6366295 w 6720312"/>
              <a:gd name="connsiteY80" fmla="*/ 3579962 h 3735238"/>
              <a:gd name="connsiteX81" fmla="*/ 6581955 w 6720312"/>
              <a:gd name="connsiteY81" fmla="*/ 3303917 h 3735238"/>
              <a:gd name="connsiteX82" fmla="*/ 6633714 w 6720312"/>
              <a:gd name="connsiteY82" fmla="*/ 3174521 h 3735238"/>
              <a:gd name="connsiteX83" fmla="*/ 6659593 w 6720312"/>
              <a:gd name="connsiteY83" fmla="*/ 3114136 h 3735238"/>
              <a:gd name="connsiteX84" fmla="*/ 6702725 w 6720312"/>
              <a:gd name="connsiteY84" fmla="*/ 2993366 h 3735238"/>
              <a:gd name="connsiteX85" fmla="*/ 6719978 w 6720312"/>
              <a:gd name="connsiteY85" fmla="*/ 2889849 h 3735238"/>
              <a:gd name="connsiteX86" fmla="*/ 6711351 w 6720312"/>
              <a:gd name="connsiteY86" fmla="*/ 2777706 h 3735238"/>
              <a:gd name="connsiteX87" fmla="*/ 6694098 w 6720312"/>
              <a:gd name="connsiteY87" fmla="*/ 2717321 h 3735238"/>
              <a:gd name="connsiteX88" fmla="*/ 6659593 w 6720312"/>
              <a:gd name="connsiteY88" fmla="*/ 2510287 h 3735238"/>
              <a:gd name="connsiteX89" fmla="*/ 6642340 w 6720312"/>
              <a:gd name="connsiteY89" fmla="*/ 2372264 h 3735238"/>
              <a:gd name="connsiteX90" fmla="*/ 6633714 w 6720312"/>
              <a:gd name="connsiteY90" fmla="*/ 2303253 h 3735238"/>
              <a:gd name="connsiteX91" fmla="*/ 6625087 w 6720312"/>
              <a:gd name="connsiteY91" fmla="*/ 2070340 h 3735238"/>
              <a:gd name="connsiteX92" fmla="*/ 6616461 w 6720312"/>
              <a:gd name="connsiteY92" fmla="*/ 2001328 h 3735238"/>
              <a:gd name="connsiteX93" fmla="*/ 6607834 w 6720312"/>
              <a:gd name="connsiteY93" fmla="*/ 1923691 h 3735238"/>
              <a:gd name="connsiteX94" fmla="*/ 6590581 w 6720312"/>
              <a:gd name="connsiteY94" fmla="*/ 1785668 h 3735238"/>
              <a:gd name="connsiteX95" fmla="*/ 6599208 w 6720312"/>
              <a:gd name="connsiteY95" fmla="*/ 888521 h 3735238"/>
              <a:gd name="connsiteX96" fmla="*/ 6590581 w 6720312"/>
              <a:gd name="connsiteY96" fmla="*/ 785004 h 3735238"/>
              <a:gd name="connsiteX97" fmla="*/ 6573329 w 6720312"/>
              <a:gd name="connsiteY97" fmla="*/ 664234 h 3735238"/>
              <a:gd name="connsiteX98" fmla="*/ 6547449 w 6720312"/>
              <a:gd name="connsiteY98" fmla="*/ 569343 h 3735238"/>
              <a:gd name="connsiteX99" fmla="*/ 6478438 w 6720312"/>
              <a:gd name="connsiteY99" fmla="*/ 457200 h 3735238"/>
              <a:gd name="connsiteX100" fmla="*/ 6305910 w 6720312"/>
              <a:gd name="connsiteY100" fmla="*/ 327804 h 3735238"/>
              <a:gd name="connsiteX101" fmla="*/ 6280030 w 6720312"/>
              <a:gd name="connsiteY101" fmla="*/ 319177 h 3735238"/>
              <a:gd name="connsiteX102" fmla="*/ 6159261 w 6720312"/>
              <a:gd name="connsiteY102" fmla="*/ 258792 h 3735238"/>
              <a:gd name="connsiteX103" fmla="*/ 5883215 w 6720312"/>
              <a:gd name="connsiteY103" fmla="*/ 172528 h 3735238"/>
              <a:gd name="connsiteX104" fmla="*/ 5667555 w 6720312"/>
              <a:gd name="connsiteY104" fmla="*/ 120770 h 3735238"/>
              <a:gd name="connsiteX105" fmla="*/ 5400136 w 6720312"/>
              <a:gd name="connsiteY105" fmla="*/ 86264 h 3735238"/>
              <a:gd name="connsiteX106" fmla="*/ 5279366 w 6720312"/>
              <a:gd name="connsiteY106" fmla="*/ 77638 h 3735238"/>
              <a:gd name="connsiteX107" fmla="*/ 4873925 w 6720312"/>
              <a:gd name="connsiteY107" fmla="*/ 86264 h 3735238"/>
              <a:gd name="connsiteX108" fmla="*/ 4735902 w 6720312"/>
              <a:gd name="connsiteY108" fmla="*/ 103517 h 3735238"/>
              <a:gd name="connsiteX109" fmla="*/ 4459857 w 6720312"/>
              <a:gd name="connsiteY109" fmla="*/ 129396 h 3735238"/>
              <a:gd name="connsiteX110" fmla="*/ 4175185 w 6720312"/>
              <a:gd name="connsiteY110" fmla="*/ 163902 h 3735238"/>
              <a:gd name="connsiteX111" fmla="*/ 4037163 w 6720312"/>
              <a:gd name="connsiteY111" fmla="*/ 189781 h 3735238"/>
              <a:gd name="connsiteX112" fmla="*/ 3769744 w 6720312"/>
              <a:gd name="connsiteY112" fmla="*/ 215660 h 3735238"/>
              <a:gd name="connsiteX113" fmla="*/ 3398808 w 6720312"/>
              <a:gd name="connsiteY113" fmla="*/ 250166 h 3735238"/>
              <a:gd name="connsiteX114" fmla="*/ 3010619 w 6720312"/>
              <a:gd name="connsiteY114" fmla="*/ 284672 h 3735238"/>
              <a:gd name="connsiteX115" fmla="*/ 2898476 w 6720312"/>
              <a:gd name="connsiteY115" fmla="*/ 301925 h 3735238"/>
              <a:gd name="connsiteX116" fmla="*/ 2467155 w 6720312"/>
              <a:gd name="connsiteY116" fmla="*/ 301925 h 3735238"/>
              <a:gd name="connsiteX117" fmla="*/ 2286000 w 6720312"/>
              <a:gd name="connsiteY117" fmla="*/ 293298 h 3735238"/>
              <a:gd name="connsiteX118" fmla="*/ 2087593 w 6720312"/>
              <a:gd name="connsiteY118" fmla="*/ 276045 h 3735238"/>
              <a:gd name="connsiteX119" fmla="*/ 1906438 w 6720312"/>
              <a:gd name="connsiteY119" fmla="*/ 258792 h 3735238"/>
              <a:gd name="connsiteX120" fmla="*/ 1742536 w 6720312"/>
              <a:gd name="connsiteY120" fmla="*/ 207034 h 3735238"/>
              <a:gd name="connsiteX121" fmla="*/ 1639019 w 6720312"/>
              <a:gd name="connsiteY121" fmla="*/ 155275 h 3735238"/>
              <a:gd name="connsiteX122" fmla="*/ 1552755 w 6720312"/>
              <a:gd name="connsiteY122" fmla="*/ 112143 h 3735238"/>
              <a:gd name="connsiteX123" fmla="*/ 1345721 w 6720312"/>
              <a:gd name="connsiteY123" fmla="*/ 51759 h 3735238"/>
              <a:gd name="connsiteX124" fmla="*/ 1250830 w 6720312"/>
              <a:gd name="connsiteY124" fmla="*/ 17253 h 3735238"/>
              <a:gd name="connsiteX125" fmla="*/ 1199072 w 6720312"/>
              <a:gd name="connsiteY125" fmla="*/ 0 h 3735238"/>
              <a:gd name="connsiteX126" fmla="*/ 1000664 w 6720312"/>
              <a:gd name="connsiteY126" fmla="*/ 17253 h 3735238"/>
              <a:gd name="connsiteX127" fmla="*/ 914400 w 6720312"/>
              <a:gd name="connsiteY127" fmla="*/ 60385 h 3735238"/>
              <a:gd name="connsiteX128" fmla="*/ 854015 w 6720312"/>
              <a:gd name="connsiteY128" fmla="*/ 120770 h 3735238"/>
              <a:gd name="connsiteX129" fmla="*/ 785004 w 6720312"/>
              <a:gd name="connsiteY129" fmla="*/ 163902 h 3735238"/>
              <a:gd name="connsiteX130" fmla="*/ 776378 w 6720312"/>
              <a:gd name="connsiteY130" fmla="*/ 120770 h 37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720312" h="3735238">
                <a:moveTo>
                  <a:pt x="1268083" y="155275"/>
                </a:moveTo>
                <a:cubicBezTo>
                  <a:pt x="1187570" y="140898"/>
                  <a:pt x="1107881" y="120705"/>
                  <a:pt x="1026544" y="112143"/>
                </a:cubicBezTo>
                <a:cubicBezTo>
                  <a:pt x="998469" y="109188"/>
                  <a:pt x="931690" y="121720"/>
                  <a:pt x="897147" y="129396"/>
                </a:cubicBezTo>
                <a:lnTo>
                  <a:pt x="785004" y="155275"/>
                </a:lnTo>
                <a:cubicBezTo>
                  <a:pt x="776182" y="157480"/>
                  <a:pt x="768001" y="161929"/>
                  <a:pt x="759125" y="163902"/>
                </a:cubicBezTo>
                <a:cubicBezTo>
                  <a:pt x="742051" y="167696"/>
                  <a:pt x="724619" y="169653"/>
                  <a:pt x="707366" y="172528"/>
                </a:cubicBezTo>
                <a:cubicBezTo>
                  <a:pt x="642180" y="198603"/>
                  <a:pt x="686075" y="184608"/>
                  <a:pt x="612476" y="198408"/>
                </a:cubicBezTo>
                <a:cubicBezTo>
                  <a:pt x="583654" y="203812"/>
                  <a:pt x="555357" y="212421"/>
                  <a:pt x="526212" y="215660"/>
                </a:cubicBezTo>
                <a:cubicBezTo>
                  <a:pt x="465527" y="222403"/>
                  <a:pt x="438805" y="225014"/>
                  <a:pt x="379563" y="232913"/>
                </a:cubicBezTo>
                <a:cubicBezTo>
                  <a:pt x="334563" y="238913"/>
                  <a:pt x="317555" y="240942"/>
                  <a:pt x="276046" y="250166"/>
                </a:cubicBezTo>
                <a:cubicBezTo>
                  <a:pt x="264472" y="252738"/>
                  <a:pt x="252896" y="255385"/>
                  <a:pt x="241540" y="258792"/>
                </a:cubicBezTo>
                <a:cubicBezTo>
                  <a:pt x="224121" y="264018"/>
                  <a:pt x="189781" y="276045"/>
                  <a:pt x="189781" y="276045"/>
                </a:cubicBezTo>
                <a:cubicBezTo>
                  <a:pt x="178279" y="284672"/>
                  <a:pt x="164828" y="291179"/>
                  <a:pt x="155276" y="301925"/>
                </a:cubicBezTo>
                <a:cubicBezTo>
                  <a:pt x="141500" y="317423"/>
                  <a:pt x="132272" y="336430"/>
                  <a:pt x="120770" y="353683"/>
                </a:cubicBezTo>
                <a:cubicBezTo>
                  <a:pt x="115019" y="362309"/>
                  <a:pt x="108153" y="370289"/>
                  <a:pt x="103517" y="379562"/>
                </a:cubicBezTo>
                <a:lnTo>
                  <a:pt x="69012" y="448574"/>
                </a:lnTo>
                <a:lnTo>
                  <a:pt x="51759" y="483079"/>
                </a:lnTo>
                <a:cubicBezTo>
                  <a:pt x="32723" y="578260"/>
                  <a:pt x="43778" y="541523"/>
                  <a:pt x="25880" y="595223"/>
                </a:cubicBezTo>
                <a:cubicBezTo>
                  <a:pt x="3853" y="793461"/>
                  <a:pt x="12091" y="698537"/>
                  <a:pt x="0" y="879894"/>
                </a:cubicBezTo>
                <a:cubicBezTo>
                  <a:pt x="26829" y="1470124"/>
                  <a:pt x="7533" y="1065587"/>
                  <a:pt x="25880" y="1423359"/>
                </a:cubicBezTo>
                <a:cubicBezTo>
                  <a:pt x="29762" y="1499063"/>
                  <a:pt x="36555" y="1652789"/>
                  <a:pt x="43132" y="1733909"/>
                </a:cubicBezTo>
                <a:cubicBezTo>
                  <a:pt x="48034" y="1794369"/>
                  <a:pt x="54542" y="1854688"/>
                  <a:pt x="60385" y="1915064"/>
                </a:cubicBezTo>
                <a:cubicBezTo>
                  <a:pt x="65952" y="1972591"/>
                  <a:pt x="71588" y="2030113"/>
                  <a:pt x="77638" y="2087592"/>
                </a:cubicBezTo>
                <a:cubicBezTo>
                  <a:pt x="83089" y="2139383"/>
                  <a:pt x="89709" y="2191049"/>
                  <a:pt x="94891" y="2242868"/>
                </a:cubicBezTo>
                <a:cubicBezTo>
                  <a:pt x="100596" y="2299925"/>
                  <a:pt x="114927" y="2446426"/>
                  <a:pt x="120770" y="2484408"/>
                </a:cubicBezTo>
                <a:cubicBezTo>
                  <a:pt x="124376" y="2507844"/>
                  <a:pt x="132272" y="2530415"/>
                  <a:pt x="138023" y="2553419"/>
                </a:cubicBezTo>
                <a:lnTo>
                  <a:pt x="163902" y="2656936"/>
                </a:lnTo>
                <a:lnTo>
                  <a:pt x="172529" y="2691442"/>
                </a:lnTo>
                <a:cubicBezTo>
                  <a:pt x="175404" y="2702944"/>
                  <a:pt x="177406" y="2714700"/>
                  <a:pt x="181155" y="2725947"/>
                </a:cubicBezTo>
                <a:cubicBezTo>
                  <a:pt x="184030" y="2734573"/>
                  <a:pt x="187283" y="2743083"/>
                  <a:pt x="189781" y="2751826"/>
                </a:cubicBezTo>
                <a:cubicBezTo>
                  <a:pt x="193038" y="2763226"/>
                  <a:pt x="193738" y="2775435"/>
                  <a:pt x="198408" y="2786332"/>
                </a:cubicBezTo>
                <a:cubicBezTo>
                  <a:pt x="202492" y="2795861"/>
                  <a:pt x="209910" y="2803585"/>
                  <a:pt x="215661" y="2812211"/>
                </a:cubicBezTo>
                <a:cubicBezTo>
                  <a:pt x="231435" y="2875310"/>
                  <a:pt x="216224" y="2822248"/>
                  <a:pt x="250166" y="2907102"/>
                </a:cubicBezTo>
                <a:cubicBezTo>
                  <a:pt x="253543" y="2915545"/>
                  <a:pt x="255211" y="2924623"/>
                  <a:pt x="258793" y="2932981"/>
                </a:cubicBezTo>
                <a:cubicBezTo>
                  <a:pt x="263859" y="2944801"/>
                  <a:pt x="270980" y="2955667"/>
                  <a:pt x="276046" y="2967487"/>
                </a:cubicBezTo>
                <a:cubicBezTo>
                  <a:pt x="279628" y="2975845"/>
                  <a:pt x="280606" y="2985233"/>
                  <a:pt x="284672" y="2993366"/>
                </a:cubicBezTo>
                <a:cubicBezTo>
                  <a:pt x="289309" y="3002639"/>
                  <a:pt x="296174" y="3010619"/>
                  <a:pt x="301925" y="3019245"/>
                </a:cubicBezTo>
                <a:cubicBezTo>
                  <a:pt x="338266" y="3128277"/>
                  <a:pt x="277645" y="2953968"/>
                  <a:pt x="327804" y="3071004"/>
                </a:cubicBezTo>
                <a:cubicBezTo>
                  <a:pt x="332474" y="3081901"/>
                  <a:pt x="331760" y="3094612"/>
                  <a:pt x="336430" y="3105509"/>
                </a:cubicBezTo>
                <a:cubicBezTo>
                  <a:pt x="340514" y="3115039"/>
                  <a:pt x="349046" y="3122116"/>
                  <a:pt x="353683" y="3131389"/>
                </a:cubicBezTo>
                <a:cubicBezTo>
                  <a:pt x="357750" y="3139522"/>
                  <a:pt x="357894" y="3149319"/>
                  <a:pt x="362310" y="3157268"/>
                </a:cubicBezTo>
                <a:cubicBezTo>
                  <a:pt x="372380" y="3175394"/>
                  <a:pt x="385313" y="3191773"/>
                  <a:pt x="396815" y="3209026"/>
                </a:cubicBezTo>
                <a:cubicBezTo>
                  <a:pt x="402566" y="3217653"/>
                  <a:pt x="410789" y="3225070"/>
                  <a:pt x="414068" y="3234906"/>
                </a:cubicBezTo>
                <a:cubicBezTo>
                  <a:pt x="422713" y="3260840"/>
                  <a:pt x="421368" y="3264370"/>
                  <a:pt x="439947" y="3286664"/>
                </a:cubicBezTo>
                <a:cubicBezTo>
                  <a:pt x="447757" y="3296036"/>
                  <a:pt x="458337" y="3302913"/>
                  <a:pt x="465827" y="3312543"/>
                </a:cubicBezTo>
                <a:cubicBezTo>
                  <a:pt x="478557" y="3328910"/>
                  <a:pt x="485670" y="3349640"/>
                  <a:pt x="500332" y="3364302"/>
                </a:cubicBezTo>
                <a:cubicBezTo>
                  <a:pt x="514709" y="3378679"/>
                  <a:pt x="530075" y="3392132"/>
                  <a:pt x="543464" y="3407434"/>
                </a:cubicBezTo>
                <a:cubicBezTo>
                  <a:pt x="550291" y="3415236"/>
                  <a:pt x="553386" y="3425982"/>
                  <a:pt x="560717" y="3433313"/>
                </a:cubicBezTo>
                <a:cubicBezTo>
                  <a:pt x="568048" y="3440644"/>
                  <a:pt x="578632" y="3443929"/>
                  <a:pt x="586597" y="3450566"/>
                </a:cubicBezTo>
                <a:cubicBezTo>
                  <a:pt x="595969" y="3458376"/>
                  <a:pt x="603295" y="3468412"/>
                  <a:pt x="612476" y="3476445"/>
                </a:cubicBezTo>
                <a:cubicBezTo>
                  <a:pt x="651838" y="3510887"/>
                  <a:pt x="737444" y="3570761"/>
                  <a:pt x="767751" y="3588589"/>
                </a:cubicBezTo>
                <a:cubicBezTo>
                  <a:pt x="777970" y="3594600"/>
                  <a:pt x="790755" y="3594340"/>
                  <a:pt x="802257" y="3597215"/>
                </a:cubicBezTo>
                <a:cubicBezTo>
                  <a:pt x="881872" y="3637023"/>
                  <a:pt x="846317" y="3625484"/>
                  <a:pt x="905774" y="3640347"/>
                </a:cubicBezTo>
                <a:cubicBezTo>
                  <a:pt x="917276" y="3646098"/>
                  <a:pt x="928239" y="3653085"/>
                  <a:pt x="940280" y="3657600"/>
                </a:cubicBezTo>
                <a:cubicBezTo>
                  <a:pt x="951381" y="3661763"/>
                  <a:pt x="963193" y="3663742"/>
                  <a:pt x="974785" y="3666226"/>
                </a:cubicBezTo>
                <a:cubicBezTo>
                  <a:pt x="1003458" y="3672370"/>
                  <a:pt x="1032601" y="3676366"/>
                  <a:pt x="1061049" y="3683479"/>
                </a:cubicBezTo>
                <a:cubicBezTo>
                  <a:pt x="1126367" y="3699810"/>
                  <a:pt x="1083748" y="3691033"/>
                  <a:pt x="1190446" y="3700732"/>
                </a:cubicBezTo>
                <a:lnTo>
                  <a:pt x="1337095" y="3692106"/>
                </a:lnTo>
                <a:cubicBezTo>
                  <a:pt x="1391720" y="3689071"/>
                  <a:pt x="1446542" y="3688749"/>
                  <a:pt x="1500997" y="3683479"/>
                </a:cubicBezTo>
                <a:cubicBezTo>
                  <a:pt x="1535816" y="3680109"/>
                  <a:pt x="1569884" y="3671173"/>
                  <a:pt x="1604514" y="3666226"/>
                </a:cubicBezTo>
                <a:cubicBezTo>
                  <a:pt x="1848335" y="3631396"/>
                  <a:pt x="1673139" y="3658509"/>
                  <a:pt x="2078966" y="3579962"/>
                </a:cubicBezTo>
                <a:cubicBezTo>
                  <a:pt x="2139317" y="3568281"/>
                  <a:pt x="2199403" y="3555044"/>
                  <a:pt x="2260121" y="3545457"/>
                </a:cubicBezTo>
                <a:lnTo>
                  <a:pt x="2587925" y="3493698"/>
                </a:lnTo>
                <a:cubicBezTo>
                  <a:pt x="2694317" y="3502324"/>
                  <a:pt x="2800938" y="3508485"/>
                  <a:pt x="2907102" y="3519577"/>
                </a:cubicBezTo>
                <a:cubicBezTo>
                  <a:pt x="2907107" y="3519578"/>
                  <a:pt x="3230590" y="3562709"/>
                  <a:pt x="3295291" y="3571336"/>
                </a:cubicBezTo>
                <a:lnTo>
                  <a:pt x="3424687" y="3588589"/>
                </a:lnTo>
                <a:cubicBezTo>
                  <a:pt x="3470671" y="3594523"/>
                  <a:pt x="3517138" y="3597297"/>
                  <a:pt x="3562710" y="3605842"/>
                </a:cubicBezTo>
                <a:cubicBezTo>
                  <a:pt x="3608717" y="3614468"/>
                  <a:pt x="3654358" y="3625356"/>
                  <a:pt x="3700732" y="3631721"/>
                </a:cubicBezTo>
                <a:cubicBezTo>
                  <a:pt x="3801088" y="3645495"/>
                  <a:pt x="3902015" y="3654724"/>
                  <a:pt x="4002657" y="3666226"/>
                </a:cubicBezTo>
                <a:cubicBezTo>
                  <a:pt x="4063135" y="3664714"/>
                  <a:pt x="4414069" y="3658541"/>
                  <a:pt x="4528868" y="3648974"/>
                </a:cubicBezTo>
                <a:cubicBezTo>
                  <a:pt x="5131077" y="3598790"/>
                  <a:pt x="4638771" y="3624764"/>
                  <a:pt x="5055080" y="3605842"/>
                </a:cubicBezTo>
                <a:lnTo>
                  <a:pt x="5141344" y="3614468"/>
                </a:lnTo>
                <a:cubicBezTo>
                  <a:pt x="5178694" y="3617716"/>
                  <a:pt x="5216225" y="3618954"/>
                  <a:pt x="5253487" y="3623094"/>
                </a:cubicBezTo>
                <a:cubicBezTo>
                  <a:pt x="5293904" y="3627585"/>
                  <a:pt x="5334145" y="3633662"/>
                  <a:pt x="5374257" y="3640347"/>
                </a:cubicBezTo>
                <a:cubicBezTo>
                  <a:pt x="5403182" y="3645168"/>
                  <a:pt x="5431826" y="3651559"/>
                  <a:pt x="5460521" y="3657600"/>
                </a:cubicBezTo>
                <a:cubicBezTo>
                  <a:pt x="5547744" y="3675963"/>
                  <a:pt x="5578107" y="3684841"/>
                  <a:pt x="5676181" y="3709359"/>
                </a:cubicBezTo>
                <a:cubicBezTo>
                  <a:pt x="5699185" y="3715110"/>
                  <a:pt x="5721664" y="3723670"/>
                  <a:pt x="5745193" y="3726611"/>
                </a:cubicBezTo>
                <a:lnTo>
                  <a:pt x="5814204" y="3735238"/>
                </a:lnTo>
                <a:cubicBezTo>
                  <a:pt x="6013310" y="3726187"/>
                  <a:pt x="5953126" y="3744362"/>
                  <a:pt x="6090249" y="3700732"/>
                </a:cubicBezTo>
                <a:cubicBezTo>
                  <a:pt x="6212564" y="3661814"/>
                  <a:pt x="6209062" y="3662891"/>
                  <a:pt x="6340415" y="3597215"/>
                </a:cubicBezTo>
                <a:cubicBezTo>
                  <a:pt x="6349688" y="3592578"/>
                  <a:pt x="6358731" y="3587053"/>
                  <a:pt x="6366295" y="3579962"/>
                </a:cubicBezTo>
                <a:cubicBezTo>
                  <a:pt x="6461867" y="3490363"/>
                  <a:pt x="6526314" y="3429108"/>
                  <a:pt x="6581955" y="3303917"/>
                </a:cubicBezTo>
                <a:cubicBezTo>
                  <a:pt x="6670484" y="3104728"/>
                  <a:pt x="6577557" y="3320529"/>
                  <a:pt x="6633714" y="3174521"/>
                </a:cubicBezTo>
                <a:cubicBezTo>
                  <a:pt x="6641575" y="3154082"/>
                  <a:pt x="6652668" y="3134911"/>
                  <a:pt x="6659593" y="3114136"/>
                </a:cubicBezTo>
                <a:cubicBezTo>
                  <a:pt x="6703455" y="2982549"/>
                  <a:pt x="6648401" y="3102016"/>
                  <a:pt x="6702725" y="2993366"/>
                </a:cubicBezTo>
                <a:cubicBezTo>
                  <a:pt x="6708476" y="2958860"/>
                  <a:pt x="6722661" y="2924728"/>
                  <a:pt x="6719978" y="2889849"/>
                </a:cubicBezTo>
                <a:cubicBezTo>
                  <a:pt x="6717102" y="2852468"/>
                  <a:pt x="6716913" y="2814783"/>
                  <a:pt x="6711351" y="2777706"/>
                </a:cubicBezTo>
                <a:cubicBezTo>
                  <a:pt x="6708246" y="2757004"/>
                  <a:pt x="6698737" y="2737734"/>
                  <a:pt x="6694098" y="2717321"/>
                </a:cubicBezTo>
                <a:cubicBezTo>
                  <a:pt x="6663977" y="2584787"/>
                  <a:pt x="6672565" y="2618385"/>
                  <a:pt x="6659593" y="2510287"/>
                </a:cubicBezTo>
                <a:cubicBezTo>
                  <a:pt x="6654069" y="2464252"/>
                  <a:pt x="6648091" y="2418272"/>
                  <a:pt x="6642340" y="2372264"/>
                </a:cubicBezTo>
                <a:lnTo>
                  <a:pt x="6633714" y="2303253"/>
                </a:lnTo>
                <a:cubicBezTo>
                  <a:pt x="6630838" y="2225615"/>
                  <a:pt x="6629519" y="2147904"/>
                  <a:pt x="6625087" y="2070340"/>
                </a:cubicBezTo>
                <a:cubicBezTo>
                  <a:pt x="6623764" y="2047195"/>
                  <a:pt x="6619170" y="2024352"/>
                  <a:pt x="6616461" y="2001328"/>
                </a:cubicBezTo>
                <a:cubicBezTo>
                  <a:pt x="6613419" y="1975468"/>
                  <a:pt x="6610936" y="1949544"/>
                  <a:pt x="6607834" y="1923691"/>
                </a:cubicBezTo>
                <a:cubicBezTo>
                  <a:pt x="6602310" y="1877656"/>
                  <a:pt x="6590581" y="1785668"/>
                  <a:pt x="6590581" y="1785668"/>
                </a:cubicBezTo>
                <a:cubicBezTo>
                  <a:pt x="6593457" y="1486619"/>
                  <a:pt x="6599208" y="1187584"/>
                  <a:pt x="6599208" y="888521"/>
                </a:cubicBezTo>
                <a:cubicBezTo>
                  <a:pt x="6599208" y="853896"/>
                  <a:pt x="6593864" y="819473"/>
                  <a:pt x="6590581" y="785004"/>
                </a:cubicBezTo>
                <a:cubicBezTo>
                  <a:pt x="6586452" y="741653"/>
                  <a:pt x="6583617" y="705387"/>
                  <a:pt x="6573329" y="664234"/>
                </a:cubicBezTo>
                <a:cubicBezTo>
                  <a:pt x="6565377" y="632427"/>
                  <a:pt x="6559332" y="599899"/>
                  <a:pt x="6547449" y="569343"/>
                </a:cubicBezTo>
                <a:cubicBezTo>
                  <a:pt x="6541069" y="552937"/>
                  <a:pt x="6491445" y="472809"/>
                  <a:pt x="6478438" y="457200"/>
                </a:cubicBezTo>
                <a:cubicBezTo>
                  <a:pt x="6427256" y="395781"/>
                  <a:pt x="6379698" y="371209"/>
                  <a:pt x="6305910" y="327804"/>
                </a:cubicBezTo>
                <a:cubicBezTo>
                  <a:pt x="6298072" y="323193"/>
                  <a:pt x="6288163" y="323244"/>
                  <a:pt x="6280030" y="319177"/>
                </a:cubicBezTo>
                <a:cubicBezTo>
                  <a:pt x="6143536" y="250930"/>
                  <a:pt x="6368896" y="347059"/>
                  <a:pt x="6159261" y="258792"/>
                </a:cubicBezTo>
                <a:cubicBezTo>
                  <a:pt x="6038031" y="207748"/>
                  <a:pt x="6048006" y="215894"/>
                  <a:pt x="5883215" y="172528"/>
                </a:cubicBezTo>
                <a:cubicBezTo>
                  <a:pt x="5856093" y="165391"/>
                  <a:pt x="5715114" y="129417"/>
                  <a:pt x="5667555" y="120770"/>
                </a:cubicBezTo>
                <a:cubicBezTo>
                  <a:pt x="5583519" y="105491"/>
                  <a:pt x="5483426" y="94072"/>
                  <a:pt x="5400136" y="86264"/>
                </a:cubicBezTo>
                <a:cubicBezTo>
                  <a:pt x="5359953" y="82497"/>
                  <a:pt x="5319623" y="80513"/>
                  <a:pt x="5279366" y="77638"/>
                </a:cubicBezTo>
                <a:cubicBezTo>
                  <a:pt x="5144219" y="80513"/>
                  <a:pt x="5008950" y="79834"/>
                  <a:pt x="4873925" y="86264"/>
                </a:cubicBezTo>
                <a:cubicBezTo>
                  <a:pt x="4827612" y="88469"/>
                  <a:pt x="4782018" y="98713"/>
                  <a:pt x="4735902" y="103517"/>
                </a:cubicBezTo>
                <a:cubicBezTo>
                  <a:pt x="4643981" y="113092"/>
                  <a:pt x="4551744" y="119500"/>
                  <a:pt x="4459857" y="129396"/>
                </a:cubicBezTo>
                <a:cubicBezTo>
                  <a:pt x="4364821" y="139631"/>
                  <a:pt x="4269133" y="146287"/>
                  <a:pt x="4175185" y="163902"/>
                </a:cubicBezTo>
                <a:cubicBezTo>
                  <a:pt x="4129178" y="172528"/>
                  <a:pt x="4083411" y="182555"/>
                  <a:pt x="4037163" y="189781"/>
                </a:cubicBezTo>
                <a:cubicBezTo>
                  <a:pt x="3919352" y="208189"/>
                  <a:pt x="3886568" y="207872"/>
                  <a:pt x="3769744" y="215660"/>
                </a:cubicBezTo>
                <a:cubicBezTo>
                  <a:pt x="3498068" y="251884"/>
                  <a:pt x="3799260" y="214411"/>
                  <a:pt x="3398808" y="250166"/>
                </a:cubicBezTo>
                <a:cubicBezTo>
                  <a:pt x="2938432" y="291271"/>
                  <a:pt x="3340995" y="265237"/>
                  <a:pt x="3010619" y="284672"/>
                </a:cubicBezTo>
                <a:cubicBezTo>
                  <a:pt x="2973238" y="290423"/>
                  <a:pt x="2936166" y="298784"/>
                  <a:pt x="2898476" y="301925"/>
                </a:cubicBezTo>
                <a:cubicBezTo>
                  <a:pt x="2719904" y="316806"/>
                  <a:pt x="2651849" y="309621"/>
                  <a:pt x="2467155" y="301925"/>
                </a:cubicBezTo>
                <a:cubicBezTo>
                  <a:pt x="2406754" y="299408"/>
                  <a:pt x="2346313" y="297410"/>
                  <a:pt x="2286000" y="293298"/>
                </a:cubicBezTo>
                <a:cubicBezTo>
                  <a:pt x="2219769" y="288782"/>
                  <a:pt x="2153721" y="281880"/>
                  <a:pt x="2087593" y="276045"/>
                </a:cubicBezTo>
                <a:lnTo>
                  <a:pt x="1906438" y="258792"/>
                </a:lnTo>
                <a:cubicBezTo>
                  <a:pt x="1812168" y="235225"/>
                  <a:pt x="1816839" y="242230"/>
                  <a:pt x="1742536" y="207034"/>
                </a:cubicBezTo>
                <a:cubicBezTo>
                  <a:pt x="1707671" y="190519"/>
                  <a:pt x="1671119" y="176674"/>
                  <a:pt x="1639019" y="155275"/>
                </a:cubicBezTo>
                <a:cubicBezTo>
                  <a:pt x="1601596" y="130327"/>
                  <a:pt x="1608565" y="132705"/>
                  <a:pt x="1552755" y="112143"/>
                </a:cubicBezTo>
                <a:cubicBezTo>
                  <a:pt x="1425136" y="65125"/>
                  <a:pt x="1475097" y="87697"/>
                  <a:pt x="1345721" y="51759"/>
                </a:cubicBezTo>
                <a:cubicBezTo>
                  <a:pt x="1292426" y="36955"/>
                  <a:pt x="1299648" y="35005"/>
                  <a:pt x="1250830" y="17253"/>
                </a:cubicBezTo>
                <a:cubicBezTo>
                  <a:pt x="1233739" y="11038"/>
                  <a:pt x="1216325" y="5751"/>
                  <a:pt x="1199072" y="0"/>
                </a:cubicBezTo>
                <a:cubicBezTo>
                  <a:pt x="1132936" y="5751"/>
                  <a:pt x="1066382" y="7865"/>
                  <a:pt x="1000664" y="17253"/>
                </a:cubicBezTo>
                <a:cubicBezTo>
                  <a:pt x="981431" y="20001"/>
                  <a:pt x="928077" y="48988"/>
                  <a:pt x="914400" y="60385"/>
                </a:cubicBezTo>
                <a:cubicBezTo>
                  <a:pt x="892532" y="78608"/>
                  <a:pt x="876788" y="103690"/>
                  <a:pt x="854015" y="120770"/>
                </a:cubicBezTo>
                <a:cubicBezTo>
                  <a:pt x="809222" y="154365"/>
                  <a:pt x="832369" y="140219"/>
                  <a:pt x="785004" y="163902"/>
                </a:cubicBezTo>
                <a:cubicBezTo>
                  <a:pt x="774559" y="132567"/>
                  <a:pt x="776378" y="147116"/>
                  <a:pt x="776378" y="1207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47977" y="2139351"/>
            <a:ext cx="1733910" cy="664234"/>
          </a:xfrm>
          <a:custGeom>
            <a:avLst/>
            <a:gdLst>
              <a:gd name="connsiteX0" fmla="*/ 879895 w 1733910"/>
              <a:gd name="connsiteY0" fmla="*/ 172528 h 664234"/>
              <a:gd name="connsiteX1" fmla="*/ 638355 w 1733910"/>
              <a:gd name="connsiteY1" fmla="*/ 94891 h 664234"/>
              <a:gd name="connsiteX2" fmla="*/ 396815 w 1733910"/>
              <a:gd name="connsiteY2" fmla="*/ 103517 h 664234"/>
              <a:gd name="connsiteX3" fmla="*/ 284672 w 1733910"/>
              <a:gd name="connsiteY3" fmla="*/ 129396 h 664234"/>
              <a:gd name="connsiteX4" fmla="*/ 224287 w 1733910"/>
              <a:gd name="connsiteY4" fmla="*/ 146649 h 664234"/>
              <a:gd name="connsiteX5" fmla="*/ 163902 w 1733910"/>
              <a:gd name="connsiteY5" fmla="*/ 181155 h 664234"/>
              <a:gd name="connsiteX6" fmla="*/ 112144 w 1733910"/>
              <a:gd name="connsiteY6" fmla="*/ 215660 h 664234"/>
              <a:gd name="connsiteX7" fmla="*/ 94891 w 1733910"/>
              <a:gd name="connsiteY7" fmla="*/ 267419 h 664234"/>
              <a:gd name="connsiteX8" fmla="*/ 86265 w 1733910"/>
              <a:gd name="connsiteY8" fmla="*/ 293298 h 664234"/>
              <a:gd name="connsiteX9" fmla="*/ 69012 w 1733910"/>
              <a:gd name="connsiteY9" fmla="*/ 327804 h 664234"/>
              <a:gd name="connsiteX10" fmla="*/ 43132 w 1733910"/>
              <a:gd name="connsiteY10" fmla="*/ 396815 h 664234"/>
              <a:gd name="connsiteX11" fmla="*/ 34506 w 1733910"/>
              <a:gd name="connsiteY11" fmla="*/ 439947 h 664234"/>
              <a:gd name="connsiteX12" fmla="*/ 17253 w 1733910"/>
              <a:gd name="connsiteY12" fmla="*/ 474453 h 664234"/>
              <a:gd name="connsiteX13" fmla="*/ 0 w 1733910"/>
              <a:gd name="connsiteY13" fmla="*/ 534838 h 664234"/>
              <a:gd name="connsiteX14" fmla="*/ 17253 w 1733910"/>
              <a:gd name="connsiteY14" fmla="*/ 586596 h 664234"/>
              <a:gd name="connsiteX15" fmla="*/ 43132 w 1733910"/>
              <a:gd name="connsiteY15" fmla="*/ 612475 h 664234"/>
              <a:gd name="connsiteX16" fmla="*/ 103517 w 1733910"/>
              <a:gd name="connsiteY16" fmla="*/ 646981 h 664234"/>
              <a:gd name="connsiteX17" fmla="*/ 181155 w 1733910"/>
              <a:gd name="connsiteY17" fmla="*/ 664234 h 664234"/>
              <a:gd name="connsiteX18" fmla="*/ 474453 w 1733910"/>
              <a:gd name="connsiteY18" fmla="*/ 655607 h 664234"/>
              <a:gd name="connsiteX19" fmla="*/ 543465 w 1733910"/>
              <a:gd name="connsiteY19" fmla="*/ 638355 h 664234"/>
              <a:gd name="connsiteX20" fmla="*/ 586597 w 1733910"/>
              <a:gd name="connsiteY20" fmla="*/ 629728 h 664234"/>
              <a:gd name="connsiteX21" fmla="*/ 664234 w 1733910"/>
              <a:gd name="connsiteY21" fmla="*/ 595223 h 664234"/>
              <a:gd name="connsiteX22" fmla="*/ 733246 w 1733910"/>
              <a:gd name="connsiteY22" fmla="*/ 577970 h 664234"/>
              <a:gd name="connsiteX23" fmla="*/ 767751 w 1733910"/>
              <a:gd name="connsiteY23" fmla="*/ 569343 h 664234"/>
              <a:gd name="connsiteX24" fmla="*/ 802257 w 1733910"/>
              <a:gd name="connsiteY24" fmla="*/ 560717 h 664234"/>
              <a:gd name="connsiteX25" fmla="*/ 1017917 w 1733910"/>
              <a:gd name="connsiteY25" fmla="*/ 577970 h 664234"/>
              <a:gd name="connsiteX26" fmla="*/ 1069676 w 1733910"/>
              <a:gd name="connsiteY26" fmla="*/ 586596 h 664234"/>
              <a:gd name="connsiteX27" fmla="*/ 1138687 w 1733910"/>
              <a:gd name="connsiteY27" fmla="*/ 603849 h 664234"/>
              <a:gd name="connsiteX28" fmla="*/ 1173193 w 1733910"/>
              <a:gd name="connsiteY28" fmla="*/ 612475 h 664234"/>
              <a:gd name="connsiteX29" fmla="*/ 1207698 w 1733910"/>
              <a:gd name="connsiteY29" fmla="*/ 621102 h 664234"/>
              <a:gd name="connsiteX30" fmla="*/ 1268083 w 1733910"/>
              <a:gd name="connsiteY30" fmla="*/ 646981 h 664234"/>
              <a:gd name="connsiteX31" fmla="*/ 1337095 w 1733910"/>
              <a:gd name="connsiteY31" fmla="*/ 655607 h 664234"/>
              <a:gd name="connsiteX32" fmla="*/ 1500997 w 1733910"/>
              <a:gd name="connsiteY32" fmla="*/ 638355 h 664234"/>
              <a:gd name="connsiteX33" fmla="*/ 1535502 w 1733910"/>
              <a:gd name="connsiteY33" fmla="*/ 629728 h 664234"/>
              <a:gd name="connsiteX34" fmla="*/ 1578634 w 1733910"/>
              <a:gd name="connsiteY34" fmla="*/ 621102 h 664234"/>
              <a:gd name="connsiteX35" fmla="*/ 1647646 w 1733910"/>
              <a:gd name="connsiteY35" fmla="*/ 603849 h 664234"/>
              <a:gd name="connsiteX36" fmla="*/ 1716657 w 1733910"/>
              <a:gd name="connsiteY36" fmla="*/ 543464 h 664234"/>
              <a:gd name="connsiteX37" fmla="*/ 1733910 w 1733910"/>
              <a:gd name="connsiteY37" fmla="*/ 483079 h 664234"/>
              <a:gd name="connsiteX38" fmla="*/ 1716657 w 1733910"/>
              <a:gd name="connsiteY38" fmla="*/ 370936 h 664234"/>
              <a:gd name="connsiteX39" fmla="*/ 1708031 w 1733910"/>
              <a:gd name="connsiteY39" fmla="*/ 319177 h 664234"/>
              <a:gd name="connsiteX40" fmla="*/ 1664898 w 1733910"/>
              <a:gd name="connsiteY40" fmla="*/ 232913 h 664234"/>
              <a:gd name="connsiteX41" fmla="*/ 1604514 w 1733910"/>
              <a:gd name="connsiteY41" fmla="*/ 155275 h 664234"/>
              <a:gd name="connsiteX42" fmla="*/ 1518249 w 1733910"/>
              <a:gd name="connsiteY42" fmla="*/ 94891 h 664234"/>
              <a:gd name="connsiteX43" fmla="*/ 1466491 w 1733910"/>
              <a:gd name="connsiteY43" fmla="*/ 77638 h 664234"/>
              <a:gd name="connsiteX44" fmla="*/ 1371600 w 1733910"/>
              <a:gd name="connsiteY44" fmla="*/ 43132 h 664234"/>
              <a:gd name="connsiteX45" fmla="*/ 1337095 w 1733910"/>
              <a:gd name="connsiteY45" fmla="*/ 34506 h 664234"/>
              <a:gd name="connsiteX46" fmla="*/ 1302589 w 1733910"/>
              <a:gd name="connsiteY46" fmla="*/ 25879 h 664234"/>
              <a:gd name="connsiteX47" fmla="*/ 1216325 w 1733910"/>
              <a:gd name="connsiteY47" fmla="*/ 17253 h 664234"/>
              <a:gd name="connsiteX48" fmla="*/ 888521 w 1733910"/>
              <a:gd name="connsiteY48" fmla="*/ 34506 h 664234"/>
              <a:gd name="connsiteX49" fmla="*/ 845389 w 1733910"/>
              <a:gd name="connsiteY49" fmla="*/ 43132 h 664234"/>
              <a:gd name="connsiteX50" fmla="*/ 793631 w 1733910"/>
              <a:gd name="connsiteY50" fmla="*/ 51758 h 664234"/>
              <a:gd name="connsiteX51" fmla="*/ 707366 w 1733910"/>
              <a:gd name="connsiteY51" fmla="*/ 69011 h 664234"/>
              <a:gd name="connsiteX52" fmla="*/ 629729 w 1733910"/>
              <a:gd name="connsiteY52" fmla="*/ 94891 h 664234"/>
              <a:gd name="connsiteX53" fmla="*/ 517585 w 1733910"/>
              <a:gd name="connsiteY53" fmla="*/ 112143 h 664234"/>
              <a:gd name="connsiteX54" fmla="*/ 474453 w 1733910"/>
              <a:gd name="connsiteY54" fmla="*/ 77638 h 664234"/>
              <a:gd name="connsiteX55" fmla="*/ 483080 w 1733910"/>
              <a:gd name="connsiteY55" fmla="*/ 43132 h 664234"/>
              <a:gd name="connsiteX56" fmla="*/ 491706 w 1733910"/>
              <a:gd name="connsiteY56" fmla="*/ 0 h 6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33910" h="664234">
                <a:moveTo>
                  <a:pt x="879895" y="172528"/>
                </a:moveTo>
                <a:cubicBezTo>
                  <a:pt x="799382" y="146649"/>
                  <a:pt x="722075" y="106851"/>
                  <a:pt x="638355" y="94891"/>
                </a:cubicBezTo>
                <a:cubicBezTo>
                  <a:pt x="558600" y="83498"/>
                  <a:pt x="477130" y="97176"/>
                  <a:pt x="396815" y="103517"/>
                </a:cubicBezTo>
                <a:cubicBezTo>
                  <a:pt x="317490" y="109779"/>
                  <a:pt x="333454" y="115458"/>
                  <a:pt x="284672" y="129396"/>
                </a:cubicBezTo>
                <a:cubicBezTo>
                  <a:pt x="208850" y="151060"/>
                  <a:pt x="286335" y="125967"/>
                  <a:pt x="224287" y="146649"/>
                </a:cubicBezTo>
                <a:cubicBezTo>
                  <a:pt x="134782" y="206320"/>
                  <a:pt x="273329" y="115499"/>
                  <a:pt x="163902" y="181155"/>
                </a:cubicBezTo>
                <a:cubicBezTo>
                  <a:pt x="146122" y="191823"/>
                  <a:pt x="112144" y="215660"/>
                  <a:pt x="112144" y="215660"/>
                </a:cubicBezTo>
                <a:lnTo>
                  <a:pt x="94891" y="267419"/>
                </a:lnTo>
                <a:cubicBezTo>
                  <a:pt x="92016" y="276045"/>
                  <a:pt x="90331" y="285165"/>
                  <a:pt x="86265" y="293298"/>
                </a:cubicBezTo>
                <a:cubicBezTo>
                  <a:pt x="80514" y="304800"/>
                  <a:pt x="73527" y="315763"/>
                  <a:pt x="69012" y="327804"/>
                </a:cubicBezTo>
                <a:cubicBezTo>
                  <a:pt x="33775" y="421767"/>
                  <a:pt x="91167" y="300745"/>
                  <a:pt x="43132" y="396815"/>
                </a:cubicBezTo>
                <a:cubicBezTo>
                  <a:pt x="40257" y="411192"/>
                  <a:pt x="39142" y="426037"/>
                  <a:pt x="34506" y="439947"/>
                </a:cubicBezTo>
                <a:cubicBezTo>
                  <a:pt x="30439" y="452147"/>
                  <a:pt x="22319" y="462633"/>
                  <a:pt x="17253" y="474453"/>
                </a:cubicBezTo>
                <a:cubicBezTo>
                  <a:pt x="9829" y="491775"/>
                  <a:pt x="4376" y="517333"/>
                  <a:pt x="0" y="534838"/>
                </a:cubicBezTo>
                <a:cubicBezTo>
                  <a:pt x="5751" y="552091"/>
                  <a:pt x="4394" y="573737"/>
                  <a:pt x="17253" y="586596"/>
                </a:cubicBezTo>
                <a:cubicBezTo>
                  <a:pt x="25879" y="595222"/>
                  <a:pt x="33760" y="604665"/>
                  <a:pt x="43132" y="612475"/>
                </a:cubicBezTo>
                <a:cubicBezTo>
                  <a:pt x="56782" y="623850"/>
                  <a:pt x="88179" y="641229"/>
                  <a:pt x="103517" y="646981"/>
                </a:cubicBezTo>
                <a:cubicBezTo>
                  <a:pt x="117433" y="652200"/>
                  <a:pt x="169451" y="661893"/>
                  <a:pt x="181155" y="664234"/>
                </a:cubicBezTo>
                <a:cubicBezTo>
                  <a:pt x="278921" y="661358"/>
                  <a:pt x="376893" y="662575"/>
                  <a:pt x="474453" y="655607"/>
                </a:cubicBezTo>
                <a:cubicBezTo>
                  <a:pt x="498105" y="653918"/>
                  <a:pt x="520214" y="643006"/>
                  <a:pt x="543465" y="638355"/>
                </a:cubicBezTo>
                <a:lnTo>
                  <a:pt x="586597" y="629728"/>
                </a:lnTo>
                <a:cubicBezTo>
                  <a:pt x="613005" y="616524"/>
                  <a:pt x="635591" y="604036"/>
                  <a:pt x="664234" y="595223"/>
                </a:cubicBezTo>
                <a:cubicBezTo>
                  <a:pt x="686897" y="588250"/>
                  <a:pt x="710242" y="583721"/>
                  <a:pt x="733246" y="577970"/>
                </a:cubicBezTo>
                <a:lnTo>
                  <a:pt x="767751" y="569343"/>
                </a:lnTo>
                <a:lnTo>
                  <a:pt x="802257" y="560717"/>
                </a:lnTo>
                <a:cubicBezTo>
                  <a:pt x="919289" y="567601"/>
                  <a:pt x="925295" y="564738"/>
                  <a:pt x="1017917" y="577970"/>
                </a:cubicBezTo>
                <a:cubicBezTo>
                  <a:pt x="1035232" y="580444"/>
                  <a:pt x="1052573" y="582931"/>
                  <a:pt x="1069676" y="586596"/>
                </a:cubicBezTo>
                <a:cubicBezTo>
                  <a:pt x="1092861" y="591564"/>
                  <a:pt x="1115683" y="598098"/>
                  <a:pt x="1138687" y="603849"/>
                </a:cubicBezTo>
                <a:lnTo>
                  <a:pt x="1173193" y="612475"/>
                </a:lnTo>
                <a:cubicBezTo>
                  <a:pt x="1184695" y="615350"/>
                  <a:pt x="1197094" y="615800"/>
                  <a:pt x="1207698" y="621102"/>
                </a:cubicBezTo>
                <a:cubicBezTo>
                  <a:pt x="1224694" y="629600"/>
                  <a:pt x="1248136" y="643354"/>
                  <a:pt x="1268083" y="646981"/>
                </a:cubicBezTo>
                <a:cubicBezTo>
                  <a:pt x="1290892" y="651128"/>
                  <a:pt x="1314091" y="652732"/>
                  <a:pt x="1337095" y="655607"/>
                </a:cubicBezTo>
                <a:lnTo>
                  <a:pt x="1500997" y="638355"/>
                </a:lnTo>
                <a:cubicBezTo>
                  <a:pt x="1512715" y="636552"/>
                  <a:pt x="1523929" y="632300"/>
                  <a:pt x="1535502" y="629728"/>
                </a:cubicBezTo>
                <a:cubicBezTo>
                  <a:pt x="1549815" y="626547"/>
                  <a:pt x="1564347" y="624399"/>
                  <a:pt x="1578634" y="621102"/>
                </a:cubicBezTo>
                <a:cubicBezTo>
                  <a:pt x="1601739" y="615770"/>
                  <a:pt x="1647646" y="603849"/>
                  <a:pt x="1647646" y="603849"/>
                </a:cubicBezTo>
                <a:cubicBezTo>
                  <a:pt x="1708030" y="563592"/>
                  <a:pt x="1687902" y="586596"/>
                  <a:pt x="1716657" y="543464"/>
                </a:cubicBezTo>
                <a:cubicBezTo>
                  <a:pt x="1720724" y="531262"/>
                  <a:pt x="1733910" y="493908"/>
                  <a:pt x="1733910" y="483079"/>
                </a:cubicBezTo>
                <a:cubicBezTo>
                  <a:pt x="1733910" y="446559"/>
                  <a:pt x="1723223" y="407050"/>
                  <a:pt x="1716657" y="370936"/>
                </a:cubicBezTo>
                <a:cubicBezTo>
                  <a:pt x="1713528" y="353727"/>
                  <a:pt x="1712633" y="336052"/>
                  <a:pt x="1708031" y="319177"/>
                </a:cubicBezTo>
                <a:cubicBezTo>
                  <a:pt x="1700314" y="290879"/>
                  <a:pt x="1681677" y="256404"/>
                  <a:pt x="1664898" y="232913"/>
                </a:cubicBezTo>
                <a:cubicBezTo>
                  <a:pt x="1645842" y="206234"/>
                  <a:pt x="1630742" y="174946"/>
                  <a:pt x="1604514" y="155275"/>
                </a:cubicBezTo>
                <a:cubicBezTo>
                  <a:pt x="1588765" y="143464"/>
                  <a:pt x="1530995" y="99140"/>
                  <a:pt x="1518249" y="94891"/>
                </a:cubicBezTo>
                <a:lnTo>
                  <a:pt x="1466491" y="77638"/>
                </a:lnTo>
                <a:cubicBezTo>
                  <a:pt x="1420883" y="47232"/>
                  <a:pt x="1450670" y="62899"/>
                  <a:pt x="1371600" y="43132"/>
                </a:cubicBezTo>
                <a:lnTo>
                  <a:pt x="1337095" y="34506"/>
                </a:lnTo>
                <a:cubicBezTo>
                  <a:pt x="1325593" y="31630"/>
                  <a:pt x="1314386" y="27059"/>
                  <a:pt x="1302589" y="25879"/>
                </a:cubicBezTo>
                <a:lnTo>
                  <a:pt x="1216325" y="17253"/>
                </a:lnTo>
                <a:cubicBezTo>
                  <a:pt x="1124150" y="20798"/>
                  <a:pt x="989444" y="22633"/>
                  <a:pt x="888521" y="34506"/>
                </a:cubicBezTo>
                <a:cubicBezTo>
                  <a:pt x="873959" y="36219"/>
                  <a:pt x="859815" y="40509"/>
                  <a:pt x="845389" y="43132"/>
                </a:cubicBezTo>
                <a:cubicBezTo>
                  <a:pt x="828180" y="46261"/>
                  <a:pt x="810822" y="48535"/>
                  <a:pt x="793631" y="51758"/>
                </a:cubicBezTo>
                <a:cubicBezTo>
                  <a:pt x="764809" y="57162"/>
                  <a:pt x="707366" y="69011"/>
                  <a:pt x="707366" y="69011"/>
                </a:cubicBezTo>
                <a:cubicBezTo>
                  <a:pt x="676335" y="81424"/>
                  <a:pt x="661564" y="89585"/>
                  <a:pt x="629729" y="94891"/>
                </a:cubicBezTo>
                <a:cubicBezTo>
                  <a:pt x="441661" y="126236"/>
                  <a:pt x="649545" y="85752"/>
                  <a:pt x="517585" y="112143"/>
                </a:cubicBezTo>
                <a:cubicBezTo>
                  <a:pt x="490395" y="105346"/>
                  <a:pt x="474453" y="111670"/>
                  <a:pt x="474453" y="77638"/>
                </a:cubicBezTo>
                <a:cubicBezTo>
                  <a:pt x="474453" y="65782"/>
                  <a:pt x="480508" y="54706"/>
                  <a:pt x="483080" y="43132"/>
                </a:cubicBezTo>
                <a:cubicBezTo>
                  <a:pt x="486261" y="28819"/>
                  <a:pt x="491706" y="0"/>
                  <a:pt x="49170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Paradigms, </a:t>
            </a:r>
            <a:r>
              <a:rPr lang="en-US" dirty="0"/>
              <a:t>2nd Declension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59758"/>
              </p:ext>
            </p:extLst>
          </p:nvPr>
        </p:nvGraphicFramePr>
        <p:xfrm>
          <a:off x="609600" y="2331720"/>
          <a:ext cx="10972801" cy="2194560"/>
        </p:xfrm>
        <a:graphic>
          <a:graphicData uri="http://schemas.openxmlformats.org/drawingml/2006/table">
            <a:tbl>
              <a:tblPr/>
              <a:tblGrid>
                <a:gridCol w="1567543">
                  <a:extLst>
                    <a:ext uri="{9D8B030D-6E8A-4147-A177-3AD203B41FA5}">
                      <a16:colId xmlns:a16="http://schemas.microsoft.com/office/drawing/2014/main" val="121493232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64465620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59959354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173238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77928285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0611543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820070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masc. sing.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neuter sing.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75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μικρ-ὸς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484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οἴκ-ου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ἀρότρ-ου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099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accusative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322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857866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172528" y="1725283"/>
            <a:ext cx="6720312" cy="3735238"/>
          </a:xfrm>
          <a:custGeom>
            <a:avLst/>
            <a:gdLst>
              <a:gd name="connsiteX0" fmla="*/ 1268083 w 6720312"/>
              <a:gd name="connsiteY0" fmla="*/ 155275 h 3735238"/>
              <a:gd name="connsiteX1" fmla="*/ 1026544 w 6720312"/>
              <a:gd name="connsiteY1" fmla="*/ 112143 h 3735238"/>
              <a:gd name="connsiteX2" fmla="*/ 897147 w 6720312"/>
              <a:gd name="connsiteY2" fmla="*/ 129396 h 3735238"/>
              <a:gd name="connsiteX3" fmla="*/ 785004 w 6720312"/>
              <a:gd name="connsiteY3" fmla="*/ 155275 h 3735238"/>
              <a:gd name="connsiteX4" fmla="*/ 759125 w 6720312"/>
              <a:gd name="connsiteY4" fmla="*/ 163902 h 3735238"/>
              <a:gd name="connsiteX5" fmla="*/ 707366 w 6720312"/>
              <a:gd name="connsiteY5" fmla="*/ 172528 h 3735238"/>
              <a:gd name="connsiteX6" fmla="*/ 612476 w 6720312"/>
              <a:gd name="connsiteY6" fmla="*/ 198408 h 3735238"/>
              <a:gd name="connsiteX7" fmla="*/ 526212 w 6720312"/>
              <a:gd name="connsiteY7" fmla="*/ 215660 h 3735238"/>
              <a:gd name="connsiteX8" fmla="*/ 379563 w 6720312"/>
              <a:gd name="connsiteY8" fmla="*/ 232913 h 3735238"/>
              <a:gd name="connsiteX9" fmla="*/ 276046 w 6720312"/>
              <a:gd name="connsiteY9" fmla="*/ 250166 h 3735238"/>
              <a:gd name="connsiteX10" fmla="*/ 241540 w 6720312"/>
              <a:gd name="connsiteY10" fmla="*/ 258792 h 3735238"/>
              <a:gd name="connsiteX11" fmla="*/ 189781 w 6720312"/>
              <a:gd name="connsiteY11" fmla="*/ 276045 h 3735238"/>
              <a:gd name="connsiteX12" fmla="*/ 155276 w 6720312"/>
              <a:gd name="connsiteY12" fmla="*/ 301925 h 3735238"/>
              <a:gd name="connsiteX13" fmla="*/ 120770 w 6720312"/>
              <a:gd name="connsiteY13" fmla="*/ 353683 h 3735238"/>
              <a:gd name="connsiteX14" fmla="*/ 103517 w 6720312"/>
              <a:gd name="connsiteY14" fmla="*/ 379562 h 3735238"/>
              <a:gd name="connsiteX15" fmla="*/ 69012 w 6720312"/>
              <a:gd name="connsiteY15" fmla="*/ 448574 h 3735238"/>
              <a:gd name="connsiteX16" fmla="*/ 51759 w 6720312"/>
              <a:gd name="connsiteY16" fmla="*/ 483079 h 3735238"/>
              <a:gd name="connsiteX17" fmla="*/ 25880 w 6720312"/>
              <a:gd name="connsiteY17" fmla="*/ 595223 h 3735238"/>
              <a:gd name="connsiteX18" fmla="*/ 0 w 6720312"/>
              <a:gd name="connsiteY18" fmla="*/ 879894 h 3735238"/>
              <a:gd name="connsiteX19" fmla="*/ 25880 w 6720312"/>
              <a:gd name="connsiteY19" fmla="*/ 1423359 h 3735238"/>
              <a:gd name="connsiteX20" fmla="*/ 43132 w 6720312"/>
              <a:gd name="connsiteY20" fmla="*/ 1733909 h 3735238"/>
              <a:gd name="connsiteX21" fmla="*/ 60385 w 6720312"/>
              <a:gd name="connsiteY21" fmla="*/ 1915064 h 3735238"/>
              <a:gd name="connsiteX22" fmla="*/ 77638 w 6720312"/>
              <a:gd name="connsiteY22" fmla="*/ 2087592 h 3735238"/>
              <a:gd name="connsiteX23" fmla="*/ 94891 w 6720312"/>
              <a:gd name="connsiteY23" fmla="*/ 2242868 h 3735238"/>
              <a:gd name="connsiteX24" fmla="*/ 120770 w 6720312"/>
              <a:gd name="connsiteY24" fmla="*/ 2484408 h 3735238"/>
              <a:gd name="connsiteX25" fmla="*/ 138023 w 6720312"/>
              <a:gd name="connsiteY25" fmla="*/ 2553419 h 3735238"/>
              <a:gd name="connsiteX26" fmla="*/ 163902 w 6720312"/>
              <a:gd name="connsiteY26" fmla="*/ 2656936 h 3735238"/>
              <a:gd name="connsiteX27" fmla="*/ 172529 w 6720312"/>
              <a:gd name="connsiteY27" fmla="*/ 2691442 h 3735238"/>
              <a:gd name="connsiteX28" fmla="*/ 181155 w 6720312"/>
              <a:gd name="connsiteY28" fmla="*/ 2725947 h 3735238"/>
              <a:gd name="connsiteX29" fmla="*/ 189781 w 6720312"/>
              <a:gd name="connsiteY29" fmla="*/ 2751826 h 3735238"/>
              <a:gd name="connsiteX30" fmla="*/ 198408 w 6720312"/>
              <a:gd name="connsiteY30" fmla="*/ 2786332 h 3735238"/>
              <a:gd name="connsiteX31" fmla="*/ 215661 w 6720312"/>
              <a:gd name="connsiteY31" fmla="*/ 2812211 h 3735238"/>
              <a:gd name="connsiteX32" fmla="*/ 250166 w 6720312"/>
              <a:gd name="connsiteY32" fmla="*/ 2907102 h 3735238"/>
              <a:gd name="connsiteX33" fmla="*/ 258793 w 6720312"/>
              <a:gd name="connsiteY33" fmla="*/ 2932981 h 3735238"/>
              <a:gd name="connsiteX34" fmla="*/ 276046 w 6720312"/>
              <a:gd name="connsiteY34" fmla="*/ 2967487 h 3735238"/>
              <a:gd name="connsiteX35" fmla="*/ 284672 w 6720312"/>
              <a:gd name="connsiteY35" fmla="*/ 2993366 h 3735238"/>
              <a:gd name="connsiteX36" fmla="*/ 301925 w 6720312"/>
              <a:gd name="connsiteY36" fmla="*/ 3019245 h 3735238"/>
              <a:gd name="connsiteX37" fmla="*/ 327804 w 6720312"/>
              <a:gd name="connsiteY37" fmla="*/ 3071004 h 3735238"/>
              <a:gd name="connsiteX38" fmla="*/ 336430 w 6720312"/>
              <a:gd name="connsiteY38" fmla="*/ 3105509 h 3735238"/>
              <a:gd name="connsiteX39" fmla="*/ 353683 w 6720312"/>
              <a:gd name="connsiteY39" fmla="*/ 3131389 h 3735238"/>
              <a:gd name="connsiteX40" fmla="*/ 362310 w 6720312"/>
              <a:gd name="connsiteY40" fmla="*/ 3157268 h 3735238"/>
              <a:gd name="connsiteX41" fmla="*/ 396815 w 6720312"/>
              <a:gd name="connsiteY41" fmla="*/ 3209026 h 3735238"/>
              <a:gd name="connsiteX42" fmla="*/ 414068 w 6720312"/>
              <a:gd name="connsiteY42" fmla="*/ 3234906 h 3735238"/>
              <a:gd name="connsiteX43" fmla="*/ 439947 w 6720312"/>
              <a:gd name="connsiteY43" fmla="*/ 3286664 h 3735238"/>
              <a:gd name="connsiteX44" fmla="*/ 465827 w 6720312"/>
              <a:gd name="connsiteY44" fmla="*/ 3312543 h 3735238"/>
              <a:gd name="connsiteX45" fmla="*/ 500332 w 6720312"/>
              <a:gd name="connsiteY45" fmla="*/ 3364302 h 3735238"/>
              <a:gd name="connsiteX46" fmla="*/ 543464 w 6720312"/>
              <a:gd name="connsiteY46" fmla="*/ 3407434 h 3735238"/>
              <a:gd name="connsiteX47" fmla="*/ 560717 w 6720312"/>
              <a:gd name="connsiteY47" fmla="*/ 3433313 h 3735238"/>
              <a:gd name="connsiteX48" fmla="*/ 586597 w 6720312"/>
              <a:gd name="connsiteY48" fmla="*/ 3450566 h 3735238"/>
              <a:gd name="connsiteX49" fmla="*/ 612476 w 6720312"/>
              <a:gd name="connsiteY49" fmla="*/ 3476445 h 3735238"/>
              <a:gd name="connsiteX50" fmla="*/ 767751 w 6720312"/>
              <a:gd name="connsiteY50" fmla="*/ 3588589 h 3735238"/>
              <a:gd name="connsiteX51" fmla="*/ 802257 w 6720312"/>
              <a:gd name="connsiteY51" fmla="*/ 3597215 h 3735238"/>
              <a:gd name="connsiteX52" fmla="*/ 905774 w 6720312"/>
              <a:gd name="connsiteY52" fmla="*/ 3640347 h 3735238"/>
              <a:gd name="connsiteX53" fmla="*/ 940280 w 6720312"/>
              <a:gd name="connsiteY53" fmla="*/ 3657600 h 3735238"/>
              <a:gd name="connsiteX54" fmla="*/ 974785 w 6720312"/>
              <a:gd name="connsiteY54" fmla="*/ 3666226 h 3735238"/>
              <a:gd name="connsiteX55" fmla="*/ 1061049 w 6720312"/>
              <a:gd name="connsiteY55" fmla="*/ 3683479 h 3735238"/>
              <a:gd name="connsiteX56" fmla="*/ 1190446 w 6720312"/>
              <a:gd name="connsiteY56" fmla="*/ 3700732 h 3735238"/>
              <a:gd name="connsiteX57" fmla="*/ 1337095 w 6720312"/>
              <a:gd name="connsiteY57" fmla="*/ 3692106 h 3735238"/>
              <a:gd name="connsiteX58" fmla="*/ 1500997 w 6720312"/>
              <a:gd name="connsiteY58" fmla="*/ 3683479 h 3735238"/>
              <a:gd name="connsiteX59" fmla="*/ 1604514 w 6720312"/>
              <a:gd name="connsiteY59" fmla="*/ 3666226 h 3735238"/>
              <a:gd name="connsiteX60" fmla="*/ 2078966 w 6720312"/>
              <a:gd name="connsiteY60" fmla="*/ 3579962 h 3735238"/>
              <a:gd name="connsiteX61" fmla="*/ 2260121 w 6720312"/>
              <a:gd name="connsiteY61" fmla="*/ 3545457 h 3735238"/>
              <a:gd name="connsiteX62" fmla="*/ 2587925 w 6720312"/>
              <a:gd name="connsiteY62" fmla="*/ 3493698 h 3735238"/>
              <a:gd name="connsiteX63" fmla="*/ 2907102 w 6720312"/>
              <a:gd name="connsiteY63" fmla="*/ 3519577 h 3735238"/>
              <a:gd name="connsiteX64" fmla="*/ 3295291 w 6720312"/>
              <a:gd name="connsiteY64" fmla="*/ 3571336 h 3735238"/>
              <a:gd name="connsiteX65" fmla="*/ 3424687 w 6720312"/>
              <a:gd name="connsiteY65" fmla="*/ 3588589 h 3735238"/>
              <a:gd name="connsiteX66" fmla="*/ 3562710 w 6720312"/>
              <a:gd name="connsiteY66" fmla="*/ 3605842 h 3735238"/>
              <a:gd name="connsiteX67" fmla="*/ 3700732 w 6720312"/>
              <a:gd name="connsiteY67" fmla="*/ 3631721 h 3735238"/>
              <a:gd name="connsiteX68" fmla="*/ 4002657 w 6720312"/>
              <a:gd name="connsiteY68" fmla="*/ 3666226 h 3735238"/>
              <a:gd name="connsiteX69" fmla="*/ 4528868 w 6720312"/>
              <a:gd name="connsiteY69" fmla="*/ 3648974 h 3735238"/>
              <a:gd name="connsiteX70" fmla="*/ 5055080 w 6720312"/>
              <a:gd name="connsiteY70" fmla="*/ 3605842 h 3735238"/>
              <a:gd name="connsiteX71" fmla="*/ 5141344 w 6720312"/>
              <a:gd name="connsiteY71" fmla="*/ 3614468 h 3735238"/>
              <a:gd name="connsiteX72" fmla="*/ 5253487 w 6720312"/>
              <a:gd name="connsiteY72" fmla="*/ 3623094 h 3735238"/>
              <a:gd name="connsiteX73" fmla="*/ 5374257 w 6720312"/>
              <a:gd name="connsiteY73" fmla="*/ 3640347 h 3735238"/>
              <a:gd name="connsiteX74" fmla="*/ 5460521 w 6720312"/>
              <a:gd name="connsiteY74" fmla="*/ 3657600 h 3735238"/>
              <a:gd name="connsiteX75" fmla="*/ 5676181 w 6720312"/>
              <a:gd name="connsiteY75" fmla="*/ 3709359 h 3735238"/>
              <a:gd name="connsiteX76" fmla="*/ 5745193 w 6720312"/>
              <a:gd name="connsiteY76" fmla="*/ 3726611 h 3735238"/>
              <a:gd name="connsiteX77" fmla="*/ 5814204 w 6720312"/>
              <a:gd name="connsiteY77" fmla="*/ 3735238 h 3735238"/>
              <a:gd name="connsiteX78" fmla="*/ 6090249 w 6720312"/>
              <a:gd name="connsiteY78" fmla="*/ 3700732 h 3735238"/>
              <a:gd name="connsiteX79" fmla="*/ 6340415 w 6720312"/>
              <a:gd name="connsiteY79" fmla="*/ 3597215 h 3735238"/>
              <a:gd name="connsiteX80" fmla="*/ 6366295 w 6720312"/>
              <a:gd name="connsiteY80" fmla="*/ 3579962 h 3735238"/>
              <a:gd name="connsiteX81" fmla="*/ 6581955 w 6720312"/>
              <a:gd name="connsiteY81" fmla="*/ 3303917 h 3735238"/>
              <a:gd name="connsiteX82" fmla="*/ 6633714 w 6720312"/>
              <a:gd name="connsiteY82" fmla="*/ 3174521 h 3735238"/>
              <a:gd name="connsiteX83" fmla="*/ 6659593 w 6720312"/>
              <a:gd name="connsiteY83" fmla="*/ 3114136 h 3735238"/>
              <a:gd name="connsiteX84" fmla="*/ 6702725 w 6720312"/>
              <a:gd name="connsiteY84" fmla="*/ 2993366 h 3735238"/>
              <a:gd name="connsiteX85" fmla="*/ 6719978 w 6720312"/>
              <a:gd name="connsiteY85" fmla="*/ 2889849 h 3735238"/>
              <a:gd name="connsiteX86" fmla="*/ 6711351 w 6720312"/>
              <a:gd name="connsiteY86" fmla="*/ 2777706 h 3735238"/>
              <a:gd name="connsiteX87" fmla="*/ 6694098 w 6720312"/>
              <a:gd name="connsiteY87" fmla="*/ 2717321 h 3735238"/>
              <a:gd name="connsiteX88" fmla="*/ 6659593 w 6720312"/>
              <a:gd name="connsiteY88" fmla="*/ 2510287 h 3735238"/>
              <a:gd name="connsiteX89" fmla="*/ 6642340 w 6720312"/>
              <a:gd name="connsiteY89" fmla="*/ 2372264 h 3735238"/>
              <a:gd name="connsiteX90" fmla="*/ 6633714 w 6720312"/>
              <a:gd name="connsiteY90" fmla="*/ 2303253 h 3735238"/>
              <a:gd name="connsiteX91" fmla="*/ 6625087 w 6720312"/>
              <a:gd name="connsiteY91" fmla="*/ 2070340 h 3735238"/>
              <a:gd name="connsiteX92" fmla="*/ 6616461 w 6720312"/>
              <a:gd name="connsiteY92" fmla="*/ 2001328 h 3735238"/>
              <a:gd name="connsiteX93" fmla="*/ 6607834 w 6720312"/>
              <a:gd name="connsiteY93" fmla="*/ 1923691 h 3735238"/>
              <a:gd name="connsiteX94" fmla="*/ 6590581 w 6720312"/>
              <a:gd name="connsiteY94" fmla="*/ 1785668 h 3735238"/>
              <a:gd name="connsiteX95" fmla="*/ 6599208 w 6720312"/>
              <a:gd name="connsiteY95" fmla="*/ 888521 h 3735238"/>
              <a:gd name="connsiteX96" fmla="*/ 6590581 w 6720312"/>
              <a:gd name="connsiteY96" fmla="*/ 785004 h 3735238"/>
              <a:gd name="connsiteX97" fmla="*/ 6573329 w 6720312"/>
              <a:gd name="connsiteY97" fmla="*/ 664234 h 3735238"/>
              <a:gd name="connsiteX98" fmla="*/ 6547449 w 6720312"/>
              <a:gd name="connsiteY98" fmla="*/ 569343 h 3735238"/>
              <a:gd name="connsiteX99" fmla="*/ 6478438 w 6720312"/>
              <a:gd name="connsiteY99" fmla="*/ 457200 h 3735238"/>
              <a:gd name="connsiteX100" fmla="*/ 6305910 w 6720312"/>
              <a:gd name="connsiteY100" fmla="*/ 327804 h 3735238"/>
              <a:gd name="connsiteX101" fmla="*/ 6280030 w 6720312"/>
              <a:gd name="connsiteY101" fmla="*/ 319177 h 3735238"/>
              <a:gd name="connsiteX102" fmla="*/ 6159261 w 6720312"/>
              <a:gd name="connsiteY102" fmla="*/ 258792 h 3735238"/>
              <a:gd name="connsiteX103" fmla="*/ 5883215 w 6720312"/>
              <a:gd name="connsiteY103" fmla="*/ 172528 h 3735238"/>
              <a:gd name="connsiteX104" fmla="*/ 5667555 w 6720312"/>
              <a:gd name="connsiteY104" fmla="*/ 120770 h 3735238"/>
              <a:gd name="connsiteX105" fmla="*/ 5400136 w 6720312"/>
              <a:gd name="connsiteY105" fmla="*/ 86264 h 3735238"/>
              <a:gd name="connsiteX106" fmla="*/ 5279366 w 6720312"/>
              <a:gd name="connsiteY106" fmla="*/ 77638 h 3735238"/>
              <a:gd name="connsiteX107" fmla="*/ 4873925 w 6720312"/>
              <a:gd name="connsiteY107" fmla="*/ 86264 h 3735238"/>
              <a:gd name="connsiteX108" fmla="*/ 4735902 w 6720312"/>
              <a:gd name="connsiteY108" fmla="*/ 103517 h 3735238"/>
              <a:gd name="connsiteX109" fmla="*/ 4459857 w 6720312"/>
              <a:gd name="connsiteY109" fmla="*/ 129396 h 3735238"/>
              <a:gd name="connsiteX110" fmla="*/ 4175185 w 6720312"/>
              <a:gd name="connsiteY110" fmla="*/ 163902 h 3735238"/>
              <a:gd name="connsiteX111" fmla="*/ 4037163 w 6720312"/>
              <a:gd name="connsiteY111" fmla="*/ 189781 h 3735238"/>
              <a:gd name="connsiteX112" fmla="*/ 3769744 w 6720312"/>
              <a:gd name="connsiteY112" fmla="*/ 215660 h 3735238"/>
              <a:gd name="connsiteX113" fmla="*/ 3398808 w 6720312"/>
              <a:gd name="connsiteY113" fmla="*/ 250166 h 3735238"/>
              <a:gd name="connsiteX114" fmla="*/ 3010619 w 6720312"/>
              <a:gd name="connsiteY114" fmla="*/ 284672 h 3735238"/>
              <a:gd name="connsiteX115" fmla="*/ 2898476 w 6720312"/>
              <a:gd name="connsiteY115" fmla="*/ 301925 h 3735238"/>
              <a:gd name="connsiteX116" fmla="*/ 2467155 w 6720312"/>
              <a:gd name="connsiteY116" fmla="*/ 301925 h 3735238"/>
              <a:gd name="connsiteX117" fmla="*/ 2286000 w 6720312"/>
              <a:gd name="connsiteY117" fmla="*/ 293298 h 3735238"/>
              <a:gd name="connsiteX118" fmla="*/ 2087593 w 6720312"/>
              <a:gd name="connsiteY118" fmla="*/ 276045 h 3735238"/>
              <a:gd name="connsiteX119" fmla="*/ 1906438 w 6720312"/>
              <a:gd name="connsiteY119" fmla="*/ 258792 h 3735238"/>
              <a:gd name="connsiteX120" fmla="*/ 1742536 w 6720312"/>
              <a:gd name="connsiteY120" fmla="*/ 207034 h 3735238"/>
              <a:gd name="connsiteX121" fmla="*/ 1639019 w 6720312"/>
              <a:gd name="connsiteY121" fmla="*/ 155275 h 3735238"/>
              <a:gd name="connsiteX122" fmla="*/ 1552755 w 6720312"/>
              <a:gd name="connsiteY122" fmla="*/ 112143 h 3735238"/>
              <a:gd name="connsiteX123" fmla="*/ 1345721 w 6720312"/>
              <a:gd name="connsiteY123" fmla="*/ 51759 h 3735238"/>
              <a:gd name="connsiteX124" fmla="*/ 1250830 w 6720312"/>
              <a:gd name="connsiteY124" fmla="*/ 17253 h 3735238"/>
              <a:gd name="connsiteX125" fmla="*/ 1199072 w 6720312"/>
              <a:gd name="connsiteY125" fmla="*/ 0 h 3735238"/>
              <a:gd name="connsiteX126" fmla="*/ 1000664 w 6720312"/>
              <a:gd name="connsiteY126" fmla="*/ 17253 h 3735238"/>
              <a:gd name="connsiteX127" fmla="*/ 914400 w 6720312"/>
              <a:gd name="connsiteY127" fmla="*/ 60385 h 3735238"/>
              <a:gd name="connsiteX128" fmla="*/ 854015 w 6720312"/>
              <a:gd name="connsiteY128" fmla="*/ 120770 h 3735238"/>
              <a:gd name="connsiteX129" fmla="*/ 785004 w 6720312"/>
              <a:gd name="connsiteY129" fmla="*/ 163902 h 3735238"/>
              <a:gd name="connsiteX130" fmla="*/ 776378 w 6720312"/>
              <a:gd name="connsiteY130" fmla="*/ 120770 h 37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720312" h="3735238">
                <a:moveTo>
                  <a:pt x="1268083" y="155275"/>
                </a:moveTo>
                <a:cubicBezTo>
                  <a:pt x="1187570" y="140898"/>
                  <a:pt x="1107881" y="120705"/>
                  <a:pt x="1026544" y="112143"/>
                </a:cubicBezTo>
                <a:cubicBezTo>
                  <a:pt x="998469" y="109188"/>
                  <a:pt x="931690" y="121720"/>
                  <a:pt x="897147" y="129396"/>
                </a:cubicBezTo>
                <a:lnTo>
                  <a:pt x="785004" y="155275"/>
                </a:lnTo>
                <a:cubicBezTo>
                  <a:pt x="776182" y="157480"/>
                  <a:pt x="768001" y="161929"/>
                  <a:pt x="759125" y="163902"/>
                </a:cubicBezTo>
                <a:cubicBezTo>
                  <a:pt x="742051" y="167696"/>
                  <a:pt x="724619" y="169653"/>
                  <a:pt x="707366" y="172528"/>
                </a:cubicBezTo>
                <a:cubicBezTo>
                  <a:pt x="642180" y="198603"/>
                  <a:pt x="686075" y="184608"/>
                  <a:pt x="612476" y="198408"/>
                </a:cubicBezTo>
                <a:cubicBezTo>
                  <a:pt x="583654" y="203812"/>
                  <a:pt x="555357" y="212421"/>
                  <a:pt x="526212" y="215660"/>
                </a:cubicBezTo>
                <a:cubicBezTo>
                  <a:pt x="465527" y="222403"/>
                  <a:pt x="438805" y="225014"/>
                  <a:pt x="379563" y="232913"/>
                </a:cubicBezTo>
                <a:cubicBezTo>
                  <a:pt x="334563" y="238913"/>
                  <a:pt x="317555" y="240942"/>
                  <a:pt x="276046" y="250166"/>
                </a:cubicBezTo>
                <a:cubicBezTo>
                  <a:pt x="264472" y="252738"/>
                  <a:pt x="252896" y="255385"/>
                  <a:pt x="241540" y="258792"/>
                </a:cubicBezTo>
                <a:cubicBezTo>
                  <a:pt x="224121" y="264018"/>
                  <a:pt x="189781" y="276045"/>
                  <a:pt x="189781" y="276045"/>
                </a:cubicBezTo>
                <a:cubicBezTo>
                  <a:pt x="178279" y="284672"/>
                  <a:pt x="164828" y="291179"/>
                  <a:pt x="155276" y="301925"/>
                </a:cubicBezTo>
                <a:cubicBezTo>
                  <a:pt x="141500" y="317423"/>
                  <a:pt x="132272" y="336430"/>
                  <a:pt x="120770" y="353683"/>
                </a:cubicBezTo>
                <a:cubicBezTo>
                  <a:pt x="115019" y="362309"/>
                  <a:pt x="108153" y="370289"/>
                  <a:pt x="103517" y="379562"/>
                </a:cubicBezTo>
                <a:lnTo>
                  <a:pt x="69012" y="448574"/>
                </a:lnTo>
                <a:lnTo>
                  <a:pt x="51759" y="483079"/>
                </a:lnTo>
                <a:cubicBezTo>
                  <a:pt x="32723" y="578260"/>
                  <a:pt x="43778" y="541523"/>
                  <a:pt x="25880" y="595223"/>
                </a:cubicBezTo>
                <a:cubicBezTo>
                  <a:pt x="3853" y="793461"/>
                  <a:pt x="12091" y="698537"/>
                  <a:pt x="0" y="879894"/>
                </a:cubicBezTo>
                <a:cubicBezTo>
                  <a:pt x="26829" y="1470124"/>
                  <a:pt x="7533" y="1065587"/>
                  <a:pt x="25880" y="1423359"/>
                </a:cubicBezTo>
                <a:cubicBezTo>
                  <a:pt x="29762" y="1499063"/>
                  <a:pt x="36555" y="1652789"/>
                  <a:pt x="43132" y="1733909"/>
                </a:cubicBezTo>
                <a:cubicBezTo>
                  <a:pt x="48034" y="1794369"/>
                  <a:pt x="54542" y="1854688"/>
                  <a:pt x="60385" y="1915064"/>
                </a:cubicBezTo>
                <a:cubicBezTo>
                  <a:pt x="65952" y="1972591"/>
                  <a:pt x="71588" y="2030113"/>
                  <a:pt x="77638" y="2087592"/>
                </a:cubicBezTo>
                <a:cubicBezTo>
                  <a:pt x="83089" y="2139383"/>
                  <a:pt x="89709" y="2191049"/>
                  <a:pt x="94891" y="2242868"/>
                </a:cubicBezTo>
                <a:cubicBezTo>
                  <a:pt x="100596" y="2299925"/>
                  <a:pt x="114927" y="2446426"/>
                  <a:pt x="120770" y="2484408"/>
                </a:cubicBezTo>
                <a:cubicBezTo>
                  <a:pt x="124376" y="2507844"/>
                  <a:pt x="132272" y="2530415"/>
                  <a:pt x="138023" y="2553419"/>
                </a:cubicBezTo>
                <a:lnTo>
                  <a:pt x="163902" y="2656936"/>
                </a:lnTo>
                <a:lnTo>
                  <a:pt x="172529" y="2691442"/>
                </a:lnTo>
                <a:cubicBezTo>
                  <a:pt x="175404" y="2702944"/>
                  <a:pt x="177406" y="2714700"/>
                  <a:pt x="181155" y="2725947"/>
                </a:cubicBezTo>
                <a:cubicBezTo>
                  <a:pt x="184030" y="2734573"/>
                  <a:pt x="187283" y="2743083"/>
                  <a:pt x="189781" y="2751826"/>
                </a:cubicBezTo>
                <a:cubicBezTo>
                  <a:pt x="193038" y="2763226"/>
                  <a:pt x="193738" y="2775435"/>
                  <a:pt x="198408" y="2786332"/>
                </a:cubicBezTo>
                <a:cubicBezTo>
                  <a:pt x="202492" y="2795861"/>
                  <a:pt x="209910" y="2803585"/>
                  <a:pt x="215661" y="2812211"/>
                </a:cubicBezTo>
                <a:cubicBezTo>
                  <a:pt x="231435" y="2875310"/>
                  <a:pt x="216224" y="2822248"/>
                  <a:pt x="250166" y="2907102"/>
                </a:cubicBezTo>
                <a:cubicBezTo>
                  <a:pt x="253543" y="2915545"/>
                  <a:pt x="255211" y="2924623"/>
                  <a:pt x="258793" y="2932981"/>
                </a:cubicBezTo>
                <a:cubicBezTo>
                  <a:pt x="263859" y="2944801"/>
                  <a:pt x="270980" y="2955667"/>
                  <a:pt x="276046" y="2967487"/>
                </a:cubicBezTo>
                <a:cubicBezTo>
                  <a:pt x="279628" y="2975845"/>
                  <a:pt x="280606" y="2985233"/>
                  <a:pt x="284672" y="2993366"/>
                </a:cubicBezTo>
                <a:cubicBezTo>
                  <a:pt x="289309" y="3002639"/>
                  <a:pt x="296174" y="3010619"/>
                  <a:pt x="301925" y="3019245"/>
                </a:cubicBezTo>
                <a:cubicBezTo>
                  <a:pt x="338266" y="3128277"/>
                  <a:pt x="277645" y="2953968"/>
                  <a:pt x="327804" y="3071004"/>
                </a:cubicBezTo>
                <a:cubicBezTo>
                  <a:pt x="332474" y="3081901"/>
                  <a:pt x="331760" y="3094612"/>
                  <a:pt x="336430" y="3105509"/>
                </a:cubicBezTo>
                <a:cubicBezTo>
                  <a:pt x="340514" y="3115039"/>
                  <a:pt x="349046" y="3122116"/>
                  <a:pt x="353683" y="3131389"/>
                </a:cubicBezTo>
                <a:cubicBezTo>
                  <a:pt x="357750" y="3139522"/>
                  <a:pt x="357894" y="3149319"/>
                  <a:pt x="362310" y="3157268"/>
                </a:cubicBezTo>
                <a:cubicBezTo>
                  <a:pt x="372380" y="3175394"/>
                  <a:pt x="385313" y="3191773"/>
                  <a:pt x="396815" y="3209026"/>
                </a:cubicBezTo>
                <a:cubicBezTo>
                  <a:pt x="402566" y="3217653"/>
                  <a:pt x="410789" y="3225070"/>
                  <a:pt x="414068" y="3234906"/>
                </a:cubicBezTo>
                <a:cubicBezTo>
                  <a:pt x="422713" y="3260840"/>
                  <a:pt x="421368" y="3264370"/>
                  <a:pt x="439947" y="3286664"/>
                </a:cubicBezTo>
                <a:cubicBezTo>
                  <a:pt x="447757" y="3296036"/>
                  <a:pt x="458337" y="3302913"/>
                  <a:pt x="465827" y="3312543"/>
                </a:cubicBezTo>
                <a:cubicBezTo>
                  <a:pt x="478557" y="3328910"/>
                  <a:pt x="485670" y="3349640"/>
                  <a:pt x="500332" y="3364302"/>
                </a:cubicBezTo>
                <a:cubicBezTo>
                  <a:pt x="514709" y="3378679"/>
                  <a:pt x="530075" y="3392132"/>
                  <a:pt x="543464" y="3407434"/>
                </a:cubicBezTo>
                <a:cubicBezTo>
                  <a:pt x="550291" y="3415236"/>
                  <a:pt x="553386" y="3425982"/>
                  <a:pt x="560717" y="3433313"/>
                </a:cubicBezTo>
                <a:cubicBezTo>
                  <a:pt x="568048" y="3440644"/>
                  <a:pt x="578632" y="3443929"/>
                  <a:pt x="586597" y="3450566"/>
                </a:cubicBezTo>
                <a:cubicBezTo>
                  <a:pt x="595969" y="3458376"/>
                  <a:pt x="603295" y="3468412"/>
                  <a:pt x="612476" y="3476445"/>
                </a:cubicBezTo>
                <a:cubicBezTo>
                  <a:pt x="651838" y="3510887"/>
                  <a:pt x="737444" y="3570761"/>
                  <a:pt x="767751" y="3588589"/>
                </a:cubicBezTo>
                <a:cubicBezTo>
                  <a:pt x="777970" y="3594600"/>
                  <a:pt x="790755" y="3594340"/>
                  <a:pt x="802257" y="3597215"/>
                </a:cubicBezTo>
                <a:cubicBezTo>
                  <a:pt x="881872" y="3637023"/>
                  <a:pt x="846317" y="3625484"/>
                  <a:pt x="905774" y="3640347"/>
                </a:cubicBezTo>
                <a:cubicBezTo>
                  <a:pt x="917276" y="3646098"/>
                  <a:pt x="928239" y="3653085"/>
                  <a:pt x="940280" y="3657600"/>
                </a:cubicBezTo>
                <a:cubicBezTo>
                  <a:pt x="951381" y="3661763"/>
                  <a:pt x="963193" y="3663742"/>
                  <a:pt x="974785" y="3666226"/>
                </a:cubicBezTo>
                <a:cubicBezTo>
                  <a:pt x="1003458" y="3672370"/>
                  <a:pt x="1032601" y="3676366"/>
                  <a:pt x="1061049" y="3683479"/>
                </a:cubicBezTo>
                <a:cubicBezTo>
                  <a:pt x="1126367" y="3699810"/>
                  <a:pt x="1083748" y="3691033"/>
                  <a:pt x="1190446" y="3700732"/>
                </a:cubicBezTo>
                <a:lnTo>
                  <a:pt x="1337095" y="3692106"/>
                </a:lnTo>
                <a:cubicBezTo>
                  <a:pt x="1391720" y="3689071"/>
                  <a:pt x="1446542" y="3688749"/>
                  <a:pt x="1500997" y="3683479"/>
                </a:cubicBezTo>
                <a:cubicBezTo>
                  <a:pt x="1535816" y="3680109"/>
                  <a:pt x="1569884" y="3671173"/>
                  <a:pt x="1604514" y="3666226"/>
                </a:cubicBezTo>
                <a:cubicBezTo>
                  <a:pt x="1848335" y="3631396"/>
                  <a:pt x="1673139" y="3658509"/>
                  <a:pt x="2078966" y="3579962"/>
                </a:cubicBezTo>
                <a:cubicBezTo>
                  <a:pt x="2139317" y="3568281"/>
                  <a:pt x="2199403" y="3555044"/>
                  <a:pt x="2260121" y="3545457"/>
                </a:cubicBezTo>
                <a:lnTo>
                  <a:pt x="2587925" y="3493698"/>
                </a:lnTo>
                <a:cubicBezTo>
                  <a:pt x="2694317" y="3502324"/>
                  <a:pt x="2800938" y="3508485"/>
                  <a:pt x="2907102" y="3519577"/>
                </a:cubicBezTo>
                <a:cubicBezTo>
                  <a:pt x="2907107" y="3519578"/>
                  <a:pt x="3230590" y="3562709"/>
                  <a:pt x="3295291" y="3571336"/>
                </a:cubicBezTo>
                <a:lnTo>
                  <a:pt x="3424687" y="3588589"/>
                </a:lnTo>
                <a:cubicBezTo>
                  <a:pt x="3470671" y="3594523"/>
                  <a:pt x="3517138" y="3597297"/>
                  <a:pt x="3562710" y="3605842"/>
                </a:cubicBezTo>
                <a:cubicBezTo>
                  <a:pt x="3608717" y="3614468"/>
                  <a:pt x="3654358" y="3625356"/>
                  <a:pt x="3700732" y="3631721"/>
                </a:cubicBezTo>
                <a:cubicBezTo>
                  <a:pt x="3801088" y="3645495"/>
                  <a:pt x="3902015" y="3654724"/>
                  <a:pt x="4002657" y="3666226"/>
                </a:cubicBezTo>
                <a:cubicBezTo>
                  <a:pt x="4063135" y="3664714"/>
                  <a:pt x="4414069" y="3658541"/>
                  <a:pt x="4528868" y="3648974"/>
                </a:cubicBezTo>
                <a:cubicBezTo>
                  <a:pt x="5131077" y="3598790"/>
                  <a:pt x="4638771" y="3624764"/>
                  <a:pt x="5055080" y="3605842"/>
                </a:cubicBezTo>
                <a:lnTo>
                  <a:pt x="5141344" y="3614468"/>
                </a:lnTo>
                <a:cubicBezTo>
                  <a:pt x="5178694" y="3617716"/>
                  <a:pt x="5216225" y="3618954"/>
                  <a:pt x="5253487" y="3623094"/>
                </a:cubicBezTo>
                <a:cubicBezTo>
                  <a:pt x="5293904" y="3627585"/>
                  <a:pt x="5334145" y="3633662"/>
                  <a:pt x="5374257" y="3640347"/>
                </a:cubicBezTo>
                <a:cubicBezTo>
                  <a:pt x="5403182" y="3645168"/>
                  <a:pt x="5431826" y="3651559"/>
                  <a:pt x="5460521" y="3657600"/>
                </a:cubicBezTo>
                <a:cubicBezTo>
                  <a:pt x="5547744" y="3675963"/>
                  <a:pt x="5578107" y="3684841"/>
                  <a:pt x="5676181" y="3709359"/>
                </a:cubicBezTo>
                <a:cubicBezTo>
                  <a:pt x="5699185" y="3715110"/>
                  <a:pt x="5721664" y="3723670"/>
                  <a:pt x="5745193" y="3726611"/>
                </a:cubicBezTo>
                <a:lnTo>
                  <a:pt x="5814204" y="3735238"/>
                </a:lnTo>
                <a:cubicBezTo>
                  <a:pt x="6013310" y="3726187"/>
                  <a:pt x="5953126" y="3744362"/>
                  <a:pt x="6090249" y="3700732"/>
                </a:cubicBezTo>
                <a:cubicBezTo>
                  <a:pt x="6212564" y="3661814"/>
                  <a:pt x="6209062" y="3662891"/>
                  <a:pt x="6340415" y="3597215"/>
                </a:cubicBezTo>
                <a:cubicBezTo>
                  <a:pt x="6349688" y="3592578"/>
                  <a:pt x="6358731" y="3587053"/>
                  <a:pt x="6366295" y="3579962"/>
                </a:cubicBezTo>
                <a:cubicBezTo>
                  <a:pt x="6461867" y="3490363"/>
                  <a:pt x="6526314" y="3429108"/>
                  <a:pt x="6581955" y="3303917"/>
                </a:cubicBezTo>
                <a:cubicBezTo>
                  <a:pt x="6670484" y="3104728"/>
                  <a:pt x="6577557" y="3320529"/>
                  <a:pt x="6633714" y="3174521"/>
                </a:cubicBezTo>
                <a:cubicBezTo>
                  <a:pt x="6641575" y="3154082"/>
                  <a:pt x="6652668" y="3134911"/>
                  <a:pt x="6659593" y="3114136"/>
                </a:cubicBezTo>
                <a:cubicBezTo>
                  <a:pt x="6703455" y="2982549"/>
                  <a:pt x="6648401" y="3102016"/>
                  <a:pt x="6702725" y="2993366"/>
                </a:cubicBezTo>
                <a:cubicBezTo>
                  <a:pt x="6708476" y="2958860"/>
                  <a:pt x="6722661" y="2924728"/>
                  <a:pt x="6719978" y="2889849"/>
                </a:cubicBezTo>
                <a:cubicBezTo>
                  <a:pt x="6717102" y="2852468"/>
                  <a:pt x="6716913" y="2814783"/>
                  <a:pt x="6711351" y="2777706"/>
                </a:cubicBezTo>
                <a:cubicBezTo>
                  <a:pt x="6708246" y="2757004"/>
                  <a:pt x="6698737" y="2737734"/>
                  <a:pt x="6694098" y="2717321"/>
                </a:cubicBezTo>
                <a:cubicBezTo>
                  <a:pt x="6663977" y="2584787"/>
                  <a:pt x="6672565" y="2618385"/>
                  <a:pt x="6659593" y="2510287"/>
                </a:cubicBezTo>
                <a:cubicBezTo>
                  <a:pt x="6654069" y="2464252"/>
                  <a:pt x="6648091" y="2418272"/>
                  <a:pt x="6642340" y="2372264"/>
                </a:cubicBezTo>
                <a:lnTo>
                  <a:pt x="6633714" y="2303253"/>
                </a:lnTo>
                <a:cubicBezTo>
                  <a:pt x="6630838" y="2225615"/>
                  <a:pt x="6629519" y="2147904"/>
                  <a:pt x="6625087" y="2070340"/>
                </a:cubicBezTo>
                <a:cubicBezTo>
                  <a:pt x="6623764" y="2047195"/>
                  <a:pt x="6619170" y="2024352"/>
                  <a:pt x="6616461" y="2001328"/>
                </a:cubicBezTo>
                <a:cubicBezTo>
                  <a:pt x="6613419" y="1975468"/>
                  <a:pt x="6610936" y="1949544"/>
                  <a:pt x="6607834" y="1923691"/>
                </a:cubicBezTo>
                <a:cubicBezTo>
                  <a:pt x="6602310" y="1877656"/>
                  <a:pt x="6590581" y="1785668"/>
                  <a:pt x="6590581" y="1785668"/>
                </a:cubicBezTo>
                <a:cubicBezTo>
                  <a:pt x="6593457" y="1486619"/>
                  <a:pt x="6599208" y="1187584"/>
                  <a:pt x="6599208" y="888521"/>
                </a:cubicBezTo>
                <a:cubicBezTo>
                  <a:pt x="6599208" y="853896"/>
                  <a:pt x="6593864" y="819473"/>
                  <a:pt x="6590581" y="785004"/>
                </a:cubicBezTo>
                <a:cubicBezTo>
                  <a:pt x="6586452" y="741653"/>
                  <a:pt x="6583617" y="705387"/>
                  <a:pt x="6573329" y="664234"/>
                </a:cubicBezTo>
                <a:cubicBezTo>
                  <a:pt x="6565377" y="632427"/>
                  <a:pt x="6559332" y="599899"/>
                  <a:pt x="6547449" y="569343"/>
                </a:cubicBezTo>
                <a:cubicBezTo>
                  <a:pt x="6541069" y="552937"/>
                  <a:pt x="6491445" y="472809"/>
                  <a:pt x="6478438" y="457200"/>
                </a:cubicBezTo>
                <a:cubicBezTo>
                  <a:pt x="6427256" y="395781"/>
                  <a:pt x="6379698" y="371209"/>
                  <a:pt x="6305910" y="327804"/>
                </a:cubicBezTo>
                <a:cubicBezTo>
                  <a:pt x="6298072" y="323193"/>
                  <a:pt x="6288163" y="323244"/>
                  <a:pt x="6280030" y="319177"/>
                </a:cubicBezTo>
                <a:cubicBezTo>
                  <a:pt x="6143536" y="250930"/>
                  <a:pt x="6368896" y="347059"/>
                  <a:pt x="6159261" y="258792"/>
                </a:cubicBezTo>
                <a:cubicBezTo>
                  <a:pt x="6038031" y="207748"/>
                  <a:pt x="6048006" y="215894"/>
                  <a:pt x="5883215" y="172528"/>
                </a:cubicBezTo>
                <a:cubicBezTo>
                  <a:pt x="5856093" y="165391"/>
                  <a:pt x="5715114" y="129417"/>
                  <a:pt x="5667555" y="120770"/>
                </a:cubicBezTo>
                <a:cubicBezTo>
                  <a:pt x="5583519" y="105491"/>
                  <a:pt x="5483426" y="94072"/>
                  <a:pt x="5400136" y="86264"/>
                </a:cubicBezTo>
                <a:cubicBezTo>
                  <a:pt x="5359953" y="82497"/>
                  <a:pt x="5319623" y="80513"/>
                  <a:pt x="5279366" y="77638"/>
                </a:cubicBezTo>
                <a:cubicBezTo>
                  <a:pt x="5144219" y="80513"/>
                  <a:pt x="5008950" y="79834"/>
                  <a:pt x="4873925" y="86264"/>
                </a:cubicBezTo>
                <a:cubicBezTo>
                  <a:pt x="4827612" y="88469"/>
                  <a:pt x="4782018" y="98713"/>
                  <a:pt x="4735902" y="103517"/>
                </a:cubicBezTo>
                <a:cubicBezTo>
                  <a:pt x="4643981" y="113092"/>
                  <a:pt x="4551744" y="119500"/>
                  <a:pt x="4459857" y="129396"/>
                </a:cubicBezTo>
                <a:cubicBezTo>
                  <a:pt x="4364821" y="139631"/>
                  <a:pt x="4269133" y="146287"/>
                  <a:pt x="4175185" y="163902"/>
                </a:cubicBezTo>
                <a:cubicBezTo>
                  <a:pt x="4129178" y="172528"/>
                  <a:pt x="4083411" y="182555"/>
                  <a:pt x="4037163" y="189781"/>
                </a:cubicBezTo>
                <a:cubicBezTo>
                  <a:pt x="3919352" y="208189"/>
                  <a:pt x="3886568" y="207872"/>
                  <a:pt x="3769744" y="215660"/>
                </a:cubicBezTo>
                <a:cubicBezTo>
                  <a:pt x="3498068" y="251884"/>
                  <a:pt x="3799260" y="214411"/>
                  <a:pt x="3398808" y="250166"/>
                </a:cubicBezTo>
                <a:cubicBezTo>
                  <a:pt x="2938432" y="291271"/>
                  <a:pt x="3340995" y="265237"/>
                  <a:pt x="3010619" y="284672"/>
                </a:cubicBezTo>
                <a:cubicBezTo>
                  <a:pt x="2973238" y="290423"/>
                  <a:pt x="2936166" y="298784"/>
                  <a:pt x="2898476" y="301925"/>
                </a:cubicBezTo>
                <a:cubicBezTo>
                  <a:pt x="2719904" y="316806"/>
                  <a:pt x="2651849" y="309621"/>
                  <a:pt x="2467155" y="301925"/>
                </a:cubicBezTo>
                <a:cubicBezTo>
                  <a:pt x="2406754" y="299408"/>
                  <a:pt x="2346313" y="297410"/>
                  <a:pt x="2286000" y="293298"/>
                </a:cubicBezTo>
                <a:cubicBezTo>
                  <a:pt x="2219769" y="288782"/>
                  <a:pt x="2153721" y="281880"/>
                  <a:pt x="2087593" y="276045"/>
                </a:cubicBezTo>
                <a:lnTo>
                  <a:pt x="1906438" y="258792"/>
                </a:lnTo>
                <a:cubicBezTo>
                  <a:pt x="1812168" y="235225"/>
                  <a:pt x="1816839" y="242230"/>
                  <a:pt x="1742536" y="207034"/>
                </a:cubicBezTo>
                <a:cubicBezTo>
                  <a:pt x="1707671" y="190519"/>
                  <a:pt x="1671119" y="176674"/>
                  <a:pt x="1639019" y="155275"/>
                </a:cubicBezTo>
                <a:cubicBezTo>
                  <a:pt x="1601596" y="130327"/>
                  <a:pt x="1608565" y="132705"/>
                  <a:pt x="1552755" y="112143"/>
                </a:cubicBezTo>
                <a:cubicBezTo>
                  <a:pt x="1425136" y="65125"/>
                  <a:pt x="1475097" y="87697"/>
                  <a:pt x="1345721" y="51759"/>
                </a:cubicBezTo>
                <a:cubicBezTo>
                  <a:pt x="1292426" y="36955"/>
                  <a:pt x="1299648" y="35005"/>
                  <a:pt x="1250830" y="17253"/>
                </a:cubicBezTo>
                <a:cubicBezTo>
                  <a:pt x="1233739" y="11038"/>
                  <a:pt x="1216325" y="5751"/>
                  <a:pt x="1199072" y="0"/>
                </a:cubicBezTo>
                <a:cubicBezTo>
                  <a:pt x="1132936" y="5751"/>
                  <a:pt x="1066382" y="7865"/>
                  <a:pt x="1000664" y="17253"/>
                </a:cubicBezTo>
                <a:cubicBezTo>
                  <a:pt x="981431" y="20001"/>
                  <a:pt x="928077" y="48988"/>
                  <a:pt x="914400" y="60385"/>
                </a:cubicBezTo>
                <a:cubicBezTo>
                  <a:pt x="892532" y="78608"/>
                  <a:pt x="876788" y="103690"/>
                  <a:pt x="854015" y="120770"/>
                </a:cubicBezTo>
                <a:cubicBezTo>
                  <a:pt x="809222" y="154365"/>
                  <a:pt x="832369" y="140219"/>
                  <a:pt x="785004" y="163902"/>
                </a:cubicBezTo>
                <a:cubicBezTo>
                  <a:pt x="774559" y="132567"/>
                  <a:pt x="776378" y="147116"/>
                  <a:pt x="776378" y="1207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47977" y="2139351"/>
            <a:ext cx="1733910" cy="664234"/>
          </a:xfrm>
          <a:custGeom>
            <a:avLst/>
            <a:gdLst>
              <a:gd name="connsiteX0" fmla="*/ 879895 w 1733910"/>
              <a:gd name="connsiteY0" fmla="*/ 172528 h 664234"/>
              <a:gd name="connsiteX1" fmla="*/ 638355 w 1733910"/>
              <a:gd name="connsiteY1" fmla="*/ 94891 h 664234"/>
              <a:gd name="connsiteX2" fmla="*/ 396815 w 1733910"/>
              <a:gd name="connsiteY2" fmla="*/ 103517 h 664234"/>
              <a:gd name="connsiteX3" fmla="*/ 284672 w 1733910"/>
              <a:gd name="connsiteY3" fmla="*/ 129396 h 664234"/>
              <a:gd name="connsiteX4" fmla="*/ 224287 w 1733910"/>
              <a:gd name="connsiteY4" fmla="*/ 146649 h 664234"/>
              <a:gd name="connsiteX5" fmla="*/ 163902 w 1733910"/>
              <a:gd name="connsiteY5" fmla="*/ 181155 h 664234"/>
              <a:gd name="connsiteX6" fmla="*/ 112144 w 1733910"/>
              <a:gd name="connsiteY6" fmla="*/ 215660 h 664234"/>
              <a:gd name="connsiteX7" fmla="*/ 94891 w 1733910"/>
              <a:gd name="connsiteY7" fmla="*/ 267419 h 664234"/>
              <a:gd name="connsiteX8" fmla="*/ 86265 w 1733910"/>
              <a:gd name="connsiteY8" fmla="*/ 293298 h 664234"/>
              <a:gd name="connsiteX9" fmla="*/ 69012 w 1733910"/>
              <a:gd name="connsiteY9" fmla="*/ 327804 h 664234"/>
              <a:gd name="connsiteX10" fmla="*/ 43132 w 1733910"/>
              <a:gd name="connsiteY10" fmla="*/ 396815 h 664234"/>
              <a:gd name="connsiteX11" fmla="*/ 34506 w 1733910"/>
              <a:gd name="connsiteY11" fmla="*/ 439947 h 664234"/>
              <a:gd name="connsiteX12" fmla="*/ 17253 w 1733910"/>
              <a:gd name="connsiteY12" fmla="*/ 474453 h 664234"/>
              <a:gd name="connsiteX13" fmla="*/ 0 w 1733910"/>
              <a:gd name="connsiteY13" fmla="*/ 534838 h 664234"/>
              <a:gd name="connsiteX14" fmla="*/ 17253 w 1733910"/>
              <a:gd name="connsiteY14" fmla="*/ 586596 h 664234"/>
              <a:gd name="connsiteX15" fmla="*/ 43132 w 1733910"/>
              <a:gd name="connsiteY15" fmla="*/ 612475 h 664234"/>
              <a:gd name="connsiteX16" fmla="*/ 103517 w 1733910"/>
              <a:gd name="connsiteY16" fmla="*/ 646981 h 664234"/>
              <a:gd name="connsiteX17" fmla="*/ 181155 w 1733910"/>
              <a:gd name="connsiteY17" fmla="*/ 664234 h 664234"/>
              <a:gd name="connsiteX18" fmla="*/ 474453 w 1733910"/>
              <a:gd name="connsiteY18" fmla="*/ 655607 h 664234"/>
              <a:gd name="connsiteX19" fmla="*/ 543465 w 1733910"/>
              <a:gd name="connsiteY19" fmla="*/ 638355 h 664234"/>
              <a:gd name="connsiteX20" fmla="*/ 586597 w 1733910"/>
              <a:gd name="connsiteY20" fmla="*/ 629728 h 664234"/>
              <a:gd name="connsiteX21" fmla="*/ 664234 w 1733910"/>
              <a:gd name="connsiteY21" fmla="*/ 595223 h 664234"/>
              <a:gd name="connsiteX22" fmla="*/ 733246 w 1733910"/>
              <a:gd name="connsiteY22" fmla="*/ 577970 h 664234"/>
              <a:gd name="connsiteX23" fmla="*/ 767751 w 1733910"/>
              <a:gd name="connsiteY23" fmla="*/ 569343 h 664234"/>
              <a:gd name="connsiteX24" fmla="*/ 802257 w 1733910"/>
              <a:gd name="connsiteY24" fmla="*/ 560717 h 664234"/>
              <a:gd name="connsiteX25" fmla="*/ 1017917 w 1733910"/>
              <a:gd name="connsiteY25" fmla="*/ 577970 h 664234"/>
              <a:gd name="connsiteX26" fmla="*/ 1069676 w 1733910"/>
              <a:gd name="connsiteY26" fmla="*/ 586596 h 664234"/>
              <a:gd name="connsiteX27" fmla="*/ 1138687 w 1733910"/>
              <a:gd name="connsiteY27" fmla="*/ 603849 h 664234"/>
              <a:gd name="connsiteX28" fmla="*/ 1173193 w 1733910"/>
              <a:gd name="connsiteY28" fmla="*/ 612475 h 664234"/>
              <a:gd name="connsiteX29" fmla="*/ 1207698 w 1733910"/>
              <a:gd name="connsiteY29" fmla="*/ 621102 h 664234"/>
              <a:gd name="connsiteX30" fmla="*/ 1268083 w 1733910"/>
              <a:gd name="connsiteY30" fmla="*/ 646981 h 664234"/>
              <a:gd name="connsiteX31" fmla="*/ 1337095 w 1733910"/>
              <a:gd name="connsiteY31" fmla="*/ 655607 h 664234"/>
              <a:gd name="connsiteX32" fmla="*/ 1500997 w 1733910"/>
              <a:gd name="connsiteY32" fmla="*/ 638355 h 664234"/>
              <a:gd name="connsiteX33" fmla="*/ 1535502 w 1733910"/>
              <a:gd name="connsiteY33" fmla="*/ 629728 h 664234"/>
              <a:gd name="connsiteX34" fmla="*/ 1578634 w 1733910"/>
              <a:gd name="connsiteY34" fmla="*/ 621102 h 664234"/>
              <a:gd name="connsiteX35" fmla="*/ 1647646 w 1733910"/>
              <a:gd name="connsiteY35" fmla="*/ 603849 h 664234"/>
              <a:gd name="connsiteX36" fmla="*/ 1716657 w 1733910"/>
              <a:gd name="connsiteY36" fmla="*/ 543464 h 664234"/>
              <a:gd name="connsiteX37" fmla="*/ 1733910 w 1733910"/>
              <a:gd name="connsiteY37" fmla="*/ 483079 h 664234"/>
              <a:gd name="connsiteX38" fmla="*/ 1716657 w 1733910"/>
              <a:gd name="connsiteY38" fmla="*/ 370936 h 664234"/>
              <a:gd name="connsiteX39" fmla="*/ 1708031 w 1733910"/>
              <a:gd name="connsiteY39" fmla="*/ 319177 h 664234"/>
              <a:gd name="connsiteX40" fmla="*/ 1664898 w 1733910"/>
              <a:gd name="connsiteY40" fmla="*/ 232913 h 664234"/>
              <a:gd name="connsiteX41" fmla="*/ 1604514 w 1733910"/>
              <a:gd name="connsiteY41" fmla="*/ 155275 h 664234"/>
              <a:gd name="connsiteX42" fmla="*/ 1518249 w 1733910"/>
              <a:gd name="connsiteY42" fmla="*/ 94891 h 664234"/>
              <a:gd name="connsiteX43" fmla="*/ 1466491 w 1733910"/>
              <a:gd name="connsiteY43" fmla="*/ 77638 h 664234"/>
              <a:gd name="connsiteX44" fmla="*/ 1371600 w 1733910"/>
              <a:gd name="connsiteY44" fmla="*/ 43132 h 664234"/>
              <a:gd name="connsiteX45" fmla="*/ 1337095 w 1733910"/>
              <a:gd name="connsiteY45" fmla="*/ 34506 h 664234"/>
              <a:gd name="connsiteX46" fmla="*/ 1302589 w 1733910"/>
              <a:gd name="connsiteY46" fmla="*/ 25879 h 664234"/>
              <a:gd name="connsiteX47" fmla="*/ 1216325 w 1733910"/>
              <a:gd name="connsiteY47" fmla="*/ 17253 h 664234"/>
              <a:gd name="connsiteX48" fmla="*/ 888521 w 1733910"/>
              <a:gd name="connsiteY48" fmla="*/ 34506 h 664234"/>
              <a:gd name="connsiteX49" fmla="*/ 845389 w 1733910"/>
              <a:gd name="connsiteY49" fmla="*/ 43132 h 664234"/>
              <a:gd name="connsiteX50" fmla="*/ 793631 w 1733910"/>
              <a:gd name="connsiteY50" fmla="*/ 51758 h 664234"/>
              <a:gd name="connsiteX51" fmla="*/ 707366 w 1733910"/>
              <a:gd name="connsiteY51" fmla="*/ 69011 h 664234"/>
              <a:gd name="connsiteX52" fmla="*/ 629729 w 1733910"/>
              <a:gd name="connsiteY52" fmla="*/ 94891 h 664234"/>
              <a:gd name="connsiteX53" fmla="*/ 517585 w 1733910"/>
              <a:gd name="connsiteY53" fmla="*/ 112143 h 664234"/>
              <a:gd name="connsiteX54" fmla="*/ 474453 w 1733910"/>
              <a:gd name="connsiteY54" fmla="*/ 77638 h 664234"/>
              <a:gd name="connsiteX55" fmla="*/ 483080 w 1733910"/>
              <a:gd name="connsiteY55" fmla="*/ 43132 h 664234"/>
              <a:gd name="connsiteX56" fmla="*/ 491706 w 1733910"/>
              <a:gd name="connsiteY56" fmla="*/ 0 h 6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33910" h="664234">
                <a:moveTo>
                  <a:pt x="879895" y="172528"/>
                </a:moveTo>
                <a:cubicBezTo>
                  <a:pt x="799382" y="146649"/>
                  <a:pt x="722075" y="106851"/>
                  <a:pt x="638355" y="94891"/>
                </a:cubicBezTo>
                <a:cubicBezTo>
                  <a:pt x="558600" y="83498"/>
                  <a:pt x="477130" y="97176"/>
                  <a:pt x="396815" y="103517"/>
                </a:cubicBezTo>
                <a:cubicBezTo>
                  <a:pt x="317490" y="109779"/>
                  <a:pt x="333454" y="115458"/>
                  <a:pt x="284672" y="129396"/>
                </a:cubicBezTo>
                <a:cubicBezTo>
                  <a:pt x="208850" y="151060"/>
                  <a:pt x="286335" y="125967"/>
                  <a:pt x="224287" y="146649"/>
                </a:cubicBezTo>
                <a:cubicBezTo>
                  <a:pt x="134782" y="206320"/>
                  <a:pt x="273329" y="115499"/>
                  <a:pt x="163902" y="181155"/>
                </a:cubicBezTo>
                <a:cubicBezTo>
                  <a:pt x="146122" y="191823"/>
                  <a:pt x="112144" y="215660"/>
                  <a:pt x="112144" y="215660"/>
                </a:cubicBezTo>
                <a:lnTo>
                  <a:pt x="94891" y="267419"/>
                </a:lnTo>
                <a:cubicBezTo>
                  <a:pt x="92016" y="276045"/>
                  <a:pt x="90331" y="285165"/>
                  <a:pt x="86265" y="293298"/>
                </a:cubicBezTo>
                <a:cubicBezTo>
                  <a:pt x="80514" y="304800"/>
                  <a:pt x="73527" y="315763"/>
                  <a:pt x="69012" y="327804"/>
                </a:cubicBezTo>
                <a:cubicBezTo>
                  <a:pt x="33775" y="421767"/>
                  <a:pt x="91167" y="300745"/>
                  <a:pt x="43132" y="396815"/>
                </a:cubicBezTo>
                <a:cubicBezTo>
                  <a:pt x="40257" y="411192"/>
                  <a:pt x="39142" y="426037"/>
                  <a:pt x="34506" y="439947"/>
                </a:cubicBezTo>
                <a:cubicBezTo>
                  <a:pt x="30439" y="452147"/>
                  <a:pt x="22319" y="462633"/>
                  <a:pt x="17253" y="474453"/>
                </a:cubicBezTo>
                <a:cubicBezTo>
                  <a:pt x="9829" y="491775"/>
                  <a:pt x="4376" y="517333"/>
                  <a:pt x="0" y="534838"/>
                </a:cubicBezTo>
                <a:cubicBezTo>
                  <a:pt x="5751" y="552091"/>
                  <a:pt x="4394" y="573737"/>
                  <a:pt x="17253" y="586596"/>
                </a:cubicBezTo>
                <a:cubicBezTo>
                  <a:pt x="25879" y="595222"/>
                  <a:pt x="33760" y="604665"/>
                  <a:pt x="43132" y="612475"/>
                </a:cubicBezTo>
                <a:cubicBezTo>
                  <a:pt x="56782" y="623850"/>
                  <a:pt x="88179" y="641229"/>
                  <a:pt x="103517" y="646981"/>
                </a:cubicBezTo>
                <a:cubicBezTo>
                  <a:pt x="117433" y="652200"/>
                  <a:pt x="169451" y="661893"/>
                  <a:pt x="181155" y="664234"/>
                </a:cubicBezTo>
                <a:cubicBezTo>
                  <a:pt x="278921" y="661358"/>
                  <a:pt x="376893" y="662575"/>
                  <a:pt x="474453" y="655607"/>
                </a:cubicBezTo>
                <a:cubicBezTo>
                  <a:pt x="498105" y="653918"/>
                  <a:pt x="520214" y="643006"/>
                  <a:pt x="543465" y="638355"/>
                </a:cubicBezTo>
                <a:lnTo>
                  <a:pt x="586597" y="629728"/>
                </a:lnTo>
                <a:cubicBezTo>
                  <a:pt x="613005" y="616524"/>
                  <a:pt x="635591" y="604036"/>
                  <a:pt x="664234" y="595223"/>
                </a:cubicBezTo>
                <a:cubicBezTo>
                  <a:pt x="686897" y="588250"/>
                  <a:pt x="710242" y="583721"/>
                  <a:pt x="733246" y="577970"/>
                </a:cubicBezTo>
                <a:lnTo>
                  <a:pt x="767751" y="569343"/>
                </a:lnTo>
                <a:lnTo>
                  <a:pt x="802257" y="560717"/>
                </a:lnTo>
                <a:cubicBezTo>
                  <a:pt x="919289" y="567601"/>
                  <a:pt x="925295" y="564738"/>
                  <a:pt x="1017917" y="577970"/>
                </a:cubicBezTo>
                <a:cubicBezTo>
                  <a:pt x="1035232" y="580444"/>
                  <a:pt x="1052573" y="582931"/>
                  <a:pt x="1069676" y="586596"/>
                </a:cubicBezTo>
                <a:cubicBezTo>
                  <a:pt x="1092861" y="591564"/>
                  <a:pt x="1115683" y="598098"/>
                  <a:pt x="1138687" y="603849"/>
                </a:cubicBezTo>
                <a:lnTo>
                  <a:pt x="1173193" y="612475"/>
                </a:lnTo>
                <a:cubicBezTo>
                  <a:pt x="1184695" y="615350"/>
                  <a:pt x="1197094" y="615800"/>
                  <a:pt x="1207698" y="621102"/>
                </a:cubicBezTo>
                <a:cubicBezTo>
                  <a:pt x="1224694" y="629600"/>
                  <a:pt x="1248136" y="643354"/>
                  <a:pt x="1268083" y="646981"/>
                </a:cubicBezTo>
                <a:cubicBezTo>
                  <a:pt x="1290892" y="651128"/>
                  <a:pt x="1314091" y="652732"/>
                  <a:pt x="1337095" y="655607"/>
                </a:cubicBezTo>
                <a:lnTo>
                  <a:pt x="1500997" y="638355"/>
                </a:lnTo>
                <a:cubicBezTo>
                  <a:pt x="1512715" y="636552"/>
                  <a:pt x="1523929" y="632300"/>
                  <a:pt x="1535502" y="629728"/>
                </a:cubicBezTo>
                <a:cubicBezTo>
                  <a:pt x="1549815" y="626547"/>
                  <a:pt x="1564347" y="624399"/>
                  <a:pt x="1578634" y="621102"/>
                </a:cubicBezTo>
                <a:cubicBezTo>
                  <a:pt x="1601739" y="615770"/>
                  <a:pt x="1647646" y="603849"/>
                  <a:pt x="1647646" y="603849"/>
                </a:cubicBezTo>
                <a:cubicBezTo>
                  <a:pt x="1708030" y="563592"/>
                  <a:pt x="1687902" y="586596"/>
                  <a:pt x="1716657" y="543464"/>
                </a:cubicBezTo>
                <a:cubicBezTo>
                  <a:pt x="1720724" y="531262"/>
                  <a:pt x="1733910" y="493908"/>
                  <a:pt x="1733910" y="483079"/>
                </a:cubicBezTo>
                <a:cubicBezTo>
                  <a:pt x="1733910" y="446559"/>
                  <a:pt x="1723223" y="407050"/>
                  <a:pt x="1716657" y="370936"/>
                </a:cubicBezTo>
                <a:cubicBezTo>
                  <a:pt x="1713528" y="353727"/>
                  <a:pt x="1712633" y="336052"/>
                  <a:pt x="1708031" y="319177"/>
                </a:cubicBezTo>
                <a:cubicBezTo>
                  <a:pt x="1700314" y="290879"/>
                  <a:pt x="1681677" y="256404"/>
                  <a:pt x="1664898" y="232913"/>
                </a:cubicBezTo>
                <a:cubicBezTo>
                  <a:pt x="1645842" y="206234"/>
                  <a:pt x="1630742" y="174946"/>
                  <a:pt x="1604514" y="155275"/>
                </a:cubicBezTo>
                <a:cubicBezTo>
                  <a:pt x="1588765" y="143464"/>
                  <a:pt x="1530995" y="99140"/>
                  <a:pt x="1518249" y="94891"/>
                </a:cubicBezTo>
                <a:lnTo>
                  <a:pt x="1466491" y="77638"/>
                </a:lnTo>
                <a:cubicBezTo>
                  <a:pt x="1420883" y="47232"/>
                  <a:pt x="1450670" y="62899"/>
                  <a:pt x="1371600" y="43132"/>
                </a:cubicBezTo>
                <a:lnTo>
                  <a:pt x="1337095" y="34506"/>
                </a:lnTo>
                <a:cubicBezTo>
                  <a:pt x="1325593" y="31630"/>
                  <a:pt x="1314386" y="27059"/>
                  <a:pt x="1302589" y="25879"/>
                </a:cubicBezTo>
                <a:lnTo>
                  <a:pt x="1216325" y="17253"/>
                </a:lnTo>
                <a:cubicBezTo>
                  <a:pt x="1124150" y="20798"/>
                  <a:pt x="989444" y="22633"/>
                  <a:pt x="888521" y="34506"/>
                </a:cubicBezTo>
                <a:cubicBezTo>
                  <a:pt x="873959" y="36219"/>
                  <a:pt x="859815" y="40509"/>
                  <a:pt x="845389" y="43132"/>
                </a:cubicBezTo>
                <a:cubicBezTo>
                  <a:pt x="828180" y="46261"/>
                  <a:pt x="810822" y="48535"/>
                  <a:pt x="793631" y="51758"/>
                </a:cubicBezTo>
                <a:cubicBezTo>
                  <a:pt x="764809" y="57162"/>
                  <a:pt x="707366" y="69011"/>
                  <a:pt x="707366" y="69011"/>
                </a:cubicBezTo>
                <a:cubicBezTo>
                  <a:pt x="676335" y="81424"/>
                  <a:pt x="661564" y="89585"/>
                  <a:pt x="629729" y="94891"/>
                </a:cubicBezTo>
                <a:cubicBezTo>
                  <a:pt x="441661" y="126236"/>
                  <a:pt x="649545" y="85752"/>
                  <a:pt x="517585" y="112143"/>
                </a:cubicBezTo>
                <a:cubicBezTo>
                  <a:pt x="490395" y="105346"/>
                  <a:pt x="474453" y="111670"/>
                  <a:pt x="474453" y="77638"/>
                </a:cubicBezTo>
                <a:cubicBezTo>
                  <a:pt x="474453" y="65782"/>
                  <a:pt x="480508" y="54706"/>
                  <a:pt x="483080" y="43132"/>
                </a:cubicBezTo>
                <a:cubicBezTo>
                  <a:pt x="486261" y="28819"/>
                  <a:pt x="491706" y="0"/>
                  <a:pt x="49170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Paradigms, </a:t>
            </a:r>
            <a:r>
              <a:rPr lang="en-US" dirty="0"/>
              <a:t>2nd Declension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86285"/>
              </p:ext>
            </p:extLst>
          </p:nvPr>
        </p:nvGraphicFramePr>
        <p:xfrm>
          <a:off x="609600" y="2331720"/>
          <a:ext cx="10972801" cy="2194560"/>
        </p:xfrm>
        <a:graphic>
          <a:graphicData uri="http://schemas.openxmlformats.org/drawingml/2006/table">
            <a:tbl>
              <a:tblPr/>
              <a:tblGrid>
                <a:gridCol w="1567543">
                  <a:extLst>
                    <a:ext uri="{9D8B030D-6E8A-4147-A177-3AD203B41FA5}">
                      <a16:colId xmlns:a16="http://schemas.microsoft.com/office/drawing/2014/main" val="121493232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64465620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59959354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173238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77928285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0611543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820070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masc. sing.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neuter sing.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75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μικρ-ὸς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484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οἴκ-ου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ἀρότρ-ου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099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accusative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322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857866"/>
                  </a:ext>
                </a:extLst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6487064" y="1820174"/>
            <a:ext cx="5503653" cy="3493698"/>
          </a:xfrm>
          <a:custGeom>
            <a:avLst/>
            <a:gdLst>
              <a:gd name="connsiteX0" fmla="*/ 1242204 w 5503653"/>
              <a:gd name="connsiteY0" fmla="*/ 112143 h 3493698"/>
              <a:gd name="connsiteX1" fmla="*/ 992038 w 5503653"/>
              <a:gd name="connsiteY1" fmla="*/ 69011 h 3493698"/>
              <a:gd name="connsiteX2" fmla="*/ 931653 w 5503653"/>
              <a:gd name="connsiteY2" fmla="*/ 77637 h 3493698"/>
              <a:gd name="connsiteX3" fmla="*/ 897147 w 5503653"/>
              <a:gd name="connsiteY3" fmla="*/ 86264 h 3493698"/>
              <a:gd name="connsiteX4" fmla="*/ 845389 w 5503653"/>
              <a:gd name="connsiteY4" fmla="*/ 94890 h 3493698"/>
              <a:gd name="connsiteX5" fmla="*/ 819510 w 5503653"/>
              <a:gd name="connsiteY5" fmla="*/ 103517 h 3493698"/>
              <a:gd name="connsiteX6" fmla="*/ 577970 w 5503653"/>
              <a:gd name="connsiteY6" fmla="*/ 103517 h 3493698"/>
              <a:gd name="connsiteX7" fmla="*/ 422694 w 5503653"/>
              <a:gd name="connsiteY7" fmla="*/ 120769 h 3493698"/>
              <a:gd name="connsiteX8" fmla="*/ 388189 w 5503653"/>
              <a:gd name="connsiteY8" fmla="*/ 129396 h 3493698"/>
              <a:gd name="connsiteX9" fmla="*/ 310551 w 5503653"/>
              <a:gd name="connsiteY9" fmla="*/ 146649 h 3493698"/>
              <a:gd name="connsiteX10" fmla="*/ 215661 w 5503653"/>
              <a:gd name="connsiteY10" fmla="*/ 172528 h 3493698"/>
              <a:gd name="connsiteX11" fmla="*/ 155276 w 5503653"/>
              <a:gd name="connsiteY11" fmla="*/ 181154 h 3493698"/>
              <a:gd name="connsiteX12" fmla="*/ 129396 w 5503653"/>
              <a:gd name="connsiteY12" fmla="*/ 189781 h 3493698"/>
              <a:gd name="connsiteX13" fmla="*/ 86264 w 5503653"/>
              <a:gd name="connsiteY13" fmla="*/ 267418 h 3493698"/>
              <a:gd name="connsiteX14" fmla="*/ 77638 w 5503653"/>
              <a:gd name="connsiteY14" fmla="*/ 293298 h 3493698"/>
              <a:gd name="connsiteX15" fmla="*/ 69011 w 5503653"/>
              <a:gd name="connsiteY15" fmla="*/ 319177 h 3493698"/>
              <a:gd name="connsiteX16" fmla="*/ 51759 w 5503653"/>
              <a:gd name="connsiteY16" fmla="*/ 388188 h 3493698"/>
              <a:gd name="connsiteX17" fmla="*/ 34506 w 5503653"/>
              <a:gd name="connsiteY17" fmla="*/ 431320 h 3493698"/>
              <a:gd name="connsiteX18" fmla="*/ 25879 w 5503653"/>
              <a:gd name="connsiteY18" fmla="*/ 474452 h 3493698"/>
              <a:gd name="connsiteX19" fmla="*/ 17253 w 5503653"/>
              <a:gd name="connsiteY19" fmla="*/ 500332 h 3493698"/>
              <a:gd name="connsiteX20" fmla="*/ 0 w 5503653"/>
              <a:gd name="connsiteY20" fmla="*/ 621101 h 3493698"/>
              <a:gd name="connsiteX21" fmla="*/ 17253 w 5503653"/>
              <a:gd name="connsiteY21" fmla="*/ 914400 h 3493698"/>
              <a:gd name="connsiteX22" fmla="*/ 43132 w 5503653"/>
              <a:gd name="connsiteY22" fmla="*/ 1104181 h 3493698"/>
              <a:gd name="connsiteX23" fmla="*/ 60385 w 5503653"/>
              <a:gd name="connsiteY23" fmla="*/ 1207698 h 3493698"/>
              <a:gd name="connsiteX24" fmla="*/ 69011 w 5503653"/>
              <a:gd name="connsiteY24" fmla="*/ 1276709 h 3493698"/>
              <a:gd name="connsiteX25" fmla="*/ 86264 w 5503653"/>
              <a:gd name="connsiteY25" fmla="*/ 1371600 h 3493698"/>
              <a:gd name="connsiteX26" fmla="*/ 94891 w 5503653"/>
              <a:gd name="connsiteY26" fmla="*/ 1423358 h 3493698"/>
              <a:gd name="connsiteX27" fmla="*/ 112144 w 5503653"/>
              <a:gd name="connsiteY27" fmla="*/ 1466490 h 3493698"/>
              <a:gd name="connsiteX28" fmla="*/ 129396 w 5503653"/>
              <a:gd name="connsiteY28" fmla="*/ 1535501 h 3493698"/>
              <a:gd name="connsiteX29" fmla="*/ 146649 w 5503653"/>
              <a:gd name="connsiteY29" fmla="*/ 1578634 h 3493698"/>
              <a:gd name="connsiteX30" fmla="*/ 155276 w 5503653"/>
              <a:gd name="connsiteY30" fmla="*/ 1621766 h 3493698"/>
              <a:gd name="connsiteX31" fmla="*/ 181155 w 5503653"/>
              <a:gd name="connsiteY31" fmla="*/ 1733909 h 3493698"/>
              <a:gd name="connsiteX32" fmla="*/ 189781 w 5503653"/>
              <a:gd name="connsiteY32" fmla="*/ 1811547 h 3493698"/>
              <a:gd name="connsiteX33" fmla="*/ 207034 w 5503653"/>
              <a:gd name="connsiteY33" fmla="*/ 1915064 h 3493698"/>
              <a:gd name="connsiteX34" fmla="*/ 215661 w 5503653"/>
              <a:gd name="connsiteY34" fmla="*/ 1966822 h 3493698"/>
              <a:gd name="connsiteX35" fmla="*/ 207034 w 5503653"/>
              <a:gd name="connsiteY35" fmla="*/ 2191109 h 3493698"/>
              <a:gd name="connsiteX36" fmla="*/ 189781 w 5503653"/>
              <a:gd name="connsiteY36" fmla="*/ 2449901 h 3493698"/>
              <a:gd name="connsiteX37" fmla="*/ 181155 w 5503653"/>
              <a:gd name="connsiteY37" fmla="*/ 2613803 h 3493698"/>
              <a:gd name="connsiteX38" fmla="*/ 198408 w 5503653"/>
              <a:gd name="connsiteY38" fmla="*/ 3131388 h 3493698"/>
              <a:gd name="connsiteX39" fmla="*/ 224287 w 5503653"/>
              <a:gd name="connsiteY39" fmla="*/ 3243532 h 3493698"/>
              <a:gd name="connsiteX40" fmla="*/ 258793 w 5503653"/>
              <a:gd name="connsiteY40" fmla="*/ 3312543 h 3493698"/>
              <a:gd name="connsiteX41" fmla="*/ 319178 w 5503653"/>
              <a:gd name="connsiteY41" fmla="*/ 3381554 h 3493698"/>
              <a:gd name="connsiteX42" fmla="*/ 414068 w 5503653"/>
              <a:gd name="connsiteY42" fmla="*/ 3441939 h 3493698"/>
              <a:gd name="connsiteX43" fmla="*/ 500332 w 5503653"/>
              <a:gd name="connsiteY43" fmla="*/ 3467818 h 3493698"/>
              <a:gd name="connsiteX44" fmla="*/ 526211 w 5503653"/>
              <a:gd name="connsiteY44" fmla="*/ 3476445 h 3493698"/>
              <a:gd name="connsiteX45" fmla="*/ 707366 w 5503653"/>
              <a:gd name="connsiteY45" fmla="*/ 3493698 h 3493698"/>
              <a:gd name="connsiteX46" fmla="*/ 836762 w 5503653"/>
              <a:gd name="connsiteY46" fmla="*/ 3485071 h 3493698"/>
              <a:gd name="connsiteX47" fmla="*/ 923027 w 5503653"/>
              <a:gd name="connsiteY47" fmla="*/ 3476445 h 3493698"/>
              <a:gd name="connsiteX48" fmla="*/ 1026544 w 5503653"/>
              <a:gd name="connsiteY48" fmla="*/ 3467818 h 3493698"/>
              <a:gd name="connsiteX49" fmla="*/ 1069676 w 5503653"/>
              <a:gd name="connsiteY49" fmla="*/ 3459192 h 3493698"/>
              <a:gd name="connsiteX50" fmla="*/ 1121434 w 5503653"/>
              <a:gd name="connsiteY50" fmla="*/ 3450566 h 3493698"/>
              <a:gd name="connsiteX51" fmla="*/ 1181819 w 5503653"/>
              <a:gd name="connsiteY51" fmla="*/ 3433313 h 3493698"/>
              <a:gd name="connsiteX52" fmla="*/ 1233578 w 5503653"/>
              <a:gd name="connsiteY52" fmla="*/ 3424686 h 3493698"/>
              <a:gd name="connsiteX53" fmla="*/ 1345721 w 5503653"/>
              <a:gd name="connsiteY53" fmla="*/ 3398807 h 3493698"/>
              <a:gd name="connsiteX54" fmla="*/ 1457864 w 5503653"/>
              <a:gd name="connsiteY54" fmla="*/ 3372928 h 3493698"/>
              <a:gd name="connsiteX55" fmla="*/ 1561381 w 5503653"/>
              <a:gd name="connsiteY55" fmla="*/ 3347049 h 3493698"/>
              <a:gd name="connsiteX56" fmla="*/ 1613140 w 5503653"/>
              <a:gd name="connsiteY56" fmla="*/ 3329796 h 3493698"/>
              <a:gd name="connsiteX57" fmla="*/ 1716657 w 5503653"/>
              <a:gd name="connsiteY57" fmla="*/ 3312543 h 3493698"/>
              <a:gd name="connsiteX58" fmla="*/ 1768415 w 5503653"/>
              <a:gd name="connsiteY58" fmla="*/ 3295290 h 3493698"/>
              <a:gd name="connsiteX59" fmla="*/ 1871932 w 5503653"/>
              <a:gd name="connsiteY59" fmla="*/ 3278037 h 3493698"/>
              <a:gd name="connsiteX60" fmla="*/ 1923691 w 5503653"/>
              <a:gd name="connsiteY60" fmla="*/ 3269411 h 3493698"/>
              <a:gd name="connsiteX61" fmla="*/ 2070340 w 5503653"/>
              <a:gd name="connsiteY61" fmla="*/ 3252158 h 3493698"/>
              <a:gd name="connsiteX62" fmla="*/ 2372264 w 5503653"/>
              <a:gd name="connsiteY62" fmla="*/ 3260784 h 3493698"/>
              <a:gd name="connsiteX63" fmla="*/ 2493034 w 5503653"/>
              <a:gd name="connsiteY63" fmla="*/ 3286664 h 3493698"/>
              <a:gd name="connsiteX64" fmla="*/ 2605178 w 5503653"/>
              <a:gd name="connsiteY64" fmla="*/ 3312543 h 3493698"/>
              <a:gd name="connsiteX65" fmla="*/ 2639683 w 5503653"/>
              <a:gd name="connsiteY65" fmla="*/ 3321169 h 3493698"/>
              <a:gd name="connsiteX66" fmla="*/ 2682815 w 5503653"/>
              <a:gd name="connsiteY66" fmla="*/ 3338422 h 3493698"/>
              <a:gd name="connsiteX67" fmla="*/ 2751827 w 5503653"/>
              <a:gd name="connsiteY67" fmla="*/ 3355675 h 3493698"/>
              <a:gd name="connsiteX68" fmla="*/ 2786332 w 5503653"/>
              <a:gd name="connsiteY68" fmla="*/ 3364301 h 3493698"/>
              <a:gd name="connsiteX69" fmla="*/ 2829464 w 5503653"/>
              <a:gd name="connsiteY69" fmla="*/ 3372928 h 3493698"/>
              <a:gd name="connsiteX70" fmla="*/ 2863970 w 5503653"/>
              <a:gd name="connsiteY70" fmla="*/ 3381554 h 3493698"/>
              <a:gd name="connsiteX71" fmla="*/ 2984740 w 5503653"/>
              <a:gd name="connsiteY71" fmla="*/ 3407434 h 3493698"/>
              <a:gd name="connsiteX72" fmla="*/ 3027872 w 5503653"/>
              <a:gd name="connsiteY72" fmla="*/ 3416060 h 3493698"/>
              <a:gd name="connsiteX73" fmla="*/ 3114136 w 5503653"/>
              <a:gd name="connsiteY73" fmla="*/ 3424686 h 3493698"/>
              <a:gd name="connsiteX74" fmla="*/ 3347049 w 5503653"/>
              <a:gd name="connsiteY74" fmla="*/ 3450566 h 3493698"/>
              <a:gd name="connsiteX75" fmla="*/ 3631721 w 5503653"/>
              <a:gd name="connsiteY75" fmla="*/ 3467818 h 3493698"/>
              <a:gd name="connsiteX76" fmla="*/ 4063042 w 5503653"/>
              <a:gd name="connsiteY76" fmla="*/ 3450566 h 3493698"/>
              <a:gd name="connsiteX77" fmla="*/ 4364966 w 5503653"/>
              <a:gd name="connsiteY77" fmla="*/ 3416060 h 3493698"/>
              <a:gd name="connsiteX78" fmla="*/ 4796287 w 5503653"/>
              <a:gd name="connsiteY78" fmla="*/ 3338422 h 3493698"/>
              <a:gd name="connsiteX79" fmla="*/ 4917057 w 5503653"/>
              <a:gd name="connsiteY79" fmla="*/ 3312543 h 3493698"/>
              <a:gd name="connsiteX80" fmla="*/ 5020574 w 5503653"/>
              <a:gd name="connsiteY80" fmla="*/ 3295290 h 3493698"/>
              <a:gd name="connsiteX81" fmla="*/ 5270740 w 5503653"/>
              <a:gd name="connsiteY81" fmla="*/ 3209026 h 3493698"/>
              <a:gd name="connsiteX82" fmla="*/ 5322498 w 5503653"/>
              <a:gd name="connsiteY82" fmla="*/ 3165894 h 3493698"/>
              <a:gd name="connsiteX83" fmla="*/ 5408762 w 5503653"/>
              <a:gd name="connsiteY83" fmla="*/ 3071003 h 3493698"/>
              <a:gd name="connsiteX84" fmla="*/ 5443268 w 5503653"/>
              <a:gd name="connsiteY84" fmla="*/ 2976113 h 3493698"/>
              <a:gd name="connsiteX85" fmla="*/ 5451894 w 5503653"/>
              <a:gd name="connsiteY85" fmla="*/ 2941607 h 3493698"/>
              <a:gd name="connsiteX86" fmla="*/ 5477774 w 5503653"/>
              <a:gd name="connsiteY86" fmla="*/ 2751826 h 3493698"/>
              <a:gd name="connsiteX87" fmla="*/ 5486400 w 5503653"/>
              <a:gd name="connsiteY87" fmla="*/ 2691441 h 3493698"/>
              <a:gd name="connsiteX88" fmla="*/ 5495027 w 5503653"/>
              <a:gd name="connsiteY88" fmla="*/ 2639683 h 3493698"/>
              <a:gd name="connsiteX89" fmla="*/ 5486400 w 5503653"/>
              <a:gd name="connsiteY89" fmla="*/ 2484407 h 3493698"/>
              <a:gd name="connsiteX90" fmla="*/ 5503653 w 5503653"/>
              <a:gd name="connsiteY90" fmla="*/ 2363637 h 3493698"/>
              <a:gd name="connsiteX91" fmla="*/ 5486400 w 5503653"/>
              <a:gd name="connsiteY91" fmla="*/ 2139351 h 3493698"/>
              <a:gd name="connsiteX92" fmla="*/ 5426015 w 5503653"/>
              <a:gd name="connsiteY92" fmla="*/ 1984075 h 3493698"/>
              <a:gd name="connsiteX93" fmla="*/ 5382883 w 5503653"/>
              <a:gd name="connsiteY93" fmla="*/ 1871932 h 3493698"/>
              <a:gd name="connsiteX94" fmla="*/ 5339751 w 5503653"/>
              <a:gd name="connsiteY94" fmla="*/ 1742535 h 3493698"/>
              <a:gd name="connsiteX95" fmla="*/ 5305245 w 5503653"/>
              <a:gd name="connsiteY95" fmla="*/ 1621766 h 3493698"/>
              <a:gd name="connsiteX96" fmla="*/ 5313872 w 5503653"/>
              <a:gd name="connsiteY96" fmla="*/ 1414732 h 3493698"/>
              <a:gd name="connsiteX97" fmla="*/ 5365630 w 5503653"/>
              <a:gd name="connsiteY97" fmla="*/ 1276709 h 3493698"/>
              <a:gd name="connsiteX98" fmla="*/ 5400136 w 5503653"/>
              <a:gd name="connsiteY98" fmla="*/ 1147313 h 3493698"/>
              <a:gd name="connsiteX99" fmla="*/ 5400136 w 5503653"/>
              <a:gd name="connsiteY99" fmla="*/ 888520 h 3493698"/>
              <a:gd name="connsiteX100" fmla="*/ 5374257 w 5503653"/>
              <a:gd name="connsiteY100" fmla="*/ 828135 h 3493698"/>
              <a:gd name="connsiteX101" fmla="*/ 5357004 w 5503653"/>
              <a:gd name="connsiteY101" fmla="*/ 767751 h 3493698"/>
              <a:gd name="connsiteX102" fmla="*/ 5305245 w 5503653"/>
              <a:gd name="connsiteY102" fmla="*/ 612475 h 3493698"/>
              <a:gd name="connsiteX103" fmla="*/ 5244861 w 5503653"/>
              <a:gd name="connsiteY103" fmla="*/ 500332 h 3493698"/>
              <a:gd name="connsiteX104" fmla="*/ 5003321 w 5503653"/>
              <a:gd name="connsiteY104" fmla="*/ 293298 h 3493698"/>
              <a:gd name="connsiteX105" fmla="*/ 4882551 w 5503653"/>
              <a:gd name="connsiteY105" fmla="*/ 215660 h 3493698"/>
              <a:gd name="connsiteX106" fmla="*/ 4744528 w 5503653"/>
              <a:gd name="connsiteY106" fmla="*/ 163901 h 3493698"/>
              <a:gd name="connsiteX107" fmla="*/ 4589253 w 5503653"/>
              <a:gd name="connsiteY107" fmla="*/ 120769 h 3493698"/>
              <a:gd name="connsiteX108" fmla="*/ 4511615 w 5503653"/>
              <a:gd name="connsiteY108" fmla="*/ 112143 h 3493698"/>
              <a:gd name="connsiteX109" fmla="*/ 4347713 w 5503653"/>
              <a:gd name="connsiteY109" fmla="*/ 120769 h 3493698"/>
              <a:gd name="connsiteX110" fmla="*/ 4157932 w 5503653"/>
              <a:gd name="connsiteY110" fmla="*/ 155275 h 3493698"/>
              <a:gd name="connsiteX111" fmla="*/ 4054415 w 5503653"/>
              <a:gd name="connsiteY111" fmla="*/ 172528 h 3493698"/>
              <a:gd name="connsiteX112" fmla="*/ 3830128 w 5503653"/>
              <a:gd name="connsiteY112" fmla="*/ 224286 h 3493698"/>
              <a:gd name="connsiteX113" fmla="*/ 3493698 w 5503653"/>
              <a:gd name="connsiteY113" fmla="*/ 276045 h 3493698"/>
              <a:gd name="connsiteX114" fmla="*/ 3347049 w 5503653"/>
              <a:gd name="connsiteY114" fmla="*/ 284671 h 3493698"/>
              <a:gd name="connsiteX115" fmla="*/ 3234906 w 5503653"/>
              <a:gd name="connsiteY115" fmla="*/ 293298 h 3493698"/>
              <a:gd name="connsiteX116" fmla="*/ 2889849 w 5503653"/>
              <a:gd name="connsiteY116" fmla="*/ 284671 h 3493698"/>
              <a:gd name="connsiteX117" fmla="*/ 2648310 w 5503653"/>
              <a:gd name="connsiteY117" fmla="*/ 267418 h 3493698"/>
              <a:gd name="connsiteX118" fmla="*/ 2311879 w 5503653"/>
              <a:gd name="connsiteY118" fmla="*/ 215660 h 3493698"/>
              <a:gd name="connsiteX119" fmla="*/ 2191110 w 5503653"/>
              <a:gd name="connsiteY119" fmla="*/ 198407 h 3493698"/>
              <a:gd name="connsiteX120" fmla="*/ 1966823 w 5503653"/>
              <a:gd name="connsiteY120" fmla="*/ 181154 h 3493698"/>
              <a:gd name="connsiteX121" fmla="*/ 1854679 w 5503653"/>
              <a:gd name="connsiteY121" fmla="*/ 172528 h 3493698"/>
              <a:gd name="connsiteX122" fmla="*/ 1725283 w 5503653"/>
              <a:gd name="connsiteY122" fmla="*/ 146649 h 3493698"/>
              <a:gd name="connsiteX123" fmla="*/ 1664898 w 5503653"/>
              <a:gd name="connsiteY123" fmla="*/ 138022 h 3493698"/>
              <a:gd name="connsiteX124" fmla="*/ 1423359 w 5503653"/>
              <a:gd name="connsiteY124" fmla="*/ 51758 h 3493698"/>
              <a:gd name="connsiteX125" fmla="*/ 1328468 w 5503653"/>
              <a:gd name="connsiteY125" fmla="*/ 17252 h 3493698"/>
              <a:gd name="connsiteX126" fmla="*/ 1268083 w 5503653"/>
              <a:gd name="connsiteY126" fmla="*/ 0 h 3493698"/>
              <a:gd name="connsiteX127" fmla="*/ 1112808 w 5503653"/>
              <a:gd name="connsiteY127" fmla="*/ 17252 h 3493698"/>
              <a:gd name="connsiteX128" fmla="*/ 1078302 w 5503653"/>
              <a:gd name="connsiteY128" fmla="*/ 34505 h 3493698"/>
              <a:gd name="connsiteX129" fmla="*/ 1052423 w 5503653"/>
              <a:gd name="connsiteY129" fmla="*/ 43132 h 3493698"/>
              <a:gd name="connsiteX130" fmla="*/ 992038 w 5503653"/>
              <a:gd name="connsiteY130" fmla="*/ 69011 h 3493698"/>
              <a:gd name="connsiteX131" fmla="*/ 966159 w 5503653"/>
              <a:gd name="connsiteY131" fmla="*/ 86264 h 3493698"/>
              <a:gd name="connsiteX132" fmla="*/ 905774 w 5503653"/>
              <a:gd name="connsiteY132" fmla="*/ 120769 h 3493698"/>
              <a:gd name="connsiteX133" fmla="*/ 897147 w 5503653"/>
              <a:gd name="connsiteY133" fmla="*/ 94890 h 349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03653" h="3493698">
                <a:moveTo>
                  <a:pt x="1242204" y="112143"/>
                </a:moveTo>
                <a:cubicBezTo>
                  <a:pt x="1158815" y="97766"/>
                  <a:pt x="1076139" y="78356"/>
                  <a:pt x="992038" y="69011"/>
                </a:cubicBezTo>
                <a:cubicBezTo>
                  <a:pt x="971830" y="66766"/>
                  <a:pt x="951658" y="74000"/>
                  <a:pt x="931653" y="77637"/>
                </a:cubicBezTo>
                <a:cubicBezTo>
                  <a:pt x="919988" y="79758"/>
                  <a:pt x="908773" y="83939"/>
                  <a:pt x="897147" y="86264"/>
                </a:cubicBezTo>
                <a:cubicBezTo>
                  <a:pt x="879996" y="89694"/>
                  <a:pt x="862642" y="92015"/>
                  <a:pt x="845389" y="94890"/>
                </a:cubicBezTo>
                <a:cubicBezTo>
                  <a:pt x="836763" y="97766"/>
                  <a:pt x="828426" y="101734"/>
                  <a:pt x="819510" y="103517"/>
                </a:cubicBezTo>
                <a:cubicBezTo>
                  <a:pt x="727029" y="122013"/>
                  <a:pt x="696927" y="109181"/>
                  <a:pt x="577970" y="103517"/>
                </a:cubicBezTo>
                <a:cubicBezTo>
                  <a:pt x="505630" y="109545"/>
                  <a:pt x="484053" y="108497"/>
                  <a:pt x="422694" y="120769"/>
                </a:cubicBezTo>
                <a:cubicBezTo>
                  <a:pt x="411069" y="123094"/>
                  <a:pt x="399762" y="126824"/>
                  <a:pt x="388189" y="129396"/>
                </a:cubicBezTo>
                <a:cubicBezTo>
                  <a:pt x="348141" y="138296"/>
                  <a:pt x="347386" y="136125"/>
                  <a:pt x="310551" y="146649"/>
                </a:cubicBezTo>
                <a:cubicBezTo>
                  <a:pt x="268445" y="158679"/>
                  <a:pt x="277149" y="163744"/>
                  <a:pt x="215661" y="172528"/>
                </a:cubicBezTo>
                <a:lnTo>
                  <a:pt x="155276" y="181154"/>
                </a:lnTo>
                <a:cubicBezTo>
                  <a:pt x="146649" y="184030"/>
                  <a:pt x="136962" y="184737"/>
                  <a:pt x="129396" y="189781"/>
                </a:cubicBezTo>
                <a:cubicBezTo>
                  <a:pt x="96192" y="211917"/>
                  <a:pt x="99124" y="228836"/>
                  <a:pt x="86264" y="267418"/>
                </a:cubicBezTo>
                <a:lnTo>
                  <a:pt x="77638" y="293298"/>
                </a:lnTo>
                <a:cubicBezTo>
                  <a:pt x="74763" y="301924"/>
                  <a:pt x="71216" y="310355"/>
                  <a:pt x="69011" y="319177"/>
                </a:cubicBezTo>
                <a:cubicBezTo>
                  <a:pt x="63260" y="342181"/>
                  <a:pt x="60565" y="366172"/>
                  <a:pt x="51759" y="388188"/>
                </a:cubicBezTo>
                <a:cubicBezTo>
                  <a:pt x="46008" y="402565"/>
                  <a:pt x="38956" y="416488"/>
                  <a:pt x="34506" y="431320"/>
                </a:cubicBezTo>
                <a:cubicBezTo>
                  <a:pt x="30293" y="445364"/>
                  <a:pt x="29435" y="460228"/>
                  <a:pt x="25879" y="474452"/>
                </a:cubicBezTo>
                <a:cubicBezTo>
                  <a:pt x="23674" y="483274"/>
                  <a:pt x="19458" y="491510"/>
                  <a:pt x="17253" y="500332"/>
                </a:cubicBezTo>
                <a:cubicBezTo>
                  <a:pt x="6268" y="544276"/>
                  <a:pt x="5368" y="572793"/>
                  <a:pt x="0" y="621101"/>
                </a:cubicBezTo>
                <a:cubicBezTo>
                  <a:pt x="6620" y="773359"/>
                  <a:pt x="4259" y="790948"/>
                  <a:pt x="17253" y="914400"/>
                </a:cubicBezTo>
                <a:cubicBezTo>
                  <a:pt x="21721" y="956848"/>
                  <a:pt x="38741" y="1077838"/>
                  <a:pt x="43132" y="1104181"/>
                </a:cubicBezTo>
                <a:cubicBezTo>
                  <a:pt x="48883" y="1138687"/>
                  <a:pt x="56046" y="1172986"/>
                  <a:pt x="60385" y="1207698"/>
                </a:cubicBezTo>
                <a:cubicBezTo>
                  <a:pt x="63260" y="1230702"/>
                  <a:pt x="65732" y="1253759"/>
                  <a:pt x="69011" y="1276709"/>
                </a:cubicBezTo>
                <a:cubicBezTo>
                  <a:pt x="77479" y="1335986"/>
                  <a:pt x="76362" y="1317138"/>
                  <a:pt x="86264" y="1371600"/>
                </a:cubicBezTo>
                <a:cubicBezTo>
                  <a:pt x="89393" y="1388809"/>
                  <a:pt x="90289" y="1406484"/>
                  <a:pt x="94891" y="1423358"/>
                </a:cubicBezTo>
                <a:cubicBezTo>
                  <a:pt x="98965" y="1438297"/>
                  <a:pt x="106393" y="1452113"/>
                  <a:pt x="112144" y="1466490"/>
                </a:cubicBezTo>
                <a:cubicBezTo>
                  <a:pt x="119498" y="1503261"/>
                  <a:pt x="118028" y="1505187"/>
                  <a:pt x="129396" y="1535501"/>
                </a:cubicBezTo>
                <a:cubicBezTo>
                  <a:pt x="134833" y="1550000"/>
                  <a:pt x="142199" y="1563802"/>
                  <a:pt x="146649" y="1578634"/>
                </a:cubicBezTo>
                <a:cubicBezTo>
                  <a:pt x="150862" y="1592678"/>
                  <a:pt x="151720" y="1607542"/>
                  <a:pt x="155276" y="1621766"/>
                </a:cubicBezTo>
                <a:cubicBezTo>
                  <a:pt x="172031" y="1688786"/>
                  <a:pt x="165807" y="1595768"/>
                  <a:pt x="181155" y="1733909"/>
                </a:cubicBezTo>
                <a:cubicBezTo>
                  <a:pt x="184030" y="1759788"/>
                  <a:pt x="186099" y="1785770"/>
                  <a:pt x="189781" y="1811547"/>
                </a:cubicBezTo>
                <a:cubicBezTo>
                  <a:pt x="194728" y="1846177"/>
                  <a:pt x="201283" y="1880558"/>
                  <a:pt x="207034" y="1915064"/>
                </a:cubicBezTo>
                <a:lnTo>
                  <a:pt x="215661" y="1966822"/>
                </a:lnTo>
                <a:cubicBezTo>
                  <a:pt x="212785" y="2041584"/>
                  <a:pt x="211036" y="2116399"/>
                  <a:pt x="207034" y="2191109"/>
                </a:cubicBezTo>
                <a:cubicBezTo>
                  <a:pt x="202409" y="2277441"/>
                  <a:pt x="194325" y="2363565"/>
                  <a:pt x="189781" y="2449901"/>
                </a:cubicBezTo>
                <a:lnTo>
                  <a:pt x="181155" y="2613803"/>
                </a:lnTo>
                <a:cubicBezTo>
                  <a:pt x="203729" y="2929859"/>
                  <a:pt x="174078" y="2486655"/>
                  <a:pt x="198408" y="3131388"/>
                </a:cubicBezTo>
                <a:cubicBezTo>
                  <a:pt x="200314" y="3181902"/>
                  <a:pt x="208915" y="3197415"/>
                  <a:pt x="224287" y="3243532"/>
                </a:cubicBezTo>
                <a:cubicBezTo>
                  <a:pt x="236375" y="3279796"/>
                  <a:pt x="231628" y="3271795"/>
                  <a:pt x="258793" y="3312543"/>
                </a:cubicBezTo>
                <a:cubicBezTo>
                  <a:pt x="272953" y="3333782"/>
                  <a:pt x="298806" y="3366614"/>
                  <a:pt x="319178" y="3381554"/>
                </a:cubicBezTo>
                <a:cubicBezTo>
                  <a:pt x="349411" y="3403725"/>
                  <a:pt x="378501" y="3430083"/>
                  <a:pt x="414068" y="3441939"/>
                </a:cubicBezTo>
                <a:cubicBezTo>
                  <a:pt x="537103" y="3482951"/>
                  <a:pt x="409051" y="3441737"/>
                  <a:pt x="500332" y="3467818"/>
                </a:cubicBezTo>
                <a:cubicBezTo>
                  <a:pt x="509075" y="3470316"/>
                  <a:pt x="517265" y="3474818"/>
                  <a:pt x="526211" y="3476445"/>
                </a:cubicBezTo>
                <a:cubicBezTo>
                  <a:pt x="574882" y="3485294"/>
                  <a:pt x="665167" y="3490452"/>
                  <a:pt x="707366" y="3493698"/>
                </a:cubicBezTo>
                <a:lnTo>
                  <a:pt x="836762" y="3485071"/>
                </a:lnTo>
                <a:cubicBezTo>
                  <a:pt x="865568" y="3482766"/>
                  <a:pt x="894247" y="3479061"/>
                  <a:pt x="923027" y="3476445"/>
                </a:cubicBezTo>
                <a:lnTo>
                  <a:pt x="1026544" y="3467818"/>
                </a:lnTo>
                <a:lnTo>
                  <a:pt x="1069676" y="3459192"/>
                </a:lnTo>
                <a:cubicBezTo>
                  <a:pt x="1086885" y="3456063"/>
                  <a:pt x="1104391" y="3454499"/>
                  <a:pt x="1121434" y="3450566"/>
                </a:cubicBezTo>
                <a:cubicBezTo>
                  <a:pt x="1141832" y="3445859"/>
                  <a:pt x="1161421" y="3438020"/>
                  <a:pt x="1181819" y="3433313"/>
                </a:cubicBezTo>
                <a:cubicBezTo>
                  <a:pt x="1198862" y="3429380"/>
                  <a:pt x="1216609" y="3428928"/>
                  <a:pt x="1233578" y="3424686"/>
                </a:cubicBezTo>
                <a:cubicBezTo>
                  <a:pt x="1359884" y="3393110"/>
                  <a:pt x="1205551" y="3418833"/>
                  <a:pt x="1345721" y="3398807"/>
                </a:cubicBezTo>
                <a:cubicBezTo>
                  <a:pt x="1476861" y="3355093"/>
                  <a:pt x="1312290" y="3406522"/>
                  <a:pt x="1457864" y="3372928"/>
                </a:cubicBezTo>
                <a:cubicBezTo>
                  <a:pt x="1635578" y="3331918"/>
                  <a:pt x="1386505" y="3376194"/>
                  <a:pt x="1561381" y="3347049"/>
                </a:cubicBezTo>
                <a:cubicBezTo>
                  <a:pt x="1578634" y="3341298"/>
                  <a:pt x="1595419" y="3333885"/>
                  <a:pt x="1613140" y="3329796"/>
                </a:cubicBezTo>
                <a:cubicBezTo>
                  <a:pt x="1693346" y="3311286"/>
                  <a:pt x="1649760" y="3330787"/>
                  <a:pt x="1716657" y="3312543"/>
                </a:cubicBezTo>
                <a:cubicBezTo>
                  <a:pt x="1734202" y="3307758"/>
                  <a:pt x="1750662" y="3299235"/>
                  <a:pt x="1768415" y="3295290"/>
                </a:cubicBezTo>
                <a:cubicBezTo>
                  <a:pt x="1802564" y="3287701"/>
                  <a:pt x="1837426" y="3283788"/>
                  <a:pt x="1871932" y="3278037"/>
                </a:cubicBezTo>
                <a:cubicBezTo>
                  <a:pt x="1889185" y="3275162"/>
                  <a:pt x="1906272" y="3270995"/>
                  <a:pt x="1923691" y="3269411"/>
                </a:cubicBezTo>
                <a:cubicBezTo>
                  <a:pt x="2036000" y="3259200"/>
                  <a:pt x="1987253" y="3266005"/>
                  <a:pt x="2070340" y="3252158"/>
                </a:cubicBezTo>
                <a:cubicBezTo>
                  <a:pt x="2170981" y="3255033"/>
                  <a:pt x="2271805" y="3254087"/>
                  <a:pt x="2372264" y="3260784"/>
                </a:cubicBezTo>
                <a:cubicBezTo>
                  <a:pt x="2414065" y="3263571"/>
                  <a:pt x="2452757" y="3277713"/>
                  <a:pt x="2493034" y="3286664"/>
                </a:cubicBezTo>
                <a:cubicBezTo>
                  <a:pt x="2612562" y="3313226"/>
                  <a:pt x="2435995" y="3270248"/>
                  <a:pt x="2605178" y="3312543"/>
                </a:cubicBezTo>
                <a:cubicBezTo>
                  <a:pt x="2616680" y="3315418"/>
                  <a:pt x="2628675" y="3316766"/>
                  <a:pt x="2639683" y="3321169"/>
                </a:cubicBezTo>
                <a:cubicBezTo>
                  <a:pt x="2654060" y="3326920"/>
                  <a:pt x="2668015" y="3333868"/>
                  <a:pt x="2682815" y="3338422"/>
                </a:cubicBezTo>
                <a:cubicBezTo>
                  <a:pt x="2705478" y="3345395"/>
                  <a:pt x="2728823" y="3349924"/>
                  <a:pt x="2751827" y="3355675"/>
                </a:cubicBezTo>
                <a:cubicBezTo>
                  <a:pt x="2763329" y="3358550"/>
                  <a:pt x="2774707" y="3361976"/>
                  <a:pt x="2786332" y="3364301"/>
                </a:cubicBezTo>
                <a:cubicBezTo>
                  <a:pt x="2800709" y="3367177"/>
                  <a:pt x="2815151" y="3369747"/>
                  <a:pt x="2829464" y="3372928"/>
                </a:cubicBezTo>
                <a:cubicBezTo>
                  <a:pt x="2841038" y="3375500"/>
                  <a:pt x="2852396" y="3378982"/>
                  <a:pt x="2863970" y="3381554"/>
                </a:cubicBezTo>
                <a:lnTo>
                  <a:pt x="2984740" y="3407434"/>
                </a:lnTo>
                <a:cubicBezTo>
                  <a:pt x="2999088" y="3410455"/>
                  <a:pt x="3013283" y="3414601"/>
                  <a:pt x="3027872" y="3416060"/>
                </a:cubicBezTo>
                <a:lnTo>
                  <a:pt x="3114136" y="3424686"/>
                </a:lnTo>
                <a:cubicBezTo>
                  <a:pt x="3219555" y="3445771"/>
                  <a:pt x="3142670" y="3431986"/>
                  <a:pt x="3347049" y="3450566"/>
                </a:cubicBezTo>
                <a:cubicBezTo>
                  <a:pt x="3504992" y="3464924"/>
                  <a:pt x="3410239" y="3457751"/>
                  <a:pt x="3631721" y="3467818"/>
                </a:cubicBezTo>
                <a:cubicBezTo>
                  <a:pt x="3712163" y="3465452"/>
                  <a:pt x="3949438" y="3461704"/>
                  <a:pt x="4063042" y="3450566"/>
                </a:cubicBezTo>
                <a:cubicBezTo>
                  <a:pt x="4163855" y="3440682"/>
                  <a:pt x="4265048" y="3432713"/>
                  <a:pt x="4364966" y="3416060"/>
                </a:cubicBezTo>
                <a:cubicBezTo>
                  <a:pt x="4509312" y="3392003"/>
                  <a:pt x="4652924" y="3369142"/>
                  <a:pt x="4796287" y="3338422"/>
                </a:cubicBezTo>
                <a:cubicBezTo>
                  <a:pt x="4836544" y="3329796"/>
                  <a:pt x="4876627" y="3320318"/>
                  <a:pt x="4917057" y="3312543"/>
                </a:cubicBezTo>
                <a:cubicBezTo>
                  <a:pt x="4951409" y="3305937"/>
                  <a:pt x="4986577" y="3303532"/>
                  <a:pt x="5020574" y="3295290"/>
                </a:cubicBezTo>
                <a:cubicBezTo>
                  <a:pt x="5095150" y="3277211"/>
                  <a:pt x="5199332" y="3254931"/>
                  <a:pt x="5270740" y="3209026"/>
                </a:cubicBezTo>
                <a:cubicBezTo>
                  <a:pt x="5289631" y="3196882"/>
                  <a:pt x="5305880" y="3181001"/>
                  <a:pt x="5322498" y="3165894"/>
                </a:cubicBezTo>
                <a:cubicBezTo>
                  <a:pt x="5363070" y="3129010"/>
                  <a:pt x="5372981" y="3113940"/>
                  <a:pt x="5408762" y="3071003"/>
                </a:cubicBezTo>
                <a:cubicBezTo>
                  <a:pt x="5425224" y="3029849"/>
                  <a:pt x="5429980" y="3020408"/>
                  <a:pt x="5443268" y="2976113"/>
                </a:cubicBezTo>
                <a:cubicBezTo>
                  <a:pt x="5446675" y="2964757"/>
                  <a:pt x="5450091" y="2953325"/>
                  <a:pt x="5451894" y="2941607"/>
                </a:cubicBezTo>
                <a:cubicBezTo>
                  <a:pt x="5461602" y="2878504"/>
                  <a:pt x="5469050" y="2815073"/>
                  <a:pt x="5477774" y="2751826"/>
                </a:cubicBezTo>
                <a:cubicBezTo>
                  <a:pt x="5480552" y="2731684"/>
                  <a:pt x="5483057" y="2711497"/>
                  <a:pt x="5486400" y="2691441"/>
                </a:cubicBezTo>
                <a:lnTo>
                  <a:pt x="5495027" y="2639683"/>
                </a:lnTo>
                <a:cubicBezTo>
                  <a:pt x="5492151" y="2587924"/>
                  <a:pt x="5484781" y="2536220"/>
                  <a:pt x="5486400" y="2484407"/>
                </a:cubicBezTo>
                <a:cubicBezTo>
                  <a:pt x="5487670" y="2443761"/>
                  <a:pt x="5503653" y="2363637"/>
                  <a:pt x="5503653" y="2363637"/>
                </a:cubicBezTo>
                <a:cubicBezTo>
                  <a:pt x="5502869" y="2347954"/>
                  <a:pt x="5501847" y="2194958"/>
                  <a:pt x="5486400" y="2139351"/>
                </a:cubicBezTo>
                <a:cubicBezTo>
                  <a:pt x="5441355" y="1977193"/>
                  <a:pt x="5470514" y="2089761"/>
                  <a:pt x="5426015" y="1984075"/>
                </a:cubicBezTo>
                <a:cubicBezTo>
                  <a:pt x="5410473" y="1947163"/>
                  <a:pt x="5396353" y="1909649"/>
                  <a:pt x="5382883" y="1871932"/>
                </a:cubicBezTo>
                <a:cubicBezTo>
                  <a:pt x="5367591" y="1829115"/>
                  <a:pt x="5352242" y="1786251"/>
                  <a:pt x="5339751" y="1742535"/>
                </a:cubicBezTo>
                <a:lnTo>
                  <a:pt x="5305245" y="1621766"/>
                </a:lnTo>
                <a:cubicBezTo>
                  <a:pt x="5295900" y="1547004"/>
                  <a:pt x="5283680" y="1495245"/>
                  <a:pt x="5313872" y="1414732"/>
                </a:cubicBezTo>
                <a:cubicBezTo>
                  <a:pt x="5331125" y="1368724"/>
                  <a:pt x="5353713" y="1324378"/>
                  <a:pt x="5365630" y="1276709"/>
                </a:cubicBezTo>
                <a:cubicBezTo>
                  <a:pt x="5387960" y="1187389"/>
                  <a:pt x="5376369" y="1230497"/>
                  <a:pt x="5400136" y="1147313"/>
                </a:cubicBezTo>
                <a:cubicBezTo>
                  <a:pt x="5413189" y="1042883"/>
                  <a:pt x="5419176" y="1026564"/>
                  <a:pt x="5400136" y="888520"/>
                </a:cubicBezTo>
                <a:cubicBezTo>
                  <a:pt x="5397144" y="866826"/>
                  <a:pt x="5381622" y="848758"/>
                  <a:pt x="5374257" y="828135"/>
                </a:cubicBezTo>
                <a:cubicBezTo>
                  <a:pt x="5367216" y="808421"/>
                  <a:pt x="5362398" y="787978"/>
                  <a:pt x="5357004" y="767751"/>
                </a:cubicBezTo>
                <a:cubicBezTo>
                  <a:pt x="5336684" y="691551"/>
                  <a:pt x="5342753" y="690901"/>
                  <a:pt x="5305245" y="612475"/>
                </a:cubicBezTo>
                <a:cubicBezTo>
                  <a:pt x="5286927" y="574174"/>
                  <a:pt x="5270926" y="533844"/>
                  <a:pt x="5244861" y="500332"/>
                </a:cubicBezTo>
                <a:cubicBezTo>
                  <a:pt x="5166985" y="400206"/>
                  <a:pt x="5102747" y="364316"/>
                  <a:pt x="5003321" y="293298"/>
                </a:cubicBezTo>
                <a:cubicBezTo>
                  <a:pt x="4966775" y="267194"/>
                  <a:pt x="4924390" y="233851"/>
                  <a:pt x="4882551" y="215660"/>
                </a:cubicBezTo>
                <a:cubicBezTo>
                  <a:pt x="4837490" y="196068"/>
                  <a:pt x="4791143" y="179439"/>
                  <a:pt x="4744528" y="163901"/>
                </a:cubicBezTo>
                <a:cubicBezTo>
                  <a:pt x="4677506" y="141560"/>
                  <a:pt x="4658763" y="132354"/>
                  <a:pt x="4589253" y="120769"/>
                </a:cubicBezTo>
                <a:cubicBezTo>
                  <a:pt x="4563569" y="116488"/>
                  <a:pt x="4537494" y="115018"/>
                  <a:pt x="4511615" y="112143"/>
                </a:cubicBezTo>
                <a:cubicBezTo>
                  <a:pt x="4456981" y="115018"/>
                  <a:pt x="4402020" y="114146"/>
                  <a:pt x="4347713" y="120769"/>
                </a:cubicBezTo>
                <a:cubicBezTo>
                  <a:pt x="4283888" y="128552"/>
                  <a:pt x="4221251" y="144101"/>
                  <a:pt x="4157932" y="155275"/>
                </a:cubicBezTo>
                <a:cubicBezTo>
                  <a:pt x="4123483" y="161354"/>
                  <a:pt x="4088501" y="164662"/>
                  <a:pt x="4054415" y="172528"/>
                </a:cubicBezTo>
                <a:cubicBezTo>
                  <a:pt x="3979653" y="189781"/>
                  <a:pt x="3905688" y="210952"/>
                  <a:pt x="3830128" y="224286"/>
                </a:cubicBezTo>
                <a:cubicBezTo>
                  <a:pt x="3705565" y="246268"/>
                  <a:pt x="3623385" y="262744"/>
                  <a:pt x="3493698" y="276045"/>
                </a:cubicBezTo>
                <a:cubicBezTo>
                  <a:pt x="3444986" y="281041"/>
                  <a:pt x="3395908" y="281414"/>
                  <a:pt x="3347049" y="284671"/>
                </a:cubicBezTo>
                <a:cubicBezTo>
                  <a:pt x="3309641" y="287165"/>
                  <a:pt x="3272287" y="290422"/>
                  <a:pt x="3234906" y="293298"/>
                </a:cubicBezTo>
                <a:lnTo>
                  <a:pt x="2889849" y="284671"/>
                </a:lnTo>
                <a:cubicBezTo>
                  <a:pt x="2809209" y="281113"/>
                  <a:pt x="2648310" y="267418"/>
                  <a:pt x="2648310" y="267418"/>
                </a:cubicBezTo>
                <a:lnTo>
                  <a:pt x="2311879" y="215660"/>
                </a:lnTo>
                <a:cubicBezTo>
                  <a:pt x="2271653" y="209701"/>
                  <a:pt x="2231655" y="201526"/>
                  <a:pt x="2191110" y="198407"/>
                </a:cubicBezTo>
                <a:lnTo>
                  <a:pt x="1966823" y="181154"/>
                </a:lnTo>
                <a:lnTo>
                  <a:pt x="1854679" y="172528"/>
                </a:lnTo>
                <a:lnTo>
                  <a:pt x="1725283" y="146649"/>
                </a:lnTo>
                <a:cubicBezTo>
                  <a:pt x="1705278" y="143012"/>
                  <a:pt x="1684393" y="143798"/>
                  <a:pt x="1664898" y="138022"/>
                </a:cubicBezTo>
                <a:cubicBezTo>
                  <a:pt x="1586401" y="114763"/>
                  <a:pt x="1502156" y="80788"/>
                  <a:pt x="1423359" y="51758"/>
                </a:cubicBezTo>
                <a:cubicBezTo>
                  <a:pt x="1391777" y="40123"/>
                  <a:pt x="1360830" y="26498"/>
                  <a:pt x="1328468" y="17252"/>
                </a:cubicBezTo>
                <a:lnTo>
                  <a:pt x="1268083" y="0"/>
                </a:lnTo>
                <a:cubicBezTo>
                  <a:pt x="1216325" y="5751"/>
                  <a:pt x="1164045" y="7936"/>
                  <a:pt x="1112808" y="17252"/>
                </a:cubicBezTo>
                <a:cubicBezTo>
                  <a:pt x="1100156" y="19552"/>
                  <a:pt x="1090122" y="29439"/>
                  <a:pt x="1078302" y="34505"/>
                </a:cubicBezTo>
                <a:cubicBezTo>
                  <a:pt x="1069944" y="38087"/>
                  <a:pt x="1060556" y="39065"/>
                  <a:pt x="1052423" y="43132"/>
                </a:cubicBezTo>
                <a:cubicBezTo>
                  <a:pt x="992852" y="72917"/>
                  <a:pt x="1063850" y="51057"/>
                  <a:pt x="992038" y="69011"/>
                </a:cubicBezTo>
                <a:cubicBezTo>
                  <a:pt x="983412" y="74762"/>
                  <a:pt x="975161" y="81120"/>
                  <a:pt x="966159" y="86264"/>
                </a:cubicBezTo>
                <a:cubicBezTo>
                  <a:pt x="889533" y="130051"/>
                  <a:pt x="968834" y="78731"/>
                  <a:pt x="905774" y="120769"/>
                </a:cubicBezTo>
                <a:lnTo>
                  <a:pt x="897147" y="9489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14735" y="2122098"/>
            <a:ext cx="1820307" cy="639321"/>
          </a:xfrm>
          <a:custGeom>
            <a:avLst/>
            <a:gdLst>
              <a:gd name="connsiteX0" fmla="*/ 621235 w 1820307"/>
              <a:gd name="connsiteY0" fmla="*/ 172528 h 639321"/>
              <a:gd name="connsiteX1" fmla="*/ 353816 w 1820307"/>
              <a:gd name="connsiteY1" fmla="*/ 120770 h 639321"/>
              <a:gd name="connsiteX2" fmla="*/ 302057 w 1820307"/>
              <a:gd name="connsiteY2" fmla="*/ 146649 h 639321"/>
              <a:gd name="connsiteX3" fmla="*/ 276178 w 1820307"/>
              <a:gd name="connsiteY3" fmla="*/ 163902 h 639321"/>
              <a:gd name="connsiteX4" fmla="*/ 198540 w 1820307"/>
              <a:gd name="connsiteY4" fmla="*/ 207034 h 639321"/>
              <a:gd name="connsiteX5" fmla="*/ 146782 w 1820307"/>
              <a:gd name="connsiteY5" fmla="*/ 258793 h 639321"/>
              <a:gd name="connsiteX6" fmla="*/ 129529 w 1820307"/>
              <a:gd name="connsiteY6" fmla="*/ 284672 h 639321"/>
              <a:gd name="connsiteX7" fmla="*/ 86397 w 1820307"/>
              <a:gd name="connsiteY7" fmla="*/ 336430 h 639321"/>
              <a:gd name="connsiteX8" fmla="*/ 26012 w 1820307"/>
              <a:gd name="connsiteY8" fmla="*/ 422694 h 639321"/>
              <a:gd name="connsiteX9" fmla="*/ 8759 w 1820307"/>
              <a:gd name="connsiteY9" fmla="*/ 448574 h 639321"/>
              <a:gd name="connsiteX10" fmla="*/ 133 w 1820307"/>
              <a:gd name="connsiteY10" fmla="*/ 483079 h 639321"/>
              <a:gd name="connsiteX11" fmla="*/ 34639 w 1820307"/>
              <a:gd name="connsiteY11" fmla="*/ 560717 h 639321"/>
              <a:gd name="connsiteX12" fmla="*/ 112276 w 1820307"/>
              <a:gd name="connsiteY12" fmla="*/ 603849 h 639321"/>
              <a:gd name="connsiteX13" fmla="*/ 224420 w 1820307"/>
              <a:gd name="connsiteY13" fmla="*/ 586596 h 639321"/>
              <a:gd name="connsiteX14" fmla="*/ 405574 w 1820307"/>
              <a:gd name="connsiteY14" fmla="*/ 603849 h 639321"/>
              <a:gd name="connsiteX15" fmla="*/ 534971 w 1820307"/>
              <a:gd name="connsiteY15" fmla="*/ 612476 h 639321"/>
              <a:gd name="connsiteX16" fmla="*/ 836895 w 1820307"/>
              <a:gd name="connsiteY16" fmla="*/ 621102 h 639321"/>
              <a:gd name="connsiteX17" fmla="*/ 1259590 w 1820307"/>
              <a:gd name="connsiteY17" fmla="*/ 621102 h 639321"/>
              <a:gd name="connsiteX18" fmla="*/ 1440744 w 1820307"/>
              <a:gd name="connsiteY18" fmla="*/ 595223 h 639321"/>
              <a:gd name="connsiteX19" fmla="*/ 1544261 w 1820307"/>
              <a:gd name="connsiteY19" fmla="*/ 577970 h 639321"/>
              <a:gd name="connsiteX20" fmla="*/ 1604646 w 1820307"/>
              <a:gd name="connsiteY20" fmla="*/ 569344 h 639321"/>
              <a:gd name="connsiteX21" fmla="*/ 1673657 w 1820307"/>
              <a:gd name="connsiteY21" fmla="*/ 552091 h 639321"/>
              <a:gd name="connsiteX22" fmla="*/ 1699537 w 1820307"/>
              <a:gd name="connsiteY22" fmla="*/ 534838 h 639321"/>
              <a:gd name="connsiteX23" fmla="*/ 1751295 w 1820307"/>
              <a:gd name="connsiteY23" fmla="*/ 517585 h 639321"/>
              <a:gd name="connsiteX24" fmla="*/ 1803054 w 1820307"/>
              <a:gd name="connsiteY24" fmla="*/ 483079 h 639321"/>
              <a:gd name="connsiteX25" fmla="*/ 1820307 w 1820307"/>
              <a:gd name="connsiteY25" fmla="*/ 431321 h 639321"/>
              <a:gd name="connsiteX26" fmla="*/ 1794427 w 1820307"/>
              <a:gd name="connsiteY26" fmla="*/ 310551 h 639321"/>
              <a:gd name="connsiteX27" fmla="*/ 1751295 w 1820307"/>
              <a:gd name="connsiteY27" fmla="*/ 250166 h 639321"/>
              <a:gd name="connsiteX28" fmla="*/ 1725416 w 1820307"/>
              <a:gd name="connsiteY28" fmla="*/ 232913 h 639321"/>
              <a:gd name="connsiteX29" fmla="*/ 1699537 w 1820307"/>
              <a:gd name="connsiteY29" fmla="*/ 207034 h 639321"/>
              <a:gd name="connsiteX30" fmla="*/ 1630525 w 1820307"/>
              <a:gd name="connsiteY30" fmla="*/ 155276 h 639321"/>
              <a:gd name="connsiteX31" fmla="*/ 1561514 w 1820307"/>
              <a:gd name="connsiteY31" fmla="*/ 103517 h 639321"/>
              <a:gd name="connsiteX32" fmla="*/ 1492503 w 1820307"/>
              <a:gd name="connsiteY32" fmla="*/ 77638 h 639321"/>
              <a:gd name="connsiteX33" fmla="*/ 1466623 w 1820307"/>
              <a:gd name="connsiteY33" fmla="*/ 69011 h 639321"/>
              <a:gd name="connsiteX34" fmla="*/ 1423491 w 1820307"/>
              <a:gd name="connsiteY34" fmla="*/ 51759 h 639321"/>
              <a:gd name="connsiteX35" fmla="*/ 1371733 w 1820307"/>
              <a:gd name="connsiteY35" fmla="*/ 43132 h 639321"/>
              <a:gd name="connsiteX36" fmla="*/ 1345854 w 1820307"/>
              <a:gd name="connsiteY36" fmla="*/ 34506 h 639321"/>
              <a:gd name="connsiteX37" fmla="*/ 1302722 w 1820307"/>
              <a:gd name="connsiteY37" fmla="*/ 25879 h 639321"/>
              <a:gd name="connsiteX38" fmla="*/ 1181952 w 1820307"/>
              <a:gd name="connsiteY38" fmla="*/ 8627 h 639321"/>
              <a:gd name="connsiteX39" fmla="*/ 1061182 w 1820307"/>
              <a:gd name="connsiteY39" fmla="*/ 0 h 639321"/>
              <a:gd name="connsiteX40" fmla="*/ 672993 w 1820307"/>
              <a:gd name="connsiteY40" fmla="*/ 17253 h 639321"/>
              <a:gd name="connsiteX41" fmla="*/ 629861 w 1820307"/>
              <a:gd name="connsiteY41" fmla="*/ 25879 h 639321"/>
              <a:gd name="connsiteX42" fmla="*/ 578103 w 1820307"/>
              <a:gd name="connsiteY42" fmla="*/ 34506 h 639321"/>
              <a:gd name="connsiteX43" fmla="*/ 552223 w 1820307"/>
              <a:gd name="connsiteY43" fmla="*/ 43132 h 639321"/>
              <a:gd name="connsiteX44" fmla="*/ 483212 w 1820307"/>
              <a:gd name="connsiteY44" fmla="*/ 60385 h 639321"/>
              <a:gd name="connsiteX45" fmla="*/ 457333 w 1820307"/>
              <a:gd name="connsiteY45" fmla="*/ 77638 h 639321"/>
              <a:gd name="connsiteX46" fmla="*/ 422827 w 1820307"/>
              <a:gd name="connsiteY46" fmla="*/ 86264 h 639321"/>
              <a:gd name="connsiteX47" fmla="*/ 388322 w 1820307"/>
              <a:gd name="connsiteY47" fmla="*/ 103517 h 639321"/>
              <a:gd name="connsiteX48" fmla="*/ 362442 w 1820307"/>
              <a:gd name="connsiteY48" fmla="*/ 112144 h 639321"/>
              <a:gd name="connsiteX49" fmla="*/ 336563 w 1820307"/>
              <a:gd name="connsiteY49" fmla="*/ 129396 h 639321"/>
              <a:gd name="connsiteX50" fmla="*/ 310684 w 1820307"/>
              <a:gd name="connsiteY50" fmla="*/ 138023 h 639321"/>
              <a:gd name="connsiteX51" fmla="*/ 284805 w 1820307"/>
              <a:gd name="connsiteY51" fmla="*/ 155276 h 639321"/>
              <a:gd name="connsiteX52" fmla="*/ 258925 w 1820307"/>
              <a:gd name="connsiteY52" fmla="*/ 155276 h 6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20307" h="639321">
                <a:moveTo>
                  <a:pt x="621235" y="172528"/>
                </a:moveTo>
                <a:cubicBezTo>
                  <a:pt x="574116" y="160312"/>
                  <a:pt x="436971" y="85133"/>
                  <a:pt x="353816" y="120770"/>
                </a:cubicBezTo>
                <a:cubicBezTo>
                  <a:pt x="236771" y="170932"/>
                  <a:pt x="411097" y="110305"/>
                  <a:pt x="302057" y="146649"/>
                </a:cubicBezTo>
                <a:cubicBezTo>
                  <a:pt x="293431" y="152400"/>
                  <a:pt x="285451" y="159265"/>
                  <a:pt x="276178" y="163902"/>
                </a:cubicBezTo>
                <a:cubicBezTo>
                  <a:pt x="232787" y="185597"/>
                  <a:pt x="252940" y="152633"/>
                  <a:pt x="198540" y="207034"/>
                </a:cubicBezTo>
                <a:cubicBezTo>
                  <a:pt x="181287" y="224287"/>
                  <a:pt x="160316" y="238492"/>
                  <a:pt x="146782" y="258793"/>
                </a:cubicBezTo>
                <a:cubicBezTo>
                  <a:pt x="141031" y="267419"/>
                  <a:pt x="136166" y="276707"/>
                  <a:pt x="129529" y="284672"/>
                </a:cubicBezTo>
                <a:cubicBezTo>
                  <a:pt x="48986" y="381322"/>
                  <a:pt x="150642" y="246486"/>
                  <a:pt x="86397" y="336430"/>
                </a:cubicBezTo>
                <a:cubicBezTo>
                  <a:pt x="22540" y="425829"/>
                  <a:pt x="105322" y="303729"/>
                  <a:pt x="26012" y="422694"/>
                </a:cubicBezTo>
                <a:lnTo>
                  <a:pt x="8759" y="448574"/>
                </a:lnTo>
                <a:cubicBezTo>
                  <a:pt x="5884" y="460076"/>
                  <a:pt x="-1047" y="471282"/>
                  <a:pt x="133" y="483079"/>
                </a:cubicBezTo>
                <a:cubicBezTo>
                  <a:pt x="1630" y="498045"/>
                  <a:pt x="18149" y="546288"/>
                  <a:pt x="34639" y="560717"/>
                </a:cubicBezTo>
                <a:cubicBezTo>
                  <a:pt x="71147" y="592662"/>
                  <a:pt x="76731" y="592001"/>
                  <a:pt x="112276" y="603849"/>
                </a:cubicBezTo>
                <a:cubicBezTo>
                  <a:pt x="126792" y="601430"/>
                  <a:pt x="213328" y="586596"/>
                  <a:pt x="224420" y="586596"/>
                </a:cubicBezTo>
                <a:cubicBezTo>
                  <a:pt x="315156" y="586596"/>
                  <a:pt x="326891" y="597007"/>
                  <a:pt x="405574" y="603849"/>
                </a:cubicBezTo>
                <a:cubicBezTo>
                  <a:pt x="448640" y="607594"/>
                  <a:pt x="491777" y="610748"/>
                  <a:pt x="534971" y="612476"/>
                </a:cubicBezTo>
                <a:cubicBezTo>
                  <a:pt x="635573" y="616500"/>
                  <a:pt x="736254" y="618227"/>
                  <a:pt x="836895" y="621102"/>
                </a:cubicBezTo>
                <a:cubicBezTo>
                  <a:pt x="1001240" y="653969"/>
                  <a:pt x="890256" y="635038"/>
                  <a:pt x="1259590" y="621102"/>
                </a:cubicBezTo>
                <a:cubicBezTo>
                  <a:pt x="1308028" y="619274"/>
                  <a:pt x="1397481" y="602434"/>
                  <a:pt x="1440744" y="595223"/>
                </a:cubicBezTo>
                <a:lnTo>
                  <a:pt x="1544261" y="577970"/>
                </a:lnTo>
                <a:cubicBezTo>
                  <a:pt x="1564389" y="575095"/>
                  <a:pt x="1584708" y="573332"/>
                  <a:pt x="1604646" y="569344"/>
                </a:cubicBezTo>
                <a:cubicBezTo>
                  <a:pt x="1627897" y="564694"/>
                  <a:pt x="1673657" y="552091"/>
                  <a:pt x="1673657" y="552091"/>
                </a:cubicBezTo>
                <a:cubicBezTo>
                  <a:pt x="1682284" y="546340"/>
                  <a:pt x="1690063" y="539049"/>
                  <a:pt x="1699537" y="534838"/>
                </a:cubicBezTo>
                <a:cubicBezTo>
                  <a:pt x="1716156" y="527452"/>
                  <a:pt x="1751295" y="517585"/>
                  <a:pt x="1751295" y="517585"/>
                </a:cubicBezTo>
                <a:cubicBezTo>
                  <a:pt x="1768548" y="506083"/>
                  <a:pt x="1796497" y="502750"/>
                  <a:pt x="1803054" y="483079"/>
                </a:cubicBezTo>
                <a:lnTo>
                  <a:pt x="1820307" y="431321"/>
                </a:lnTo>
                <a:cubicBezTo>
                  <a:pt x="1816657" y="402121"/>
                  <a:pt x="1813337" y="338916"/>
                  <a:pt x="1794427" y="310551"/>
                </a:cubicBezTo>
                <a:cubicBezTo>
                  <a:pt x="1784632" y="295859"/>
                  <a:pt x="1761992" y="260864"/>
                  <a:pt x="1751295" y="250166"/>
                </a:cubicBezTo>
                <a:cubicBezTo>
                  <a:pt x="1743964" y="242835"/>
                  <a:pt x="1733381" y="239550"/>
                  <a:pt x="1725416" y="232913"/>
                </a:cubicBezTo>
                <a:cubicBezTo>
                  <a:pt x="1716044" y="225103"/>
                  <a:pt x="1708979" y="214759"/>
                  <a:pt x="1699537" y="207034"/>
                </a:cubicBezTo>
                <a:cubicBezTo>
                  <a:pt x="1677282" y="188826"/>
                  <a:pt x="1653529" y="172529"/>
                  <a:pt x="1630525" y="155276"/>
                </a:cubicBezTo>
                <a:cubicBezTo>
                  <a:pt x="1630520" y="155273"/>
                  <a:pt x="1561520" y="103519"/>
                  <a:pt x="1561514" y="103517"/>
                </a:cubicBezTo>
                <a:cubicBezTo>
                  <a:pt x="1502784" y="83941"/>
                  <a:pt x="1575004" y="108577"/>
                  <a:pt x="1492503" y="77638"/>
                </a:cubicBezTo>
                <a:cubicBezTo>
                  <a:pt x="1483989" y="74445"/>
                  <a:pt x="1475137" y="72204"/>
                  <a:pt x="1466623" y="69011"/>
                </a:cubicBezTo>
                <a:cubicBezTo>
                  <a:pt x="1452124" y="63574"/>
                  <a:pt x="1438430" y="55833"/>
                  <a:pt x="1423491" y="51759"/>
                </a:cubicBezTo>
                <a:cubicBezTo>
                  <a:pt x="1406617" y="47157"/>
                  <a:pt x="1388807" y="46926"/>
                  <a:pt x="1371733" y="43132"/>
                </a:cubicBezTo>
                <a:cubicBezTo>
                  <a:pt x="1362857" y="41159"/>
                  <a:pt x="1354675" y="36711"/>
                  <a:pt x="1345854" y="34506"/>
                </a:cubicBezTo>
                <a:cubicBezTo>
                  <a:pt x="1331630" y="30950"/>
                  <a:pt x="1317148" y="28502"/>
                  <a:pt x="1302722" y="25879"/>
                </a:cubicBezTo>
                <a:cubicBezTo>
                  <a:pt x="1264973" y="19016"/>
                  <a:pt x="1219441" y="12035"/>
                  <a:pt x="1181952" y="8627"/>
                </a:cubicBezTo>
                <a:cubicBezTo>
                  <a:pt x="1141759" y="4973"/>
                  <a:pt x="1101439" y="2876"/>
                  <a:pt x="1061182" y="0"/>
                </a:cubicBezTo>
                <a:cubicBezTo>
                  <a:pt x="937066" y="3546"/>
                  <a:pt x="800114" y="304"/>
                  <a:pt x="672993" y="17253"/>
                </a:cubicBezTo>
                <a:cubicBezTo>
                  <a:pt x="658460" y="19191"/>
                  <a:pt x="644287" y="23256"/>
                  <a:pt x="629861" y="25879"/>
                </a:cubicBezTo>
                <a:cubicBezTo>
                  <a:pt x="612652" y="29008"/>
                  <a:pt x="595177" y="30712"/>
                  <a:pt x="578103" y="34506"/>
                </a:cubicBezTo>
                <a:cubicBezTo>
                  <a:pt x="569226" y="36479"/>
                  <a:pt x="560996" y="40739"/>
                  <a:pt x="552223" y="43132"/>
                </a:cubicBezTo>
                <a:cubicBezTo>
                  <a:pt x="529347" y="49371"/>
                  <a:pt x="483212" y="60385"/>
                  <a:pt x="483212" y="60385"/>
                </a:cubicBezTo>
                <a:cubicBezTo>
                  <a:pt x="474586" y="66136"/>
                  <a:pt x="466862" y="73554"/>
                  <a:pt x="457333" y="77638"/>
                </a:cubicBezTo>
                <a:cubicBezTo>
                  <a:pt x="446436" y="82308"/>
                  <a:pt x="433928" y="82101"/>
                  <a:pt x="422827" y="86264"/>
                </a:cubicBezTo>
                <a:cubicBezTo>
                  <a:pt x="410786" y="90779"/>
                  <a:pt x="400142" y="98451"/>
                  <a:pt x="388322" y="103517"/>
                </a:cubicBezTo>
                <a:cubicBezTo>
                  <a:pt x="379964" y="107099"/>
                  <a:pt x="370575" y="108077"/>
                  <a:pt x="362442" y="112144"/>
                </a:cubicBezTo>
                <a:cubicBezTo>
                  <a:pt x="353169" y="116780"/>
                  <a:pt x="345836" y="124760"/>
                  <a:pt x="336563" y="129396"/>
                </a:cubicBezTo>
                <a:cubicBezTo>
                  <a:pt x="328430" y="133463"/>
                  <a:pt x="318817" y="133956"/>
                  <a:pt x="310684" y="138023"/>
                </a:cubicBezTo>
                <a:cubicBezTo>
                  <a:pt x="301411" y="142660"/>
                  <a:pt x="294641" y="151997"/>
                  <a:pt x="284805" y="155276"/>
                </a:cubicBezTo>
                <a:cubicBezTo>
                  <a:pt x="276621" y="158004"/>
                  <a:pt x="267552" y="155276"/>
                  <a:pt x="258925" y="1552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Paradigms, </a:t>
            </a:r>
            <a:r>
              <a:rPr lang="en-US" dirty="0"/>
              <a:t>2nd Declension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34858"/>
              </p:ext>
            </p:extLst>
          </p:nvPr>
        </p:nvGraphicFramePr>
        <p:xfrm>
          <a:off x="609600" y="2331720"/>
          <a:ext cx="10972801" cy="2194560"/>
        </p:xfrm>
        <a:graphic>
          <a:graphicData uri="http://schemas.openxmlformats.org/drawingml/2006/table">
            <a:tbl>
              <a:tblPr/>
              <a:tblGrid>
                <a:gridCol w="1567543">
                  <a:extLst>
                    <a:ext uri="{9D8B030D-6E8A-4147-A177-3AD203B41FA5}">
                      <a16:colId xmlns:a16="http://schemas.microsoft.com/office/drawing/2014/main" val="121493232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64465620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59959354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173238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77928285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0611543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820070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masc. sing.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neuter sing.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75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nominative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μικρ-ὸς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484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οἴκ-ου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μικρ-οῦ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ἀρότρ-ου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099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οἴκ-ῳ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ἀρότρ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accusative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οἶκ-ον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322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οἶκ-ε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μικρ-ὸν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ἄροτρ-ον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857866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6487064" y="1820174"/>
            <a:ext cx="5503653" cy="3493698"/>
          </a:xfrm>
          <a:custGeom>
            <a:avLst/>
            <a:gdLst>
              <a:gd name="connsiteX0" fmla="*/ 1242204 w 5503653"/>
              <a:gd name="connsiteY0" fmla="*/ 112143 h 3493698"/>
              <a:gd name="connsiteX1" fmla="*/ 992038 w 5503653"/>
              <a:gd name="connsiteY1" fmla="*/ 69011 h 3493698"/>
              <a:gd name="connsiteX2" fmla="*/ 931653 w 5503653"/>
              <a:gd name="connsiteY2" fmla="*/ 77637 h 3493698"/>
              <a:gd name="connsiteX3" fmla="*/ 897147 w 5503653"/>
              <a:gd name="connsiteY3" fmla="*/ 86264 h 3493698"/>
              <a:gd name="connsiteX4" fmla="*/ 845389 w 5503653"/>
              <a:gd name="connsiteY4" fmla="*/ 94890 h 3493698"/>
              <a:gd name="connsiteX5" fmla="*/ 819510 w 5503653"/>
              <a:gd name="connsiteY5" fmla="*/ 103517 h 3493698"/>
              <a:gd name="connsiteX6" fmla="*/ 577970 w 5503653"/>
              <a:gd name="connsiteY6" fmla="*/ 103517 h 3493698"/>
              <a:gd name="connsiteX7" fmla="*/ 422694 w 5503653"/>
              <a:gd name="connsiteY7" fmla="*/ 120769 h 3493698"/>
              <a:gd name="connsiteX8" fmla="*/ 388189 w 5503653"/>
              <a:gd name="connsiteY8" fmla="*/ 129396 h 3493698"/>
              <a:gd name="connsiteX9" fmla="*/ 310551 w 5503653"/>
              <a:gd name="connsiteY9" fmla="*/ 146649 h 3493698"/>
              <a:gd name="connsiteX10" fmla="*/ 215661 w 5503653"/>
              <a:gd name="connsiteY10" fmla="*/ 172528 h 3493698"/>
              <a:gd name="connsiteX11" fmla="*/ 155276 w 5503653"/>
              <a:gd name="connsiteY11" fmla="*/ 181154 h 3493698"/>
              <a:gd name="connsiteX12" fmla="*/ 129396 w 5503653"/>
              <a:gd name="connsiteY12" fmla="*/ 189781 h 3493698"/>
              <a:gd name="connsiteX13" fmla="*/ 86264 w 5503653"/>
              <a:gd name="connsiteY13" fmla="*/ 267418 h 3493698"/>
              <a:gd name="connsiteX14" fmla="*/ 77638 w 5503653"/>
              <a:gd name="connsiteY14" fmla="*/ 293298 h 3493698"/>
              <a:gd name="connsiteX15" fmla="*/ 69011 w 5503653"/>
              <a:gd name="connsiteY15" fmla="*/ 319177 h 3493698"/>
              <a:gd name="connsiteX16" fmla="*/ 51759 w 5503653"/>
              <a:gd name="connsiteY16" fmla="*/ 388188 h 3493698"/>
              <a:gd name="connsiteX17" fmla="*/ 34506 w 5503653"/>
              <a:gd name="connsiteY17" fmla="*/ 431320 h 3493698"/>
              <a:gd name="connsiteX18" fmla="*/ 25879 w 5503653"/>
              <a:gd name="connsiteY18" fmla="*/ 474452 h 3493698"/>
              <a:gd name="connsiteX19" fmla="*/ 17253 w 5503653"/>
              <a:gd name="connsiteY19" fmla="*/ 500332 h 3493698"/>
              <a:gd name="connsiteX20" fmla="*/ 0 w 5503653"/>
              <a:gd name="connsiteY20" fmla="*/ 621101 h 3493698"/>
              <a:gd name="connsiteX21" fmla="*/ 17253 w 5503653"/>
              <a:gd name="connsiteY21" fmla="*/ 914400 h 3493698"/>
              <a:gd name="connsiteX22" fmla="*/ 43132 w 5503653"/>
              <a:gd name="connsiteY22" fmla="*/ 1104181 h 3493698"/>
              <a:gd name="connsiteX23" fmla="*/ 60385 w 5503653"/>
              <a:gd name="connsiteY23" fmla="*/ 1207698 h 3493698"/>
              <a:gd name="connsiteX24" fmla="*/ 69011 w 5503653"/>
              <a:gd name="connsiteY24" fmla="*/ 1276709 h 3493698"/>
              <a:gd name="connsiteX25" fmla="*/ 86264 w 5503653"/>
              <a:gd name="connsiteY25" fmla="*/ 1371600 h 3493698"/>
              <a:gd name="connsiteX26" fmla="*/ 94891 w 5503653"/>
              <a:gd name="connsiteY26" fmla="*/ 1423358 h 3493698"/>
              <a:gd name="connsiteX27" fmla="*/ 112144 w 5503653"/>
              <a:gd name="connsiteY27" fmla="*/ 1466490 h 3493698"/>
              <a:gd name="connsiteX28" fmla="*/ 129396 w 5503653"/>
              <a:gd name="connsiteY28" fmla="*/ 1535501 h 3493698"/>
              <a:gd name="connsiteX29" fmla="*/ 146649 w 5503653"/>
              <a:gd name="connsiteY29" fmla="*/ 1578634 h 3493698"/>
              <a:gd name="connsiteX30" fmla="*/ 155276 w 5503653"/>
              <a:gd name="connsiteY30" fmla="*/ 1621766 h 3493698"/>
              <a:gd name="connsiteX31" fmla="*/ 181155 w 5503653"/>
              <a:gd name="connsiteY31" fmla="*/ 1733909 h 3493698"/>
              <a:gd name="connsiteX32" fmla="*/ 189781 w 5503653"/>
              <a:gd name="connsiteY32" fmla="*/ 1811547 h 3493698"/>
              <a:gd name="connsiteX33" fmla="*/ 207034 w 5503653"/>
              <a:gd name="connsiteY33" fmla="*/ 1915064 h 3493698"/>
              <a:gd name="connsiteX34" fmla="*/ 215661 w 5503653"/>
              <a:gd name="connsiteY34" fmla="*/ 1966822 h 3493698"/>
              <a:gd name="connsiteX35" fmla="*/ 207034 w 5503653"/>
              <a:gd name="connsiteY35" fmla="*/ 2191109 h 3493698"/>
              <a:gd name="connsiteX36" fmla="*/ 189781 w 5503653"/>
              <a:gd name="connsiteY36" fmla="*/ 2449901 h 3493698"/>
              <a:gd name="connsiteX37" fmla="*/ 181155 w 5503653"/>
              <a:gd name="connsiteY37" fmla="*/ 2613803 h 3493698"/>
              <a:gd name="connsiteX38" fmla="*/ 198408 w 5503653"/>
              <a:gd name="connsiteY38" fmla="*/ 3131388 h 3493698"/>
              <a:gd name="connsiteX39" fmla="*/ 224287 w 5503653"/>
              <a:gd name="connsiteY39" fmla="*/ 3243532 h 3493698"/>
              <a:gd name="connsiteX40" fmla="*/ 258793 w 5503653"/>
              <a:gd name="connsiteY40" fmla="*/ 3312543 h 3493698"/>
              <a:gd name="connsiteX41" fmla="*/ 319178 w 5503653"/>
              <a:gd name="connsiteY41" fmla="*/ 3381554 h 3493698"/>
              <a:gd name="connsiteX42" fmla="*/ 414068 w 5503653"/>
              <a:gd name="connsiteY42" fmla="*/ 3441939 h 3493698"/>
              <a:gd name="connsiteX43" fmla="*/ 500332 w 5503653"/>
              <a:gd name="connsiteY43" fmla="*/ 3467818 h 3493698"/>
              <a:gd name="connsiteX44" fmla="*/ 526211 w 5503653"/>
              <a:gd name="connsiteY44" fmla="*/ 3476445 h 3493698"/>
              <a:gd name="connsiteX45" fmla="*/ 707366 w 5503653"/>
              <a:gd name="connsiteY45" fmla="*/ 3493698 h 3493698"/>
              <a:gd name="connsiteX46" fmla="*/ 836762 w 5503653"/>
              <a:gd name="connsiteY46" fmla="*/ 3485071 h 3493698"/>
              <a:gd name="connsiteX47" fmla="*/ 923027 w 5503653"/>
              <a:gd name="connsiteY47" fmla="*/ 3476445 h 3493698"/>
              <a:gd name="connsiteX48" fmla="*/ 1026544 w 5503653"/>
              <a:gd name="connsiteY48" fmla="*/ 3467818 h 3493698"/>
              <a:gd name="connsiteX49" fmla="*/ 1069676 w 5503653"/>
              <a:gd name="connsiteY49" fmla="*/ 3459192 h 3493698"/>
              <a:gd name="connsiteX50" fmla="*/ 1121434 w 5503653"/>
              <a:gd name="connsiteY50" fmla="*/ 3450566 h 3493698"/>
              <a:gd name="connsiteX51" fmla="*/ 1181819 w 5503653"/>
              <a:gd name="connsiteY51" fmla="*/ 3433313 h 3493698"/>
              <a:gd name="connsiteX52" fmla="*/ 1233578 w 5503653"/>
              <a:gd name="connsiteY52" fmla="*/ 3424686 h 3493698"/>
              <a:gd name="connsiteX53" fmla="*/ 1345721 w 5503653"/>
              <a:gd name="connsiteY53" fmla="*/ 3398807 h 3493698"/>
              <a:gd name="connsiteX54" fmla="*/ 1457864 w 5503653"/>
              <a:gd name="connsiteY54" fmla="*/ 3372928 h 3493698"/>
              <a:gd name="connsiteX55" fmla="*/ 1561381 w 5503653"/>
              <a:gd name="connsiteY55" fmla="*/ 3347049 h 3493698"/>
              <a:gd name="connsiteX56" fmla="*/ 1613140 w 5503653"/>
              <a:gd name="connsiteY56" fmla="*/ 3329796 h 3493698"/>
              <a:gd name="connsiteX57" fmla="*/ 1716657 w 5503653"/>
              <a:gd name="connsiteY57" fmla="*/ 3312543 h 3493698"/>
              <a:gd name="connsiteX58" fmla="*/ 1768415 w 5503653"/>
              <a:gd name="connsiteY58" fmla="*/ 3295290 h 3493698"/>
              <a:gd name="connsiteX59" fmla="*/ 1871932 w 5503653"/>
              <a:gd name="connsiteY59" fmla="*/ 3278037 h 3493698"/>
              <a:gd name="connsiteX60" fmla="*/ 1923691 w 5503653"/>
              <a:gd name="connsiteY60" fmla="*/ 3269411 h 3493698"/>
              <a:gd name="connsiteX61" fmla="*/ 2070340 w 5503653"/>
              <a:gd name="connsiteY61" fmla="*/ 3252158 h 3493698"/>
              <a:gd name="connsiteX62" fmla="*/ 2372264 w 5503653"/>
              <a:gd name="connsiteY62" fmla="*/ 3260784 h 3493698"/>
              <a:gd name="connsiteX63" fmla="*/ 2493034 w 5503653"/>
              <a:gd name="connsiteY63" fmla="*/ 3286664 h 3493698"/>
              <a:gd name="connsiteX64" fmla="*/ 2605178 w 5503653"/>
              <a:gd name="connsiteY64" fmla="*/ 3312543 h 3493698"/>
              <a:gd name="connsiteX65" fmla="*/ 2639683 w 5503653"/>
              <a:gd name="connsiteY65" fmla="*/ 3321169 h 3493698"/>
              <a:gd name="connsiteX66" fmla="*/ 2682815 w 5503653"/>
              <a:gd name="connsiteY66" fmla="*/ 3338422 h 3493698"/>
              <a:gd name="connsiteX67" fmla="*/ 2751827 w 5503653"/>
              <a:gd name="connsiteY67" fmla="*/ 3355675 h 3493698"/>
              <a:gd name="connsiteX68" fmla="*/ 2786332 w 5503653"/>
              <a:gd name="connsiteY68" fmla="*/ 3364301 h 3493698"/>
              <a:gd name="connsiteX69" fmla="*/ 2829464 w 5503653"/>
              <a:gd name="connsiteY69" fmla="*/ 3372928 h 3493698"/>
              <a:gd name="connsiteX70" fmla="*/ 2863970 w 5503653"/>
              <a:gd name="connsiteY70" fmla="*/ 3381554 h 3493698"/>
              <a:gd name="connsiteX71" fmla="*/ 2984740 w 5503653"/>
              <a:gd name="connsiteY71" fmla="*/ 3407434 h 3493698"/>
              <a:gd name="connsiteX72" fmla="*/ 3027872 w 5503653"/>
              <a:gd name="connsiteY72" fmla="*/ 3416060 h 3493698"/>
              <a:gd name="connsiteX73" fmla="*/ 3114136 w 5503653"/>
              <a:gd name="connsiteY73" fmla="*/ 3424686 h 3493698"/>
              <a:gd name="connsiteX74" fmla="*/ 3347049 w 5503653"/>
              <a:gd name="connsiteY74" fmla="*/ 3450566 h 3493698"/>
              <a:gd name="connsiteX75" fmla="*/ 3631721 w 5503653"/>
              <a:gd name="connsiteY75" fmla="*/ 3467818 h 3493698"/>
              <a:gd name="connsiteX76" fmla="*/ 4063042 w 5503653"/>
              <a:gd name="connsiteY76" fmla="*/ 3450566 h 3493698"/>
              <a:gd name="connsiteX77" fmla="*/ 4364966 w 5503653"/>
              <a:gd name="connsiteY77" fmla="*/ 3416060 h 3493698"/>
              <a:gd name="connsiteX78" fmla="*/ 4796287 w 5503653"/>
              <a:gd name="connsiteY78" fmla="*/ 3338422 h 3493698"/>
              <a:gd name="connsiteX79" fmla="*/ 4917057 w 5503653"/>
              <a:gd name="connsiteY79" fmla="*/ 3312543 h 3493698"/>
              <a:gd name="connsiteX80" fmla="*/ 5020574 w 5503653"/>
              <a:gd name="connsiteY80" fmla="*/ 3295290 h 3493698"/>
              <a:gd name="connsiteX81" fmla="*/ 5270740 w 5503653"/>
              <a:gd name="connsiteY81" fmla="*/ 3209026 h 3493698"/>
              <a:gd name="connsiteX82" fmla="*/ 5322498 w 5503653"/>
              <a:gd name="connsiteY82" fmla="*/ 3165894 h 3493698"/>
              <a:gd name="connsiteX83" fmla="*/ 5408762 w 5503653"/>
              <a:gd name="connsiteY83" fmla="*/ 3071003 h 3493698"/>
              <a:gd name="connsiteX84" fmla="*/ 5443268 w 5503653"/>
              <a:gd name="connsiteY84" fmla="*/ 2976113 h 3493698"/>
              <a:gd name="connsiteX85" fmla="*/ 5451894 w 5503653"/>
              <a:gd name="connsiteY85" fmla="*/ 2941607 h 3493698"/>
              <a:gd name="connsiteX86" fmla="*/ 5477774 w 5503653"/>
              <a:gd name="connsiteY86" fmla="*/ 2751826 h 3493698"/>
              <a:gd name="connsiteX87" fmla="*/ 5486400 w 5503653"/>
              <a:gd name="connsiteY87" fmla="*/ 2691441 h 3493698"/>
              <a:gd name="connsiteX88" fmla="*/ 5495027 w 5503653"/>
              <a:gd name="connsiteY88" fmla="*/ 2639683 h 3493698"/>
              <a:gd name="connsiteX89" fmla="*/ 5486400 w 5503653"/>
              <a:gd name="connsiteY89" fmla="*/ 2484407 h 3493698"/>
              <a:gd name="connsiteX90" fmla="*/ 5503653 w 5503653"/>
              <a:gd name="connsiteY90" fmla="*/ 2363637 h 3493698"/>
              <a:gd name="connsiteX91" fmla="*/ 5486400 w 5503653"/>
              <a:gd name="connsiteY91" fmla="*/ 2139351 h 3493698"/>
              <a:gd name="connsiteX92" fmla="*/ 5426015 w 5503653"/>
              <a:gd name="connsiteY92" fmla="*/ 1984075 h 3493698"/>
              <a:gd name="connsiteX93" fmla="*/ 5382883 w 5503653"/>
              <a:gd name="connsiteY93" fmla="*/ 1871932 h 3493698"/>
              <a:gd name="connsiteX94" fmla="*/ 5339751 w 5503653"/>
              <a:gd name="connsiteY94" fmla="*/ 1742535 h 3493698"/>
              <a:gd name="connsiteX95" fmla="*/ 5305245 w 5503653"/>
              <a:gd name="connsiteY95" fmla="*/ 1621766 h 3493698"/>
              <a:gd name="connsiteX96" fmla="*/ 5313872 w 5503653"/>
              <a:gd name="connsiteY96" fmla="*/ 1414732 h 3493698"/>
              <a:gd name="connsiteX97" fmla="*/ 5365630 w 5503653"/>
              <a:gd name="connsiteY97" fmla="*/ 1276709 h 3493698"/>
              <a:gd name="connsiteX98" fmla="*/ 5400136 w 5503653"/>
              <a:gd name="connsiteY98" fmla="*/ 1147313 h 3493698"/>
              <a:gd name="connsiteX99" fmla="*/ 5400136 w 5503653"/>
              <a:gd name="connsiteY99" fmla="*/ 888520 h 3493698"/>
              <a:gd name="connsiteX100" fmla="*/ 5374257 w 5503653"/>
              <a:gd name="connsiteY100" fmla="*/ 828135 h 3493698"/>
              <a:gd name="connsiteX101" fmla="*/ 5357004 w 5503653"/>
              <a:gd name="connsiteY101" fmla="*/ 767751 h 3493698"/>
              <a:gd name="connsiteX102" fmla="*/ 5305245 w 5503653"/>
              <a:gd name="connsiteY102" fmla="*/ 612475 h 3493698"/>
              <a:gd name="connsiteX103" fmla="*/ 5244861 w 5503653"/>
              <a:gd name="connsiteY103" fmla="*/ 500332 h 3493698"/>
              <a:gd name="connsiteX104" fmla="*/ 5003321 w 5503653"/>
              <a:gd name="connsiteY104" fmla="*/ 293298 h 3493698"/>
              <a:gd name="connsiteX105" fmla="*/ 4882551 w 5503653"/>
              <a:gd name="connsiteY105" fmla="*/ 215660 h 3493698"/>
              <a:gd name="connsiteX106" fmla="*/ 4744528 w 5503653"/>
              <a:gd name="connsiteY106" fmla="*/ 163901 h 3493698"/>
              <a:gd name="connsiteX107" fmla="*/ 4589253 w 5503653"/>
              <a:gd name="connsiteY107" fmla="*/ 120769 h 3493698"/>
              <a:gd name="connsiteX108" fmla="*/ 4511615 w 5503653"/>
              <a:gd name="connsiteY108" fmla="*/ 112143 h 3493698"/>
              <a:gd name="connsiteX109" fmla="*/ 4347713 w 5503653"/>
              <a:gd name="connsiteY109" fmla="*/ 120769 h 3493698"/>
              <a:gd name="connsiteX110" fmla="*/ 4157932 w 5503653"/>
              <a:gd name="connsiteY110" fmla="*/ 155275 h 3493698"/>
              <a:gd name="connsiteX111" fmla="*/ 4054415 w 5503653"/>
              <a:gd name="connsiteY111" fmla="*/ 172528 h 3493698"/>
              <a:gd name="connsiteX112" fmla="*/ 3830128 w 5503653"/>
              <a:gd name="connsiteY112" fmla="*/ 224286 h 3493698"/>
              <a:gd name="connsiteX113" fmla="*/ 3493698 w 5503653"/>
              <a:gd name="connsiteY113" fmla="*/ 276045 h 3493698"/>
              <a:gd name="connsiteX114" fmla="*/ 3347049 w 5503653"/>
              <a:gd name="connsiteY114" fmla="*/ 284671 h 3493698"/>
              <a:gd name="connsiteX115" fmla="*/ 3234906 w 5503653"/>
              <a:gd name="connsiteY115" fmla="*/ 293298 h 3493698"/>
              <a:gd name="connsiteX116" fmla="*/ 2889849 w 5503653"/>
              <a:gd name="connsiteY116" fmla="*/ 284671 h 3493698"/>
              <a:gd name="connsiteX117" fmla="*/ 2648310 w 5503653"/>
              <a:gd name="connsiteY117" fmla="*/ 267418 h 3493698"/>
              <a:gd name="connsiteX118" fmla="*/ 2311879 w 5503653"/>
              <a:gd name="connsiteY118" fmla="*/ 215660 h 3493698"/>
              <a:gd name="connsiteX119" fmla="*/ 2191110 w 5503653"/>
              <a:gd name="connsiteY119" fmla="*/ 198407 h 3493698"/>
              <a:gd name="connsiteX120" fmla="*/ 1966823 w 5503653"/>
              <a:gd name="connsiteY120" fmla="*/ 181154 h 3493698"/>
              <a:gd name="connsiteX121" fmla="*/ 1854679 w 5503653"/>
              <a:gd name="connsiteY121" fmla="*/ 172528 h 3493698"/>
              <a:gd name="connsiteX122" fmla="*/ 1725283 w 5503653"/>
              <a:gd name="connsiteY122" fmla="*/ 146649 h 3493698"/>
              <a:gd name="connsiteX123" fmla="*/ 1664898 w 5503653"/>
              <a:gd name="connsiteY123" fmla="*/ 138022 h 3493698"/>
              <a:gd name="connsiteX124" fmla="*/ 1423359 w 5503653"/>
              <a:gd name="connsiteY124" fmla="*/ 51758 h 3493698"/>
              <a:gd name="connsiteX125" fmla="*/ 1328468 w 5503653"/>
              <a:gd name="connsiteY125" fmla="*/ 17252 h 3493698"/>
              <a:gd name="connsiteX126" fmla="*/ 1268083 w 5503653"/>
              <a:gd name="connsiteY126" fmla="*/ 0 h 3493698"/>
              <a:gd name="connsiteX127" fmla="*/ 1112808 w 5503653"/>
              <a:gd name="connsiteY127" fmla="*/ 17252 h 3493698"/>
              <a:gd name="connsiteX128" fmla="*/ 1078302 w 5503653"/>
              <a:gd name="connsiteY128" fmla="*/ 34505 h 3493698"/>
              <a:gd name="connsiteX129" fmla="*/ 1052423 w 5503653"/>
              <a:gd name="connsiteY129" fmla="*/ 43132 h 3493698"/>
              <a:gd name="connsiteX130" fmla="*/ 992038 w 5503653"/>
              <a:gd name="connsiteY130" fmla="*/ 69011 h 3493698"/>
              <a:gd name="connsiteX131" fmla="*/ 966159 w 5503653"/>
              <a:gd name="connsiteY131" fmla="*/ 86264 h 3493698"/>
              <a:gd name="connsiteX132" fmla="*/ 905774 w 5503653"/>
              <a:gd name="connsiteY132" fmla="*/ 120769 h 3493698"/>
              <a:gd name="connsiteX133" fmla="*/ 897147 w 5503653"/>
              <a:gd name="connsiteY133" fmla="*/ 94890 h 349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03653" h="3493698">
                <a:moveTo>
                  <a:pt x="1242204" y="112143"/>
                </a:moveTo>
                <a:cubicBezTo>
                  <a:pt x="1158815" y="97766"/>
                  <a:pt x="1076139" y="78356"/>
                  <a:pt x="992038" y="69011"/>
                </a:cubicBezTo>
                <a:cubicBezTo>
                  <a:pt x="971830" y="66766"/>
                  <a:pt x="951658" y="74000"/>
                  <a:pt x="931653" y="77637"/>
                </a:cubicBezTo>
                <a:cubicBezTo>
                  <a:pt x="919988" y="79758"/>
                  <a:pt x="908773" y="83939"/>
                  <a:pt x="897147" y="86264"/>
                </a:cubicBezTo>
                <a:cubicBezTo>
                  <a:pt x="879996" y="89694"/>
                  <a:pt x="862642" y="92015"/>
                  <a:pt x="845389" y="94890"/>
                </a:cubicBezTo>
                <a:cubicBezTo>
                  <a:pt x="836763" y="97766"/>
                  <a:pt x="828426" y="101734"/>
                  <a:pt x="819510" y="103517"/>
                </a:cubicBezTo>
                <a:cubicBezTo>
                  <a:pt x="727029" y="122013"/>
                  <a:pt x="696927" y="109181"/>
                  <a:pt x="577970" y="103517"/>
                </a:cubicBezTo>
                <a:cubicBezTo>
                  <a:pt x="505630" y="109545"/>
                  <a:pt x="484053" y="108497"/>
                  <a:pt x="422694" y="120769"/>
                </a:cubicBezTo>
                <a:cubicBezTo>
                  <a:pt x="411069" y="123094"/>
                  <a:pt x="399762" y="126824"/>
                  <a:pt x="388189" y="129396"/>
                </a:cubicBezTo>
                <a:cubicBezTo>
                  <a:pt x="348141" y="138296"/>
                  <a:pt x="347386" y="136125"/>
                  <a:pt x="310551" y="146649"/>
                </a:cubicBezTo>
                <a:cubicBezTo>
                  <a:pt x="268445" y="158679"/>
                  <a:pt x="277149" y="163744"/>
                  <a:pt x="215661" y="172528"/>
                </a:cubicBezTo>
                <a:lnTo>
                  <a:pt x="155276" y="181154"/>
                </a:lnTo>
                <a:cubicBezTo>
                  <a:pt x="146649" y="184030"/>
                  <a:pt x="136962" y="184737"/>
                  <a:pt x="129396" y="189781"/>
                </a:cubicBezTo>
                <a:cubicBezTo>
                  <a:pt x="96192" y="211917"/>
                  <a:pt x="99124" y="228836"/>
                  <a:pt x="86264" y="267418"/>
                </a:cubicBezTo>
                <a:lnTo>
                  <a:pt x="77638" y="293298"/>
                </a:lnTo>
                <a:cubicBezTo>
                  <a:pt x="74763" y="301924"/>
                  <a:pt x="71216" y="310355"/>
                  <a:pt x="69011" y="319177"/>
                </a:cubicBezTo>
                <a:cubicBezTo>
                  <a:pt x="63260" y="342181"/>
                  <a:pt x="60565" y="366172"/>
                  <a:pt x="51759" y="388188"/>
                </a:cubicBezTo>
                <a:cubicBezTo>
                  <a:pt x="46008" y="402565"/>
                  <a:pt x="38956" y="416488"/>
                  <a:pt x="34506" y="431320"/>
                </a:cubicBezTo>
                <a:cubicBezTo>
                  <a:pt x="30293" y="445364"/>
                  <a:pt x="29435" y="460228"/>
                  <a:pt x="25879" y="474452"/>
                </a:cubicBezTo>
                <a:cubicBezTo>
                  <a:pt x="23674" y="483274"/>
                  <a:pt x="19458" y="491510"/>
                  <a:pt x="17253" y="500332"/>
                </a:cubicBezTo>
                <a:cubicBezTo>
                  <a:pt x="6268" y="544276"/>
                  <a:pt x="5368" y="572793"/>
                  <a:pt x="0" y="621101"/>
                </a:cubicBezTo>
                <a:cubicBezTo>
                  <a:pt x="6620" y="773359"/>
                  <a:pt x="4259" y="790948"/>
                  <a:pt x="17253" y="914400"/>
                </a:cubicBezTo>
                <a:cubicBezTo>
                  <a:pt x="21721" y="956848"/>
                  <a:pt x="38741" y="1077838"/>
                  <a:pt x="43132" y="1104181"/>
                </a:cubicBezTo>
                <a:cubicBezTo>
                  <a:pt x="48883" y="1138687"/>
                  <a:pt x="56046" y="1172986"/>
                  <a:pt x="60385" y="1207698"/>
                </a:cubicBezTo>
                <a:cubicBezTo>
                  <a:pt x="63260" y="1230702"/>
                  <a:pt x="65732" y="1253759"/>
                  <a:pt x="69011" y="1276709"/>
                </a:cubicBezTo>
                <a:cubicBezTo>
                  <a:pt x="77479" y="1335986"/>
                  <a:pt x="76362" y="1317138"/>
                  <a:pt x="86264" y="1371600"/>
                </a:cubicBezTo>
                <a:cubicBezTo>
                  <a:pt x="89393" y="1388809"/>
                  <a:pt x="90289" y="1406484"/>
                  <a:pt x="94891" y="1423358"/>
                </a:cubicBezTo>
                <a:cubicBezTo>
                  <a:pt x="98965" y="1438297"/>
                  <a:pt x="106393" y="1452113"/>
                  <a:pt x="112144" y="1466490"/>
                </a:cubicBezTo>
                <a:cubicBezTo>
                  <a:pt x="119498" y="1503261"/>
                  <a:pt x="118028" y="1505187"/>
                  <a:pt x="129396" y="1535501"/>
                </a:cubicBezTo>
                <a:cubicBezTo>
                  <a:pt x="134833" y="1550000"/>
                  <a:pt x="142199" y="1563802"/>
                  <a:pt x="146649" y="1578634"/>
                </a:cubicBezTo>
                <a:cubicBezTo>
                  <a:pt x="150862" y="1592678"/>
                  <a:pt x="151720" y="1607542"/>
                  <a:pt x="155276" y="1621766"/>
                </a:cubicBezTo>
                <a:cubicBezTo>
                  <a:pt x="172031" y="1688786"/>
                  <a:pt x="165807" y="1595768"/>
                  <a:pt x="181155" y="1733909"/>
                </a:cubicBezTo>
                <a:cubicBezTo>
                  <a:pt x="184030" y="1759788"/>
                  <a:pt x="186099" y="1785770"/>
                  <a:pt x="189781" y="1811547"/>
                </a:cubicBezTo>
                <a:cubicBezTo>
                  <a:pt x="194728" y="1846177"/>
                  <a:pt x="201283" y="1880558"/>
                  <a:pt x="207034" y="1915064"/>
                </a:cubicBezTo>
                <a:lnTo>
                  <a:pt x="215661" y="1966822"/>
                </a:lnTo>
                <a:cubicBezTo>
                  <a:pt x="212785" y="2041584"/>
                  <a:pt x="211036" y="2116399"/>
                  <a:pt x="207034" y="2191109"/>
                </a:cubicBezTo>
                <a:cubicBezTo>
                  <a:pt x="202409" y="2277441"/>
                  <a:pt x="194325" y="2363565"/>
                  <a:pt x="189781" y="2449901"/>
                </a:cubicBezTo>
                <a:lnTo>
                  <a:pt x="181155" y="2613803"/>
                </a:lnTo>
                <a:cubicBezTo>
                  <a:pt x="203729" y="2929859"/>
                  <a:pt x="174078" y="2486655"/>
                  <a:pt x="198408" y="3131388"/>
                </a:cubicBezTo>
                <a:cubicBezTo>
                  <a:pt x="200314" y="3181902"/>
                  <a:pt x="208915" y="3197415"/>
                  <a:pt x="224287" y="3243532"/>
                </a:cubicBezTo>
                <a:cubicBezTo>
                  <a:pt x="236375" y="3279796"/>
                  <a:pt x="231628" y="3271795"/>
                  <a:pt x="258793" y="3312543"/>
                </a:cubicBezTo>
                <a:cubicBezTo>
                  <a:pt x="272953" y="3333782"/>
                  <a:pt x="298806" y="3366614"/>
                  <a:pt x="319178" y="3381554"/>
                </a:cubicBezTo>
                <a:cubicBezTo>
                  <a:pt x="349411" y="3403725"/>
                  <a:pt x="378501" y="3430083"/>
                  <a:pt x="414068" y="3441939"/>
                </a:cubicBezTo>
                <a:cubicBezTo>
                  <a:pt x="537103" y="3482951"/>
                  <a:pt x="409051" y="3441737"/>
                  <a:pt x="500332" y="3467818"/>
                </a:cubicBezTo>
                <a:cubicBezTo>
                  <a:pt x="509075" y="3470316"/>
                  <a:pt x="517265" y="3474818"/>
                  <a:pt x="526211" y="3476445"/>
                </a:cubicBezTo>
                <a:cubicBezTo>
                  <a:pt x="574882" y="3485294"/>
                  <a:pt x="665167" y="3490452"/>
                  <a:pt x="707366" y="3493698"/>
                </a:cubicBezTo>
                <a:lnTo>
                  <a:pt x="836762" y="3485071"/>
                </a:lnTo>
                <a:cubicBezTo>
                  <a:pt x="865568" y="3482766"/>
                  <a:pt x="894247" y="3479061"/>
                  <a:pt x="923027" y="3476445"/>
                </a:cubicBezTo>
                <a:lnTo>
                  <a:pt x="1026544" y="3467818"/>
                </a:lnTo>
                <a:lnTo>
                  <a:pt x="1069676" y="3459192"/>
                </a:lnTo>
                <a:cubicBezTo>
                  <a:pt x="1086885" y="3456063"/>
                  <a:pt x="1104391" y="3454499"/>
                  <a:pt x="1121434" y="3450566"/>
                </a:cubicBezTo>
                <a:cubicBezTo>
                  <a:pt x="1141832" y="3445859"/>
                  <a:pt x="1161421" y="3438020"/>
                  <a:pt x="1181819" y="3433313"/>
                </a:cubicBezTo>
                <a:cubicBezTo>
                  <a:pt x="1198862" y="3429380"/>
                  <a:pt x="1216609" y="3428928"/>
                  <a:pt x="1233578" y="3424686"/>
                </a:cubicBezTo>
                <a:cubicBezTo>
                  <a:pt x="1359884" y="3393110"/>
                  <a:pt x="1205551" y="3418833"/>
                  <a:pt x="1345721" y="3398807"/>
                </a:cubicBezTo>
                <a:cubicBezTo>
                  <a:pt x="1476861" y="3355093"/>
                  <a:pt x="1312290" y="3406522"/>
                  <a:pt x="1457864" y="3372928"/>
                </a:cubicBezTo>
                <a:cubicBezTo>
                  <a:pt x="1635578" y="3331918"/>
                  <a:pt x="1386505" y="3376194"/>
                  <a:pt x="1561381" y="3347049"/>
                </a:cubicBezTo>
                <a:cubicBezTo>
                  <a:pt x="1578634" y="3341298"/>
                  <a:pt x="1595419" y="3333885"/>
                  <a:pt x="1613140" y="3329796"/>
                </a:cubicBezTo>
                <a:cubicBezTo>
                  <a:pt x="1693346" y="3311286"/>
                  <a:pt x="1649760" y="3330787"/>
                  <a:pt x="1716657" y="3312543"/>
                </a:cubicBezTo>
                <a:cubicBezTo>
                  <a:pt x="1734202" y="3307758"/>
                  <a:pt x="1750662" y="3299235"/>
                  <a:pt x="1768415" y="3295290"/>
                </a:cubicBezTo>
                <a:cubicBezTo>
                  <a:pt x="1802564" y="3287701"/>
                  <a:pt x="1837426" y="3283788"/>
                  <a:pt x="1871932" y="3278037"/>
                </a:cubicBezTo>
                <a:cubicBezTo>
                  <a:pt x="1889185" y="3275162"/>
                  <a:pt x="1906272" y="3270995"/>
                  <a:pt x="1923691" y="3269411"/>
                </a:cubicBezTo>
                <a:cubicBezTo>
                  <a:pt x="2036000" y="3259200"/>
                  <a:pt x="1987253" y="3266005"/>
                  <a:pt x="2070340" y="3252158"/>
                </a:cubicBezTo>
                <a:cubicBezTo>
                  <a:pt x="2170981" y="3255033"/>
                  <a:pt x="2271805" y="3254087"/>
                  <a:pt x="2372264" y="3260784"/>
                </a:cubicBezTo>
                <a:cubicBezTo>
                  <a:pt x="2414065" y="3263571"/>
                  <a:pt x="2452757" y="3277713"/>
                  <a:pt x="2493034" y="3286664"/>
                </a:cubicBezTo>
                <a:cubicBezTo>
                  <a:pt x="2612562" y="3313226"/>
                  <a:pt x="2435995" y="3270248"/>
                  <a:pt x="2605178" y="3312543"/>
                </a:cubicBezTo>
                <a:cubicBezTo>
                  <a:pt x="2616680" y="3315418"/>
                  <a:pt x="2628675" y="3316766"/>
                  <a:pt x="2639683" y="3321169"/>
                </a:cubicBezTo>
                <a:cubicBezTo>
                  <a:pt x="2654060" y="3326920"/>
                  <a:pt x="2668015" y="3333868"/>
                  <a:pt x="2682815" y="3338422"/>
                </a:cubicBezTo>
                <a:cubicBezTo>
                  <a:pt x="2705478" y="3345395"/>
                  <a:pt x="2728823" y="3349924"/>
                  <a:pt x="2751827" y="3355675"/>
                </a:cubicBezTo>
                <a:cubicBezTo>
                  <a:pt x="2763329" y="3358550"/>
                  <a:pt x="2774707" y="3361976"/>
                  <a:pt x="2786332" y="3364301"/>
                </a:cubicBezTo>
                <a:cubicBezTo>
                  <a:pt x="2800709" y="3367177"/>
                  <a:pt x="2815151" y="3369747"/>
                  <a:pt x="2829464" y="3372928"/>
                </a:cubicBezTo>
                <a:cubicBezTo>
                  <a:pt x="2841038" y="3375500"/>
                  <a:pt x="2852396" y="3378982"/>
                  <a:pt x="2863970" y="3381554"/>
                </a:cubicBezTo>
                <a:lnTo>
                  <a:pt x="2984740" y="3407434"/>
                </a:lnTo>
                <a:cubicBezTo>
                  <a:pt x="2999088" y="3410455"/>
                  <a:pt x="3013283" y="3414601"/>
                  <a:pt x="3027872" y="3416060"/>
                </a:cubicBezTo>
                <a:lnTo>
                  <a:pt x="3114136" y="3424686"/>
                </a:lnTo>
                <a:cubicBezTo>
                  <a:pt x="3219555" y="3445771"/>
                  <a:pt x="3142670" y="3431986"/>
                  <a:pt x="3347049" y="3450566"/>
                </a:cubicBezTo>
                <a:cubicBezTo>
                  <a:pt x="3504992" y="3464924"/>
                  <a:pt x="3410239" y="3457751"/>
                  <a:pt x="3631721" y="3467818"/>
                </a:cubicBezTo>
                <a:cubicBezTo>
                  <a:pt x="3712163" y="3465452"/>
                  <a:pt x="3949438" y="3461704"/>
                  <a:pt x="4063042" y="3450566"/>
                </a:cubicBezTo>
                <a:cubicBezTo>
                  <a:pt x="4163855" y="3440682"/>
                  <a:pt x="4265048" y="3432713"/>
                  <a:pt x="4364966" y="3416060"/>
                </a:cubicBezTo>
                <a:cubicBezTo>
                  <a:pt x="4509312" y="3392003"/>
                  <a:pt x="4652924" y="3369142"/>
                  <a:pt x="4796287" y="3338422"/>
                </a:cubicBezTo>
                <a:cubicBezTo>
                  <a:pt x="4836544" y="3329796"/>
                  <a:pt x="4876627" y="3320318"/>
                  <a:pt x="4917057" y="3312543"/>
                </a:cubicBezTo>
                <a:cubicBezTo>
                  <a:pt x="4951409" y="3305937"/>
                  <a:pt x="4986577" y="3303532"/>
                  <a:pt x="5020574" y="3295290"/>
                </a:cubicBezTo>
                <a:cubicBezTo>
                  <a:pt x="5095150" y="3277211"/>
                  <a:pt x="5199332" y="3254931"/>
                  <a:pt x="5270740" y="3209026"/>
                </a:cubicBezTo>
                <a:cubicBezTo>
                  <a:pt x="5289631" y="3196882"/>
                  <a:pt x="5305880" y="3181001"/>
                  <a:pt x="5322498" y="3165894"/>
                </a:cubicBezTo>
                <a:cubicBezTo>
                  <a:pt x="5363070" y="3129010"/>
                  <a:pt x="5372981" y="3113940"/>
                  <a:pt x="5408762" y="3071003"/>
                </a:cubicBezTo>
                <a:cubicBezTo>
                  <a:pt x="5425224" y="3029849"/>
                  <a:pt x="5429980" y="3020408"/>
                  <a:pt x="5443268" y="2976113"/>
                </a:cubicBezTo>
                <a:cubicBezTo>
                  <a:pt x="5446675" y="2964757"/>
                  <a:pt x="5450091" y="2953325"/>
                  <a:pt x="5451894" y="2941607"/>
                </a:cubicBezTo>
                <a:cubicBezTo>
                  <a:pt x="5461602" y="2878504"/>
                  <a:pt x="5469050" y="2815073"/>
                  <a:pt x="5477774" y="2751826"/>
                </a:cubicBezTo>
                <a:cubicBezTo>
                  <a:pt x="5480552" y="2731684"/>
                  <a:pt x="5483057" y="2711497"/>
                  <a:pt x="5486400" y="2691441"/>
                </a:cubicBezTo>
                <a:lnTo>
                  <a:pt x="5495027" y="2639683"/>
                </a:lnTo>
                <a:cubicBezTo>
                  <a:pt x="5492151" y="2587924"/>
                  <a:pt x="5484781" y="2536220"/>
                  <a:pt x="5486400" y="2484407"/>
                </a:cubicBezTo>
                <a:cubicBezTo>
                  <a:pt x="5487670" y="2443761"/>
                  <a:pt x="5503653" y="2363637"/>
                  <a:pt x="5503653" y="2363637"/>
                </a:cubicBezTo>
                <a:cubicBezTo>
                  <a:pt x="5502869" y="2347954"/>
                  <a:pt x="5501847" y="2194958"/>
                  <a:pt x="5486400" y="2139351"/>
                </a:cubicBezTo>
                <a:cubicBezTo>
                  <a:pt x="5441355" y="1977193"/>
                  <a:pt x="5470514" y="2089761"/>
                  <a:pt x="5426015" y="1984075"/>
                </a:cubicBezTo>
                <a:cubicBezTo>
                  <a:pt x="5410473" y="1947163"/>
                  <a:pt x="5396353" y="1909649"/>
                  <a:pt x="5382883" y="1871932"/>
                </a:cubicBezTo>
                <a:cubicBezTo>
                  <a:pt x="5367591" y="1829115"/>
                  <a:pt x="5352242" y="1786251"/>
                  <a:pt x="5339751" y="1742535"/>
                </a:cubicBezTo>
                <a:lnTo>
                  <a:pt x="5305245" y="1621766"/>
                </a:lnTo>
                <a:cubicBezTo>
                  <a:pt x="5295900" y="1547004"/>
                  <a:pt x="5283680" y="1495245"/>
                  <a:pt x="5313872" y="1414732"/>
                </a:cubicBezTo>
                <a:cubicBezTo>
                  <a:pt x="5331125" y="1368724"/>
                  <a:pt x="5353713" y="1324378"/>
                  <a:pt x="5365630" y="1276709"/>
                </a:cubicBezTo>
                <a:cubicBezTo>
                  <a:pt x="5387960" y="1187389"/>
                  <a:pt x="5376369" y="1230497"/>
                  <a:pt x="5400136" y="1147313"/>
                </a:cubicBezTo>
                <a:cubicBezTo>
                  <a:pt x="5413189" y="1042883"/>
                  <a:pt x="5419176" y="1026564"/>
                  <a:pt x="5400136" y="888520"/>
                </a:cubicBezTo>
                <a:cubicBezTo>
                  <a:pt x="5397144" y="866826"/>
                  <a:pt x="5381622" y="848758"/>
                  <a:pt x="5374257" y="828135"/>
                </a:cubicBezTo>
                <a:cubicBezTo>
                  <a:pt x="5367216" y="808421"/>
                  <a:pt x="5362398" y="787978"/>
                  <a:pt x="5357004" y="767751"/>
                </a:cubicBezTo>
                <a:cubicBezTo>
                  <a:pt x="5336684" y="691551"/>
                  <a:pt x="5342753" y="690901"/>
                  <a:pt x="5305245" y="612475"/>
                </a:cubicBezTo>
                <a:cubicBezTo>
                  <a:pt x="5286927" y="574174"/>
                  <a:pt x="5270926" y="533844"/>
                  <a:pt x="5244861" y="500332"/>
                </a:cubicBezTo>
                <a:cubicBezTo>
                  <a:pt x="5166985" y="400206"/>
                  <a:pt x="5102747" y="364316"/>
                  <a:pt x="5003321" y="293298"/>
                </a:cubicBezTo>
                <a:cubicBezTo>
                  <a:pt x="4966775" y="267194"/>
                  <a:pt x="4924390" y="233851"/>
                  <a:pt x="4882551" y="215660"/>
                </a:cubicBezTo>
                <a:cubicBezTo>
                  <a:pt x="4837490" y="196068"/>
                  <a:pt x="4791143" y="179439"/>
                  <a:pt x="4744528" y="163901"/>
                </a:cubicBezTo>
                <a:cubicBezTo>
                  <a:pt x="4677506" y="141560"/>
                  <a:pt x="4658763" y="132354"/>
                  <a:pt x="4589253" y="120769"/>
                </a:cubicBezTo>
                <a:cubicBezTo>
                  <a:pt x="4563569" y="116488"/>
                  <a:pt x="4537494" y="115018"/>
                  <a:pt x="4511615" y="112143"/>
                </a:cubicBezTo>
                <a:cubicBezTo>
                  <a:pt x="4456981" y="115018"/>
                  <a:pt x="4402020" y="114146"/>
                  <a:pt x="4347713" y="120769"/>
                </a:cubicBezTo>
                <a:cubicBezTo>
                  <a:pt x="4283888" y="128552"/>
                  <a:pt x="4221251" y="144101"/>
                  <a:pt x="4157932" y="155275"/>
                </a:cubicBezTo>
                <a:cubicBezTo>
                  <a:pt x="4123483" y="161354"/>
                  <a:pt x="4088501" y="164662"/>
                  <a:pt x="4054415" y="172528"/>
                </a:cubicBezTo>
                <a:cubicBezTo>
                  <a:pt x="3979653" y="189781"/>
                  <a:pt x="3905688" y="210952"/>
                  <a:pt x="3830128" y="224286"/>
                </a:cubicBezTo>
                <a:cubicBezTo>
                  <a:pt x="3705565" y="246268"/>
                  <a:pt x="3623385" y="262744"/>
                  <a:pt x="3493698" y="276045"/>
                </a:cubicBezTo>
                <a:cubicBezTo>
                  <a:pt x="3444986" y="281041"/>
                  <a:pt x="3395908" y="281414"/>
                  <a:pt x="3347049" y="284671"/>
                </a:cubicBezTo>
                <a:cubicBezTo>
                  <a:pt x="3309641" y="287165"/>
                  <a:pt x="3272287" y="290422"/>
                  <a:pt x="3234906" y="293298"/>
                </a:cubicBezTo>
                <a:lnTo>
                  <a:pt x="2889849" y="284671"/>
                </a:lnTo>
                <a:cubicBezTo>
                  <a:pt x="2809209" y="281113"/>
                  <a:pt x="2648310" y="267418"/>
                  <a:pt x="2648310" y="267418"/>
                </a:cubicBezTo>
                <a:lnTo>
                  <a:pt x="2311879" y="215660"/>
                </a:lnTo>
                <a:cubicBezTo>
                  <a:pt x="2271653" y="209701"/>
                  <a:pt x="2231655" y="201526"/>
                  <a:pt x="2191110" y="198407"/>
                </a:cubicBezTo>
                <a:lnTo>
                  <a:pt x="1966823" y="181154"/>
                </a:lnTo>
                <a:lnTo>
                  <a:pt x="1854679" y="172528"/>
                </a:lnTo>
                <a:lnTo>
                  <a:pt x="1725283" y="146649"/>
                </a:lnTo>
                <a:cubicBezTo>
                  <a:pt x="1705278" y="143012"/>
                  <a:pt x="1684393" y="143798"/>
                  <a:pt x="1664898" y="138022"/>
                </a:cubicBezTo>
                <a:cubicBezTo>
                  <a:pt x="1586401" y="114763"/>
                  <a:pt x="1502156" y="80788"/>
                  <a:pt x="1423359" y="51758"/>
                </a:cubicBezTo>
                <a:cubicBezTo>
                  <a:pt x="1391777" y="40123"/>
                  <a:pt x="1360830" y="26498"/>
                  <a:pt x="1328468" y="17252"/>
                </a:cubicBezTo>
                <a:lnTo>
                  <a:pt x="1268083" y="0"/>
                </a:lnTo>
                <a:cubicBezTo>
                  <a:pt x="1216325" y="5751"/>
                  <a:pt x="1164045" y="7936"/>
                  <a:pt x="1112808" y="17252"/>
                </a:cubicBezTo>
                <a:cubicBezTo>
                  <a:pt x="1100156" y="19552"/>
                  <a:pt x="1090122" y="29439"/>
                  <a:pt x="1078302" y="34505"/>
                </a:cubicBezTo>
                <a:cubicBezTo>
                  <a:pt x="1069944" y="38087"/>
                  <a:pt x="1060556" y="39065"/>
                  <a:pt x="1052423" y="43132"/>
                </a:cubicBezTo>
                <a:cubicBezTo>
                  <a:pt x="992852" y="72917"/>
                  <a:pt x="1063850" y="51057"/>
                  <a:pt x="992038" y="69011"/>
                </a:cubicBezTo>
                <a:cubicBezTo>
                  <a:pt x="983412" y="74762"/>
                  <a:pt x="975161" y="81120"/>
                  <a:pt x="966159" y="86264"/>
                </a:cubicBezTo>
                <a:cubicBezTo>
                  <a:pt x="889533" y="130051"/>
                  <a:pt x="968834" y="78731"/>
                  <a:pt x="905774" y="120769"/>
                </a:cubicBezTo>
                <a:lnTo>
                  <a:pt x="897147" y="9489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14735" y="2122098"/>
            <a:ext cx="1820307" cy="639321"/>
          </a:xfrm>
          <a:custGeom>
            <a:avLst/>
            <a:gdLst>
              <a:gd name="connsiteX0" fmla="*/ 621235 w 1820307"/>
              <a:gd name="connsiteY0" fmla="*/ 172528 h 639321"/>
              <a:gd name="connsiteX1" fmla="*/ 353816 w 1820307"/>
              <a:gd name="connsiteY1" fmla="*/ 120770 h 639321"/>
              <a:gd name="connsiteX2" fmla="*/ 302057 w 1820307"/>
              <a:gd name="connsiteY2" fmla="*/ 146649 h 639321"/>
              <a:gd name="connsiteX3" fmla="*/ 276178 w 1820307"/>
              <a:gd name="connsiteY3" fmla="*/ 163902 h 639321"/>
              <a:gd name="connsiteX4" fmla="*/ 198540 w 1820307"/>
              <a:gd name="connsiteY4" fmla="*/ 207034 h 639321"/>
              <a:gd name="connsiteX5" fmla="*/ 146782 w 1820307"/>
              <a:gd name="connsiteY5" fmla="*/ 258793 h 639321"/>
              <a:gd name="connsiteX6" fmla="*/ 129529 w 1820307"/>
              <a:gd name="connsiteY6" fmla="*/ 284672 h 639321"/>
              <a:gd name="connsiteX7" fmla="*/ 86397 w 1820307"/>
              <a:gd name="connsiteY7" fmla="*/ 336430 h 639321"/>
              <a:gd name="connsiteX8" fmla="*/ 26012 w 1820307"/>
              <a:gd name="connsiteY8" fmla="*/ 422694 h 639321"/>
              <a:gd name="connsiteX9" fmla="*/ 8759 w 1820307"/>
              <a:gd name="connsiteY9" fmla="*/ 448574 h 639321"/>
              <a:gd name="connsiteX10" fmla="*/ 133 w 1820307"/>
              <a:gd name="connsiteY10" fmla="*/ 483079 h 639321"/>
              <a:gd name="connsiteX11" fmla="*/ 34639 w 1820307"/>
              <a:gd name="connsiteY11" fmla="*/ 560717 h 639321"/>
              <a:gd name="connsiteX12" fmla="*/ 112276 w 1820307"/>
              <a:gd name="connsiteY12" fmla="*/ 603849 h 639321"/>
              <a:gd name="connsiteX13" fmla="*/ 224420 w 1820307"/>
              <a:gd name="connsiteY13" fmla="*/ 586596 h 639321"/>
              <a:gd name="connsiteX14" fmla="*/ 405574 w 1820307"/>
              <a:gd name="connsiteY14" fmla="*/ 603849 h 639321"/>
              <a:gd name="connsiteX15" fmla="*/ 534971 w 1820307"/>
              <a:gd name="connsiteY15" fmla="*/ 612476 h 639321"/>
              <a:gd name="connsiteX16" fmla="*/ 836895 w 1820307"/>
              <a:gd name="connsiteY16" fmla="*/ 621102 h 639321"/>
              <a:gd name="connsiteX17" fmla="*/ 1259590 w 1820307"/>
              <a:gd name="connsiteY17" fmla="*/ 621102 h 639321"/>
              <a:gd name="connsiteX18" fmla="*/ 1440744 w 1820307"/>
              <a:gd name="connsiteY18" fmla="*/ 595223 h 639321"/>
              <a:gd name="connsiteX19" fmla="*/ 1544261 w 1820307"/>
              <a:gd name="connsiteY19" fmla="*/ 577970 h 639321"/>
              <a:gd name="connsiteX20" fmla="*/ 1604646 w 1820307"/>
              <a:gd name="connsiteY20" fmla="*/ 569344 h 639321"/>
              <a:gd name="connsiteX21" fmla="*/ 1673657 w 1820307"/>
              <a:gd name="connsiteY21" fmla="*/ 552091 h 639321"/>
              <a:gd name="connsiteX22" fmla="*/ 1699537 w 1820307"/>
              <a:gd name="connsiteY22" fmla="*/ 534838 h 639321"/>
              <a:gd name="connsiteX23" fmla="*/ 1751295 w 1820307"/>
              <a:gd name="connsiteY23" fmla="*/ 517585 h 639321"/>
              <a:gd name="connsiteX24" fmla="*/ 1803054 w 1820307"/>
              <a:gd name="connsiteY24" fmla="*/ 483079 h 639321"/>
              <a:gd name="connsiteX25" fmla="*/ 1820307 w 1820307"/>
              <a:gd name="connsiteY25" fmla="*/ 431321 h 639321"/>
              <a:gd name="connsiteX26" fmla="*/ 1794427 w 1820307"/>
              <a:gd name="connsiteY26" fmla="*/ 310551 h 639321"/>
              <a:gd name="connsiteX27" fmla="*/ 1751295 w 1820307"/>
              <a:gd name="connsiteY27" fmla="*/ 250166 h 639321"/>
              <a:gd name="connsiteX28" fmla="*/ 1725416 w 1820307"/>
              <a:gd name="connsiteY28" fmla="*/ 232913 h 639321"/>
              <a:gd name="connsiteX29" fmla="*/ 1699537 w 1820307"/>
              <a:gd name="connsiteY29" fmla="*/ 207034 h 639321"/>
              <a:gd name="connsiteX30" fmla="*/ 1630525 w 1820307"/>
              <a:gd name="connsiteY30" fmla="*/ 155276 h 639321"/>
              <a:gd name="connsiteX31" fmla="*/ 1561514 w 1820307"/>
              <a:gd name="connsiteY31" fmla="*/ 103517 h 639321"/>
              <a:gd name="connsiteX32" fmla="*/ 1492503 w 1820307"/>
              <a:gd name="connsiteY32" fmla="*/ 77638 h 639321"/>
              <a:gd name="connsiteX33" fmla="*/ 1466623 w 1820307"/>
              <a:gd name="connsiteY33" fmla="*/ 69011 h 639321"/>
              <a:gd name="connsiteX34" fmla="*/ 1423491 w 1820307"/>
              <a:gd name="connsiteY34" fmla="*/ 51759 h 639321"/>
              <a:gd name="connsiteX35" fmla="*/ 1371733 w 1820307"/>
              <a:gd name="connsiteY35" fmla="*/ 43132 h 639321"/>
              <a:gd name="connsiteX36" fmla="*/ 1345854 w 1820307"/>
              <a:gd name="connsiteY36" fmla="*/ 34506 h 639321"/>
              <a:gd name="connsiteX37" fmla="*/ 1302722 w 1820307"/>
              <a:gd name="connsiteY37" fmla="*/ 25879 h 639321"/>
              <a:gd name="connsiteX38" fmla="*/ 1181952 w 1820307"/>
              <a:gd name="connsiteY38" fmla="*/ 8627 h 639321"/>
              <a:gd name="connsiteX39" fmla="*/ 1061182 w 1820307"/>
              <a:gd name="connsiteY39" fmla="*/ 0 h 639321"/>
              <a:gd name="connsiteX40" fmla="*/ 672993 w 1820307"/>
              <a:gd name="connsiteY40" fmla="*/ 17253 h 639321"/>
              <a:gd name="connsiteX41" fmla="*/ 629861 w 1820307"/>
              <a:gd name="connsiteY41" fmla="*/ 25879 h 639321"/>
              <a:gd name="connsiteX42" fmla="*/ 578103 w 1820307"/>
              <a:gd name="connsiteY42" fmla="*/ 34506 h 639321"/>
              <a:gd name="connsiteX43" fmla="*/ 552223 w 1820307"/>
              <a:gd name="connsiteY43" fmla="*/ 43132 h 639321"/>
              <a:gd name="connsiteX44" fmla="*/ 483212 w 1820307"/>
              <a:gd name="connsiteY44" fmla="*/ 60385 h 639321"/>
              <a:gd name="connsiteX45" fmla="*/ 457333 w 1820307"/>
              <a:gd name="connsiteY45" fmla="*/ 77638 h 639321"/>
              <a:gd name="connsiteX46" fmla="*/ 422827 w 1820307"/>
              <a:gd name="connsiteY46" fmla="*/ 86264 h 639321"/>
              <a:gd name="connsiteX47" fmla="*/ 388322 w 1820307"/>
              <a:gd name="connsiteY47" fmla="*/ 103517 h 639321"/>
              <a:gd name="connsiteX48" fmla="*/ 362442 w 1820307"/>
              <a:gd name="connsiteY48" fmla="*/ 112144 h 639321"/>
              <a:gd name="connsiteX49" fmla="*/ 336563 w 1820307"/>
              <a:gd name="connsiteY49" fmla="*/ 129396 h 639321"/>
              <a:gd name="connsiteX50" fmla="*/ 310684 w 1820307"/>
              <a:gd name="connsiteY50" fmla="*/ 138023 h 639321"/>
              <a:gd name="connsiteX51" fmla="*/ 284805 w 1820307"/>
              <a:gd name="connsiteY51" fmla="*/ 155276 h 639321"/>
              <a:gd name="connsiteX52" fmla="*/ 258925 w 1820307"/>
              <a:gd name="connsiteY52" fmla="*/ 155276 h 6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20307" h="639321">
                <a:moveTo>
                  <a:pt x="621235" y="172528"/>
                </a:moveTo>
                <a:cubicBezTo>
                  <a:pt x="574116" y="160312"/>
                  <a:pt x="436971" y="85133"/>
                  <a:pt x="353816" y="120770"/>
                </a:cubicBezTo>
                <a:cubicBezTo>
                  <a:pt x="236771" y="170932"/>
                  <a:pt x="411097" y="110305"/>
                  <a:pt x="302057" y="146649"/>
                </a:cubicBezTo>
                <a:cubicBezTo>
                  <a:pt x="293431" y="152400"/>
                  <a:pt x="285451" y="159265"/>
                  <a:pt x="276178" y="163902"/>
                </a:cubicBezTo>
                <a:cubicBezTo>
                  <a:pt x="232787" y="185597"/>
                  <a:pt x="252940" y="152633"/>
                  <a:pt x="198540" y="207034"/>
                </a:cubicBezTo>
                <a:cubicBezTo>
                  <a:pt x="181287" y="224287"/>
                  <a:pt x="160316" y="238492"/>
                  <a:pt x="146782" y="258793"/>
                </a:cubicBezTo>
                <a:cubicBezTo>
                  <a:pt x="141031" y="267419"/>
                  <a:pt x="136166" y="276707"/>
                  <a:pt x="129529" y="284672"/>
                </a:cubicBezTo>
                <a:cubicBezTo>
                  <a:pt x="48986" y="381322"/>
                  <a:pt x="150642" y="246486"/>
                  <a:pt x="86397" y="336430"/>
                </a:cubicBezTo>
                <a:cubicBezTo>
                  <a:pt x="22540" y="425829"/>
                  <a:pt x="105322" y="303729"/>
                  <a:pt x="26012" y="422694"/>
                </a:cubicBezTo>
                <a:lnTo>
                  <a:pt x="8759" y="448574"/>
                </a:lnTo>
                <a:cubicBezTo>
                  <a:pt x="5884" y="460076"/>
                  <a:pt x="-1047" y="471282"/>
                  <a:pt x="133" y="483079"/>
                </a:cubicBezTo>
                <a:cubicBezTo>
                  <a:pt x="1630" y="498045"/>
                  <a:pt x="18149" y="546288"/>
                  <a:pt x="34639" y="560717"/>
                </a:cubicBezTo>
                <a:cubicBezTo>
                  <a:pt x="71147" y="592662"/>
                  <a:pt x="76731" y="592001"/>
                  <a:pt x="112276" y="603849"/>
                </a:cubicBezTo>
                <a:cubicBezTo>
                  <a:pt x="126792" y="601430"/>
                  <a:pt x="213328" y="586596"/>
                  <a:pt x="224420" y="586596"/>
                </a:cubicBezTo>
                <a:cubicBezTo>
                  <a:pt x="315156" y="586596"/>
                  <a:pt x="326891" y="597007"/>
                  <a:pt x="405574" y="603849"/>
                </a:cubicBezTo>
                <a:cubicBezTo>
                  <a:pt x="448640" y="607594"/>
                  <a:pt x="491777" y="610748"/>
                  <a:pt x="534971" y="612476"/>
                </a:cubicBezTo>
                <a:cubicBezTo>
                  <a:pt x="635573" y="616500"/>
                  <a:pt x="736254" y="618227"/>
                  <a:pt x="836895" y="621102"/>
                </a:cubicBezTo>
                <a:cubicBezTo>
                  <a:pt x="1001240" y="653969"/>
                  <a:pt x="890256" y="635038"/>
                  <a:pt x="1259590" y="621102"/>
                </a:cubicBezTo>
                <a:cubicBezTo>
                  <a:pt x="1308028" y="619274"/>
                  <a:pt x="1397481" y="602434"/>
                  <a:pt x="1440744" y="595223"/>
                </a:cubicBezTo>
                <a:lnTo>
                  <a:pt x="1544261" y="577970"/>
                </a:lnTo>
                <a:cubicBezTo>
                  <a:pt x="1564389" y="575095"/>
                  <a:pt x="1584708" y="573332"/>
                  <a:pt x="1604646" y="569344"/>
                </a:cubicBezTo>
                <a:cubicBezTo>
                  <a:pt x="1627897" y="564694"/>
                  <a:pt x="1673657" y="552091"/>
                  <a:pt x="1673657" y="552091"/>
                </a:cubicBezTo>
                <a:cubicBezTo>
                  <a:pt x="1682284" y="546340"/>
                  <a:pt x="1690063" y="539049"/>
                  <a:pt x="1699537" y="534838"/>
                </a:cubicBezTo>
                <a:cubicBezTo>
                  <a:pt x="1716156" y="527452"/>
                  <a:pt x="1751295" y="517585"/>
                  <a:pt x="1751295" y="517585"/>
                </a:cubicBezTo>
                <a:cubicBezTo>
                  <a:pt x="1768548" y="506083"/>
                  <a:pt x="1796497" y="502750"/>
                  <a:pt x="1803054" y="483079"/>
                </a:cubicBezTo>
                <a:lnTo>
                  <a:pt x="1820307" y="431321"/>
                </a:lnTo>
                <a:cubicBezTo>
                  <a:pt x="1816657" y="402121"/>
                  <a:pt x="1813337" y="338916"/>
                  <a:pt x="1794427" y="310551"/>
                </a:cubicBezTo>
                <a:cubicBezTo>
                  <a:pt x="1784632" y="295859"/>
                  <a:pt x="1761992" y="260864"/>
                  <a:pt x="1751295" y="250166"/>
                </a:cubicBezTo>
                <a:cubicBezTo>
                  <a:pt x="1743964" y="242835"/>
                  <a:pt x="1733381" y="239550"/>
                  <a:pt x="1725416" y="232913"/>
                </a:cubicBezTo>
                <a:cubicBezTo>
                  <a:pt x="1716044" y="225103"/>
                  <a:pt x="1708979" y="214759"/>
                  <a:pt x="1699537" y="207034"/>
                </a:cubicBezTo>
                <a:cubicBezTo>
                  <a:pt x="1677282" y="188826"/>
                  <a:pt x="1653529" y="172529"/>
                  <a:pt x="1630525" y="155276"/>
                </a:cubicBezTo>
                <a:cubicBezTo>
                  <a:pt x="1630520" y="155273"/>
                  <a:pt x="1561520" y="103519"/>
                  <a:pt x="1561514" y="103517"/>
                </a:cubicBezTo>
                <a:cubicBezTo>
                  <a:pt x="1502784" y="83941"/>
                  <a:pt x="1575004" y="108577"/>
                  <a:pt x="1492503" y="77638"/>
                </a:cubicBezTo>
                <a:cubicBezTo>
                  <a:pt x="1483989" y="74445"/>
                  <a:pt x="1475137" y="72204"/>
                  <a:pt x="1466623" y="69011"/>
                </a:cubicBezTo>
                <a:cubicBezTo>
                  <a:pt x="1452124" y="63574"/>
                  <a:pt x="1438430" y="55833"/>
                  <a:pt x="1423491" y="51759"/>
                </a:cubicBezTo>
                <a:cubicBezTo>
                  <a:pt x="1406617" y="47157"/>
                  <a:pt x="1388807" y="46926"/>
                  <a:pt x="1371733" y="43132"/>
                </a:cubicBezTo>
                <a:cubicBezTo>
                  <a:pt x="1362857" y="41159"/>
                  <a:pt x="1354675" y="36711"/>
                  <a:pt x="1345854" y="34506"/>
                </a:cubicBezTo>
                <a:cubicBezTo>
                  <a:pt x="1331630" y="30950"/>
                  <a:pt x="1317148" y="28502"/>
                  <a:pt x="1302722" y="25879"/>
                </a:cubicBezTo>
                <a:cubicBezTo>
                  <a:pt x="1264973" y="19016"/>
                  <a:pt x="1219441" y="12035"/>
                  <a:pt x="1181952" y="8627"/>
                </a:cubicBezTo>
                <a:cubicBezTo>
                  <a:pt x="1141759" y="4973"/>
                  <a:pt x="1101439" y="2876"/>
                  <a:pt x="1061182" y="0"/>
                </a:cubicBezTo>
                <a:cubicBezTo>
                  <a:pt x="937066" y="3546"/>
                  <a:pt x="800114" y="304"/>
                  <a:pt x="672993" y="17253"/>
                </a:cubicBezTo>
                <a:cubicBezTo>
                  <a:pt x="658460" y="19191"/>
                  <a:pt x="644287" y="23256"/>
                  <a:pt x="629861" y="25879"/>
                </a:cubicBezTo>
                <a:cubicBezTo>
                  <a:pt x="612652" y="29008"/>
                  <a:pt x="595177" y="30712"/>
                  <a:pt x="578103" y="34506"/>
                </a:cubicBezTo>
                <a:cubicBezTo>
                  <a:pt x="569226" y="36479"/>
                  <a:pt x="560996" y="40739"/>
                  <a:pt x="552223" y="43132"/>
                </a:cubicBezTo>
                <a:cubicBezTo>
                  <a:pt x="529347" y="49371"/>
                  <a:pt x="483212" y="60385"/>
                  <a:pt x="483212" y="60385"/>
                </a:cubicBezTo>
                <a:cubicBezTo>
                  <a:pt x="474586" y="66136"/>
                  <a:pt x="466862" y="73554"/>
                  <a:pt x="457333" y="77638"/>
                </a:cubicBezTo>
                <a:cubicBezTo>
                  <a:pt x="446436" y="82308"/>
                  <a:pt x="433928" y="82101"/>
                  <a:pt x="422827" y="86264"/>
                </a:cubicBezTo>
                <a:cubicBezTo>
                  <a:pt x="410786" y="90779"/>
                  <a:pt x="400142" y="98451"/>
                  <a:pt x="388322" y="103517"/>
                </a:cubicBezTo>
                <a:cubicBezTo>
                  <a:pt x="379964" y="107099"/>
                  <a:pt x="370575" y="108077"/>
                  <a:pt x="362442" y="112144"/>
                </a:cubicBezTo>
                <a:cubicBezTo>
                  <a:pt x="353169" y="116780"/>
                  <a:pt x="345836" y="124760"/>
                  <a:pt x="336563" y="129396"/>
                </a:cubicBezTo>
                <a:cubicBezTo>
                  <a:pt x="328430" y="133463"/>
                  <a:pt x="318817" y="133956"/>
                  <a:pt x="310684" y="138023"/>
                </a:cubicBezTo>
                <a:cubicBezTo>
                  <a:pt x="301411" y="142660"/>
                  <a:pt x="294641" y="151997"/>
                  <a:pt x="284805" y="155276"/>
                </a:cubicBezTo>
                <a:cubicBezTo>
                  <a:pt x="276621" y="158004"/>
                  <a:pt x="267552" y="155276"/>
                  <a:pt x="258925" y="1552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22441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πον-ῶ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πον-εῖς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πον-εῖ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πόν-ει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07034" y="1526875"/>
            <a:ext cx="5969479" cy="5106838"/>
          </a:xfrm>
          <a:custGeom>
            <a:avLst/>
            <a:gdLst>
              <a:gd name="connsiteX0" fmla="*/ 4623758 w 5969479"/>
              <a:gd name="connsiteY0" fmla="*/ 120770 h 5106838"/>
              <a:gd name="connsiteX1" fmla="*/ 4356340 w 5969479"/>
              <a:gd name="connsiteY1" fmla="*/ 103517 h 5106838"/>
              <a:gd name="connsiteX2" fmla="*/ 3761117 w 5969479"/>
              <a:gd name="connsiteY2" fmla="*/ 120770 h 5106838"/>
              <a:gd name="connsiteX3" fmla="*/ 2889849 w 5969479"/>
              <a:gd name="connsiteY3" fmla="*/ 112144 h 5106838"/>
              <a:gd name="connsiteX4" fmla="*/ 2562045 w 5969479"/>
              <a:gd name="connsiteY4" fmla="*/ 94891 h 5106838"/>
              <a:gd name="connsiteX5" fmla="*/ 2441275 w 5969479"/>
              <a:gd name="connsiteY5" fmla="*/ 77638 h 5106838"/>
              <a:gd name="connsiteX6" fmla="*/ 2363638 w 5969479"/>
              <a:gd name="connsiteY6" fmla="*/ 69012 h 5106838"/>
              <a:gd name="connsiteX7" fmla="*/ 2286000 w 5969479"/>
              <a:gd name="connsiteY7" fmla="*/ 51759 h 5106838"/>
              <a:gd name="connsiteX8" fmla="*/ 2208362 w 5969479"/>
              <a:gd name="connsiteY8" fmla="*/ 43133 h 5106838"/>
              <a:gd name="connsiteX9" fmla="*/ 2139351 w 5969479"/>
              <a:gd name="connsiteY9" fmla="*/ 25880 h 5106838"/>
              <a:gd name="connsiteX10" fmla="*/ 1958196 w 5969479"/>
              <a:gd name="connsiteY10" fmla="*/ 8627 h 5106838"/>
              <a:gd name="connsiteX11" fmla="*/ 1777041 w 5969479"/>
              <a:gd name="connsiteY11" fmla="*/ 0 h 5106838"/>
              <a:gd name="connsiteX12" fmla="*/ 1578634 w 5969479"/>
              <a:gd name="connsiteY12" fmla="*/ 8627 h 5106838"/>
              <a:gd name="connsiteX13" fmla="*/ 1337094 w 5969479"/>
              <a:gd name="connsiteY13" fmla="*/ 17253 h 5106838"/>
              <a:gd name="connsiteX14" fmla="*/ 1233577 w 5969479"/>
              <a:gd name="connsiteY14" fmla="*/ 25880 h 5106838"/>
              <a:gd name="connsiteX15" fmla="*/ 1095555 w 5969479"/>
              <a:gd name="connsiteY15" fmla="*/ 34506 h 5106838"/>
              <a:gd name="connsiteX16" fmla="*/ 1026543 w 5969479"/>
              <a:gd name="connsiteY16" fmla="*/ 43133 h 5106838"/>
              <a:gd name="connsiteX17" fmla="*/ 905774 w 5969479"/>
              <a:gd name="connsiteY17" fmla="*/ 51759 h 5106838"/>
              <a:gd name="connsiteX18" fmla="*/ 715992 w 5969479"/>
              <a:gd name="connsiteY18" fmla="*/ 69012 h 5106838"/>
              <a:gd name="connsiteX19" fmla="*/ 629728 w 5969479"/>
              <a:gd name="connsiteY19" fmla="*/ 86265 h 5106838"/>
              <a:gd name="connsiteX20" fmla="*/ 577970 w 5969479"/>
              <a:gd name="connsiteY20" fmla="*/ 103517 h 5106838"/>
              <a:gd name="connsiteX21" fmla="*/ 552091 w 5969479"/>
              <a:gd name="connsiteY21" fmla="*/ 112144 h 5106838"/>
              <a:gd name="connsiteX22" fmla="*/ 526211 w 5969479"/>
              <a:gd name="connsiteY22" fmla="*/ 138023 h 5106838"/>
              <a:gd name="connsiteX23" fmla="*/ 474453 w 5969479"/>
              <a:gd name="connsiteY23" fmla="*/ 172529 h 5106838"/>
              <a:gd name="connsiteX24" fmla="*/ 422694 w 5969479"/>
              <a:gd name="connsiteY24" fmla="*/ 215661 h 5106838"/>
              <a:gd name="connsiteX25" fmla="*/ 396815 w 5969479"/>
              <a:gd name="connsiteY25" fmla="*/ 224287 h 5106838"/>
              <a:gd name="connsiteX26" fmla="*/ 370936 w 5969479"/>
              <a:gd name="connsiteY26" fmla="*/ 241540 h 5106838"/>
              <a:gd name="connsiteX27" fmla="*/ 284672 w 5969479"/>
              <a:gd name="connsiteY27" fmla="*/ 267419 h 5106838"/>
              <a:gd name="connsiteX28" fmla="*/ 232913 w 5969479"/>
              <a:gd name="connsiteY28" fmla="*/ 284672 h 5106838"/>
              <a:gd name="connsiteX29" fmla="*/ 207034 w 5969479"/>
              <a:gd name="connsiteY29" fmla="*/ 293299 h 5106838"/>
              <a:gd name="connsiteX30" fmla="*/ 181155 w 5969479"/>
              <a:gd name="connsiteY30" fmla="*/ 310551 h 5106838"/>
              <a:gd name="connsiteX31" fmla="*/ 138023 w 5969479"/>
              <a:gd name="connsiteY31" fmla="*/ 362310 h 5106838"/>
              <a:gd name="connsiteX32" fmla="*/ 103517 w 5969479"/>
              <a:gd name="connsiteY32" fmla="*/ 414068 h 5106838"/>
              <a:gd name="connsiteX33" fmla="*/ 86264 w 5969479"/>
              <a:gd name="connsiteY33" fmla="*/ 439948 h 5106838"/>
              <a:gd name="connsiteX34" fmla="*/ 69011 w 5969479"/>
              <a:gd name="connsiteY34" fmla="*/ 465827 h 5106838"/>
              <a:gd name="connsiteX35" fmla="*/ 43132 w 5969479"/>
              <a:gd name="connsiteY35" fmla="*/ 543465 h 5106838"/>
              <a:gd name="connsiteX36" fmla="*/ 34506 w 5969479"/>
              <a:gd name="connsiteY36" fmla="*/ 569344 h 5106838"/>
              <a:gd name="connsiteX37" fmla="*/ 25879 w 5969479"/>
              <a:gd name="connsiteY37" fmla="*/ 603850 h 5106838"/>
              <a:gd name="connsiteX38" fmla="*/ 17253 w 5969479"/>
              <a:gd name="connsiteY38" fmla="*/ 672861 h 5106838"/>
              <a:gd name="connsiteX39" fmla="*/ 8626 w 5969479"/>
              <a:gd name="connsiteY39" fmla="*/ 707367 h 5106838"/>
              <a:gd name="connsiteX40" fmla="*/ 0 w 5969479"/>
              <a:gd name="connsiteY40" fmla="*/ 750499 h 5106838"/>
              <a:gd name="connsiteX41" fmla="*/ 8626 w 5969479"/>
              <a:gd name="connsiteY41" fmla="*/ 923027 h 5106838"/>
              <a:gd name="connsiteX42" fmla="*/ 0 w 5969479"/>
              <a:gd name="connsiteY42" fmla="*/ 1147314 h 5106838"/>
              <a:gd name="connsiteX43" fmla="*/ 17253 w 5969479"/>
              <a:gd name="connsiteY43" fmla="*/ 1250831 h 5106838"/>
              <a:gd name="connsiteX44" fmla="*/ 25879 w 5969479"/>
              <a:gd name="connsiteY44" fmla="*/ 1431985 h 5106838"/>
              <a:gd name="connsiteX45" fmla="*/ 34506 w 5969479"/>
              <a:gd name="connsiteY45" fmla="*/ 1492370 h 5106838"/>
              <a:gd name="connsiteX46" fmla="*/ 43132 w 5969479"/>
              <a:gd name="connsiteY46" fmla="*/ 1664899 h 5106838"/>
              <a:gd name="connsiteX47" fmla="*/ 51758 w 5969479"/>
              <a:gd name="connsiteY47" fmla="*/ 1742536 h 5106838"/>
              <a:gd name="connsiteX48" fmla="*/ 60385 w 5969479"/>
              <a:gd name="connsiteY48" fmla="*/ 1854680 h 5106838"/>
              <a:gd name="connsiteX49" fmla="*/ 86264 w 5969479"/>
              <a:gd name="connsiteY49" fmla="*/ 2173857 h 5106838"/>
              <a:gd name="connsiteX50" fmla="*/ 94891 w 5969479"/>
              <a:gd name="connsiteY50" fmla="*/ 2320506 h 5106838"/>
              <a:gd name="connsiteX51" fmla="*/ 112143 w 5969479"/>
              <a:gd name="connsiteY51" fmla="*/ 2932982 h 5106838"/>
              <a:gd name="connsiteX52" fmla="*/ 103517 w 5969479"/>
              <a:gd name="connsiteY52" fmla="*/ 3252159 h 5106838"/>
              <a:gd name="connsiteX53" fmla="*/ 94891 w 5969479"/>
              <a:gd name="connsiteY53" fmla="*/ 3338423 h 5106838"/>
              <a:gd name="connsiteX54" fmla="*/ 77638 w 5969479"/>
              <a:gd name="connsiteY54" fmla="*/ 3597216 h 5106838"/>
              <a:gd name="connsiteX55" fmla="*/ 69011 w 5969479"/>
              <a:gd name="connsiteY55" fmla="*/ 3709359 h 5106838"/>
              <a:gd name="connsiteX56" fmla="*/ 69011 w 5969479"/>
              <a:gd name="connsiteY56" fmla="*/ 4244197 h 5106838"/>
              <a:gd name="connsiteX57" fmla="*/ 51758 w 5969479"/>
              <a:gd name="connsiteY57" fmla="*/ 4408099 h 5106838"/>
              <a:gd name="connsiteX58" fmla="*/ 34506 w 5969479"/>
              <a:gd name="connsiteY58" fmla="*/ 4511616 h 5106838"/>
              <a:gd name="connsiteX59" fmla="*/ 25879 w 5969479"/>
              <a:gd name="connsiteY59" fmla="*/ 4623759 h 5106838"/>
              <a:gd name="connsiteX60" fmla="*/ 34506 w 5969479"/>
              <a:gd name="connsiteY60" fmla="*/ 4779034 h 5106838"/>
              <a:gd name="connsiteX61" fmla="*/ 69011 w 5969479"/>
              <a:gd name="connsiteY61" fmla="*/ 4865299 h 5106838"/>
              <a:gd name="connsiteX62" fmla="*/ 120770 w 5969479"/>
              <a:gd name="connsiteY62" fmla="*/ 4917057 h 5106838"/>
              <a:gd name="connsiteX63" fmla="*/ 163902 w 5969479"/>
              <a:gd name="connsiteY63" fmla="*/ 4960189 h 5106838"/>
              <a:gd name="connsiteX64" fmla="*/ 207034 w 5969479"/>
              <a:gd name="connsiteY64" fmla="*/ 4986068 h 5106838"/>
              <a:gd name="connsiteX65" fmla="*/ 319177 w 5969479"/>
              <a:gd name="connsiteY65" fmla="*/ 5029200 h 5106838"/>
              <a:gd name="connsiteX66" fmla="*/ 431321 w 5969479"/>
              <a:gd name="connsiteY66" fmla="*/ 5046453 h 5106838"/>
              <a:gd name="connsiteX67" fmla="*/ 646981 w 5969479"/>
              <a:gd name="connsiteY67" fmla="*/ 5037827 h 5106838"/>
              <a:gd name="connsiteX68" fmla="*/ 750498 w 5969479"/>
              <a:gd name="connsiteY68" fmla="*/ 5029200 h 5106838"/>
              <a:gd name="connsiteX69" fmla="*/ 1035170 w 5969479"/>
              <a:gd name="connsiteY69" fmla="*/ 5011948 h 5106838"/>
              <a:gd name="connsiteX70" fmla="*/ 1061049 w 5969479"/>
              <a:gd name="connsiteY70" fmla="*/ 5003321 h 5106838"/>
              <a:gd name="connsiteX71" fmla="*/ 1199072 w 5969479"/>
              <a:gd name="connsiteY71" fmla="*/ 4986068 h 5106838"/>
              <a:gd name="connsiteX72" fmla="*/ 1371600 w 5969479"/>
              <a:gd name="connsiteY72" fmla="*/ 4968816 h 5106838"/>
              <a:gd name="connsiteX73" fmla="*/ 1457864 w 5969479"/>
              <a:gd name="connsiteY73" fmla="*/ 4960189 h 5106838"/>
              <a:gd name="connsiteX74" fmla="*/ 1587260 w 5969479"/>
              <a:gd name="connsiteY74" fmla="*/ 4951563 h 5106838"/>
              <a:gd name="connsiteX75" fmla="*/ 2225615 w 5969479"/>
              <a:gd name="connsiteY75" fmla="*/ 4951563 h 5106838"/>
              <a:gd name="connsiteX76" fmla="*/ 2380891 w 5969479"/>
              <a:gd name="connsiteY76" fmla="*/ 4934310 h 5106838"/>
              <a:gd name="connsiteX77" fmla="*/ 2458528 w 5969479"/>
              <a:gd name="connsiteY77" fmla="*/ 4925683 h 5106838"/>
              <a:gd name="connsiteX78" fmla="*/ 2631057 w 5969479"/>
              <a:gd name="connsiteY78" fmla="*/ 4908431 h 5106838"/>
              <a:gd name="connsiteX79" fmla="*/ 2915728 w 5969479"/>
              <a:gd name="connsiteY79" fmla="*/ 4899804 h 5106838"/>
              <a:gd name="connsiteX80" fmla="*/ 3096883 w 5969479"/>
              <a:gd name="connsiteY80" fmla="*/ 4917057 h 5106838"/>
              <a:gd name="connsiteX81" fmla="*/ 3200400 w 5969479"/>
              <a:gd name="connsiteY81" fmla="*/ 4934310 h 5106838"/>
              <a:gd name="connsiteX82" fmla="*/ 3226279 w 5969479"/>
              <a:gd name="connsiteY82" fmla="*/ 4942936 h 5106838"/>
              <a:gd name="connsiteX83" fmla="*/ 3355675 w 5969479"/>
              <a:gd name="connsiteY83" fmla="*/ 4960189 h 5106838"/>
              <a:gd name="connsiteX84" fmla="*/ 3554083 w 5969479"/>
              <a:gd name="connsiteY84" fmla="*/ 4994695 h 5106838"/>
              <a:gd name="connsiteX85" fmla="*/ 3623094 w 5969479"/>
              <a:gd name="connsiteY85" fmla="*/ 5003321 h 5106838"/>
              <a:gd name="connsiteX86" fmla="*/ 3692106 w 5969479"/>
              <a:gd name="connsiteY86" fmla="*/ 5011948 h 5106838"/>
              <a:gd name="connsiteX87" fmla="*/ 3786996 w 5969479"/>
              <a:gd name="connsiteY87" fmla="*/ 5029200 h 5106838"/>
              <a:gd name="connsiteX88" fmla="*/ 3899140 w 5969479"/>
              <a:gd name="connsiteY88" fmla="*/ 5037827 h 5106838"/>
              <a:gd name="connsiteX89" fmla="*/ 4313208 w 5969479"/>
              <a:gd name="connsiteY89" fmla="*/ 5055080 h 5106838"/>
              <a:gd name="connsiteX90" fmla="*/ 4485736 w 5969479"/>
              <a:gd name="connsiteY90" fmla="*/ 5072333 h 5106838"/>
              <a:gd name="connsiteX91" fmla="*/ 4563374 w 5969479"/>
              <a:gd name="connsiteY91" fmla="*/ 5080959 h 5106838"/>
              <a:gd name="connsiteX92" fmla="*/ 4684143 w 5969479"/>
              <a:gd name="connsiteY92" fmla="*/ 5089585 h 5106838"/>
              <a:gd name="connsiteX93" fmla="*/ 4908430 w 5969479"/>
              <a:gd name="connsiteY93" fmla="*/ 5106838 h 5106838"/>
              <a:gd name="connsiteX94" fmla="*/ 5149970 w 5969479"/>
              <a:gd name="connsiteY94" fmla="*/ 5089585 h 5106838"/>
              <a:gd name="connsiteX95" fmla="*/ 5253487 w 5969479"/>
              <a:gd name="connsiteY95" fmla="*/ 5072333 h 5106838"/>
              <a:gd name="connsiteX96" fmla="*/ 5382883 w 5969479"/>
              <a:gd name="connsiteY96" fmla="*/ 5055080 h 5106838"/>
              <a:gd name="connsiteX97" fmla="*/ 5607170 w 5969479"/>
              <a:gd name="connsiteY97" fmla="*/ 5037827 h 5106838"/>
              <a:gd name="connsiteX98" fmla="*/ 5684808 w 5969479"/>
              <a:gd name="connsiteY98" fmla="*/ 5020574 h 5106838"/>
              <a:gd name="connsiteX99" fmla="*/ 5745192 w 5969479"/>
              <a:gd name="connsiteY99" fmla="*/ 4986068 h 5106838"/>
              <a:gd name="connsiteX100" fmla="*/ 5796951 w 5969479"/>
              <a:gd name="connsiteY100" fmla="*/ 4951563 h 5106838"/>
              <a:gd name="connsiteX101" fmla="*/ 5822830 w 5969479"/>
              <a:gd name="connsiteY101" fmla="*/ 4917057 h 5106838"/>
              <a:gd name="connsiteX102" fmla="*/ 5857336 w 5969479"/>
              <a:gd name="connsiteY102" fmla="*/ 4839419 h 5106838"/>
              <a:gd name="connsiteX103" fmla="*/ 5874589 w 5969479"/>
              <a:gd name="connsiteY103" fmla="*/ 4735902 h 5106838"/>
              <a:gd name="connsiteX104" fmla="*/ 5883215 w 5969479"/>
              <a:gd name="connsiteY104" fmla="*/ 4692770 h 5106838"/>
              <a:gd name="connsiteX105" fmla="*/ 5900468 w 5969479"/>
              <a:gd name="connsiteY105" fmla="*/ 4632385 h 5106838"/>
              <a:gd name="connsiteX106" fmla="*/ 5917721 w 5969479"/>
              <a:gd name="connsiteY106" fmla="*/ 4589253 h 5106838"/>
              <a:gd name="connsiteX107" fmla="*/ 5934974 w 5969479"/>
              <a:gd name="connsiteY107" fmla="*/ 4563374 h 5106838"/>
              <a:gd name="connsiteX108" fmla="*/ 5952226 w 5969479"/>
              <a:gd name="connsiteY108" fmla="*/ 4511616 h 5106838"/>
              <a:gd name="connsiteX109" fmla="*/ 5969479 w 5969479"/>
              <a:gd name="connsiteY109" fmla="*/ 3838755 h 5106838"/>
              <a:gd name="connsiteX110" fmla="*/ 5952226 w 5969479"/>
              <a:gd name="connsiteY110" fmla="*/ 3476446 h 5106838"/>
              <a:gd name="connsiteX111" fmla="*/ 5934974 w 5969479"/>
              <a:gd name="connsiteY111" fmla="*/ 3416061 h 5106838"/>
              <a:gd name="connsiteX112" fmla="*/ 5926347 w 5969479"/>
              <a:gd name="connsiteY112" fmla="*/ 3372929 h 5106838"/>
              <a:gd name="connsiteX113" fmla="*/ 5917721 w 5969479"/>
              <a:gd name="connsiteY113" fmla="*/ 3338423 h 5106838"/>
              <a:gd name="connsiteX114" fmla="*/ 5926347 w 5969479"/>
              <a:gd name="connsiteY114" fmla="*/ 3183148 h 5106838"/>
              <a:gd name="connsiteX115" fmla="*/ 5943600 w 5969479"/>
              <a:gd name="connsiteY115" fmla="*/ 3096883 h 5106838"/>
              <a:gd name="connsiteX116" fmla="*/ 5943600 w 5969479"/>
              <a:gd name="connsiteY116" fmla="*/ 2872597 h 5106838"/>
              <a:gd name="connsiteX117" fmla="*/ 5926347 w 5969479"/>
              <a:gd name="connsiteY117" fmla="*/ 2622431 h 5106838"/>
              <a:gd name="connsiteX118" fmla="*/ 5909094 w 5969479"/>
              <a:gd name="connsiteY118" fmla="*/ 2553419 h 5106838"/>
              <a:gd name="connsiteX119" fmla="*/ 5891841 w 5969479"/>
              <a:gd name="connsiteY119" fmla="*/ 2389517 h 5106838"/>
              <a:gd name="connsiteX120" fmla="*/ 5883215 w 5969479"/>
              <a:gd name="connsiteY120" fmla="*/ 1958197 h 5106838"/>
              <a:gd name="connsiteX121" fmla="*/ 5865962 w 5969479"/>
              <a:gd name="connsiteY121" fmla="*/ 1777042 h 5106838"/>
              <a:gd name="connsiteX122" fmla="*/ 5848709 w 5969479"/>
              <a:gd name="connsiteY122" fmla="*/ 1673525 h 5106838"/>
              <a:gd name="connsiteX123" fmla="*/ 5840083 w 5969479"/>
              <a:gd name="connsiteY123" fmla="*/ 1621767 h 5106838"/>
              <a:gd name="connsiteX124" fmla="*/ 5831457 w 5969479"/>
              <a:gd name="connsiteY124" fmla="*/ 1595887 h 5106838"/>
              <a:gd name="connsiteX125" fmla="*/ 5814204 w 5969479"/>
              <a:gd name="connsiteY125" fmla="*/ 1457865 h 5106838"/>
              <a:gd name="connsiteX126" fmla="*/ 5814204 w 5969479"/>
              <a:gd name="connsiteY126" fmla="*/ 871268 h 5106838"/>
              <a:gd name="connsiteX127" fmla="*/ 5805577 w 5969479"/>
              <a:gd name="connsiteY127" fmla="*/ 733246 h 5106838"/>
              <a:gd name="connsiteX128" fmla="*/ 5771072 w 5969479"/>
              <a:gd name="connsiteY128" fmla="*/ 646982 h 5106838"/>
              <a:gd name="connsiteX129" fmla="*/ 5753819 w 5969479"/>
              <a:gd name="connsiteY129" fmla="*/ 621102 h 5106838"/>
              <a:gd name="connsiteX130" fmla="*/ 5727940 w 5969479"/>
              <a:gd name="connsiteY130" fmla="*/ 577970 h 5106838"/>
              <a:gd name="connsiteX131" fmla="*/ 5702060 w 5969479"/>
              <a:gd name="connsiteY131" fmla="*/ 543465 h 5106838"/>
              <a:gd name="connsiteX132" fmla="*/ 5667555 w 5969479"/>
              <a:gd name="connsiteY132" fmla="*/ 465827 h 5106838"/>
              <a:gd name="connsiteX133" fmla="*/ 5572664 w 5969479"/>
              <a:gd name="connsiteY133" fmla="*/ 362310 h 5106838"/>
              <a:gd name="connsiteX134" fmla="*/ 5451894 w 5969479"/>
              <a:gd name="connsiteY134" fmla="*/ 258793 h 5106838"/>
              <a:gd name="connsiteX135" fmla="*/ 5348377 w 5969479"/>
              <a:gd name="connsiteY135" fmla="*/ 207034 h 5106838"/>
              <a:gd name="connsiteX136" fmla="*/ 5287992 w 5969479"/>
              <a:gd name="connsiteY136" fmla="*/ 189782 h 5106838"/>
              <a:gd name="connsiteX137" fmla="*/ 5167223 w 5969479"/>
              <a:gd name="connsiteY137" fmla="*/ 172529 h 5106838"/>
              <a:gd name="connsiteX138" fmla="*/ 4977441 w 5969479"/>
              <a:gd name="connsiteY138" fmla="*/ 181155 h 5106838"/>
              <a:gd name="connsiteX139" fmla="*/ 4899804 w 5969479"/>
              <a:gd name="connsiteY139" fmla="*/ 189782 h 5106838"/>
              <a:gd name="connsiteX140" fmla="*/ 4718649 w 5969479"/>
              <a:gd name="connsiteY140" fmla="*/ 198408 h 5106838"/>
              <a:gd name="connsiteX141" fmla="*/ 4632385 w 5969479"/>
              <a:gd name="connsiteY141" fmla="*/ 207034 h 5106838"/>
              <a:gd name="connsiteX142" fmla="*/ 4606506 w 5969479"/>
              <a:gd name="connsiteY142" fmla="*/ 215661 h 5106838"/>
              <a:gd name="connsiteX143" fmla="*/ 4546121 w 5969479"/>
              <a:gd name="connsiteY143" fmla="*/ 207034 h 5106838"/>
              <a:gd name="connsiteX144" fmla="*/ 4494362 w 5969479"/>
              <a:gd name="connsiteY144" fmla="*/ 181155 h 5106838"/>
              <a:gd name="connsiteX145" fmla="*/ 4451230 w 5969479"/>
              <a:gd name="connsiteY145" fmla="*/ 138023 h 5106838"/>
              <a:gd name="connsiteX146" fmla="*/ 4433977 w 5969479"/>
              <a:gd name="connsiteY146" fmla="*/ 112144 h 5106838"/>
              <a:gd name="connsiteX147" fmla="*/ 4408098 w 5969479"/>
              <a:gd name="connsiteY147" fmla="*/ 94891 h 5106838"/>
              <a:gd name="connsiteX148" fmla="*/ 4399472 w 5969479"/>
              <a:gd name="connsiteY148" fmla="*/ 69012 h 5106838"/>
              <a:gd name="connsiteX149" fmla="*/ 4390845 w 5969479"/>
              <a:gd name="connsiteY149" fmla="*/ 51759 h 510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9479" h="5106838">
                <a:moveTo>
                  <a:pt x="4623758" y="120770"/>
                </a:moveTo>
                <a:cubicBezTo>
                  <a:pt x="4534619" y="115019"/>
                  <a:pt x="4445655" y="104830"/>
                  <a:pt x="4356340" y="103517"/>
                </a:cubicBezTo>
                <a:cubicBezTo>
                  <a:pt x="4318581" y="102962"/>
                  <a:pt x="3820523" y="118914"/>
                  <a:pt x="3761117" y="120770"/>
                </a:cubicBezTo>
                <a:lnTo>
                  <a:pt x="2889849" y="112144"/>
                </a:lnTo>
                <a:cubicBezTo>
                  <a:pt x="2820818" y="111031"/>
                  <a:pt x="2644808" y="101788"/>
                  <a:pt x="2562045" y="94891"/>
                </a:cubicBezTo>
                <a:cubicBezTo>
                  <a:pt x="2395793" y="81037"/>
                  <a:pt x="2551635" y="93404"/>
                  <a:pt x="2441275" y="77638"/>
                </a:cubicBezTo>
                <a:cubicBezTo>
                  <a:pt x="2415498" y="73956"/>
                  <a:pt x="2389517" y="71887"/>
                  <a:pt x="2363638" y="69012"/>
                </a:cubicBezTo>
                <a:cubicBezTo>
                  <a:pt x="2338517" y="62731"/>
                  <a:pt x="2311561" y="55410"/>
                  <a:pt x="2286000" y="51759"/>
                </a:cubicBezTo>
                <a:cubicBezTo>
                  <a:pt x="2260223" y="48077"/>
                  <a:pt x="2234241" y="46008"/>
                  <a:pt x="2208362" y="43133"/>
                </a:cubicBezTo>
                <a:cubicBezTo>
                  <a:pt x="2185358" y="37382"/>
                  <a:pt x="2162918" y="28499"/>
                  <a:pt x="2139351" y="25880"/>
                </a:cubicBezTo>
                <a:cubicBezTo>
                  <a:pt x="2071097" y="18296"/>
                  <a:pt x="2029421" y="12944"/>
                  <a:pt x="1958196" y="8627"/>
                </a:cubicBezTo>
                <a:cubicBezTo>
                  <a:pt x="1897853" y="4970"/>
                  <a:pt x="1837426" y="2876"/>
                  <a:pt x="1777041" y="0"/>
                </a:cubicBezTo>
                <a:lnTo>
                  <a:pt x="1578634" y="8627"/>
                </a:lnTo>
                <a:lnTo>
                  <a:pt x="1337094" y="17253"/>
                </a:lnTo>
                <a:cubicBezTo>
                  <a:pt x="1302512" y="18982"/>
                  <a:pt x="1268114" y="23413"/>
                  <a:pt x="1233577" y="25880"/>
                </a:cubicBezTo>
                <a:lnTo>
                  <a:pt x="1095555" y="34506"/>
                </a:lnTo>
                <a:cubicBezTo>
                  <a:pt x="1072551" y="37382"/>
                  <a:pt x="1049631" y="41034"/>
                  <a:pt x="1026543" y="43133"/>
                </a:cubicBezTo>
                <a:cubicBezTo>
                  <a:pt x="986350" y="46787"/>
                  <a:pt x="946014" y="48664"/>
                  <a:pt x="905774" y="51759"/>
                </a:cubicBezTo>
                <a:cubicBezTo>
                  <a:pt x="866289" y="54796"/>
                  <a:pt x="759233" y="63607"/>
                  <a:pt x="715992" y="69012"/>
                </a:cubicBezTo>
                <a:cubicBezTo>
                  <a:pt x="689334" y="72344"/>
                  <a:pt x="656261" y="78305"/>
                  <a:pt x="629728" y="86265"/>
                </a:cubicBezTo>
                <a:cubicBezTo>
                  <a:pt x="612309" y="91491"/>
                  <a:pt x="595223" y="97766"/>
                  <a:pt x="577970" y="103517"/>
                </a:cubicBezTo>
                <a:lnTo>
                  <a:pt x="552091" y="112144"/>
                </a:lnTo>
                <a:cubicBezTo>
                  <a:pt x="543464" y="120770"/>
                  <a:pt x="535841" y="130533"/>
                  <a:pt x="526211" y="138023"/>
                </a:cubicBezTo>
                <a:cubicBezTo>
                  <a:pt x="509844" y="150753"/>
                  <a:pt x="489115" y="157867"/>
                  <a:pt x="474453" y="172529"/>
                </a:cubicBezTo>
                <a:cubicBezTo>
                  <a:pt x="455374" y="191608"/>
                  <a:pt x="446715" y="203651"/>
                  <a:pt x="422694" y="215661"/>
                </a:cubicBezTo>
                <a:cubicBezTo>
                  <a:pt x="414561" y="219727"/>
                  <a:pt x="405441" y="221412"/>
                  <a:pt x="396815" y="224287"/>
                </a:cubicBezTo>
                <a:cubicBezTo>
                  <a:pt x="388189" y="230038"/>
                  <a:pt x="380410" y="237329"/>
                  <a:pt x="370936" y="241540"/>
                </a:cubicBezTo>
                <a:cubicBezTo>
                  <a:pt x="328704" y="260310"/>
                  <a:pt x="323278" y="255837"/>
                  <a:pt x="284672" y="267419"/>
                </a:cubicBezTo>
                <a:cubicBezTo>
                  <a:pt x="267253" y="272645"/>
                  <a:pt x="250166" y="278921"/>
                  <a:pt x="232913" y="284672"/>
                </a:cubicBezTo>
                <a:cubicBezTo>
                  <a:pt x="224287" y="287548"/>
                  <a:pt x="214600" y="288255"/>
                  <a:pt x="207034" y="293299"/>
                </a:cubicBezTo>
                <a:lnTo>
                  <a:pt x="181155" y="310551"/>
                </a:lnTo>
                <a:cubicBezTo>
                  <a:pt x="119512" y="403017"/>
                  <a:pt x="215502" y="262695"/>
                  <a:pt x="138023" y="362310"/>
                </a:cubicBezTo>
                <a:cubicBezTo>
                  <a:pt x="125293" y="378677"/>
                  <a:pt x="115019" y="396815"/>
                  <a:pt x="103517" y="414068"/>
                </a:cubicBezTo>
                <a:lnTo>
                  <a:pt x="86264" y="439948"/>
                </a:lnTo>
                <a:lnTo>
                  <a:pt x="69011" y="465827"/>
                </a:lnTo>
                <a:lnTo>
                  <a:pt x="43132" y="543465"/>
                </a:lnTo>
                <a:cubicBezTo>
                  <a:pt x="40257" y="552091"/>
                  <a:pt x="36711" y="560523"/>
                  <a:pt x="34506" y="569344"/>
                </a:cubicBezTo>
                <a:lnTo>
                  <a:pt x="25879" y="603850"/>
                </a:lnTo>
                <a:cubicBezTo>
                  <a:pt x="23004" y="626854"/>
                  <a:pt x="21064" y="649994"/>
                  <a:pt x="17253" y="672861"/>
                </a:cubicBezTo>
                <a:cubicBezTo>
                  <a:pt x="15304" y="684556"/>
                  <a:pt x="11198" y="695793"/>
                  <a:pt x="8626" y="707367"/>
                </a:cubicBezTo>
                <a:cubicBezTo>
                  <a:pt x="5445" y="721680"/>
                  <a:pt x="2875" y="736122"/>
                  <a:pt x="0" y="750499"/>
                </a:cubicBezTo>
                <a:cubicBezTo>
                  <a:pt x="2875" y="808008"/>
                  <a:pt x="8626" y="865446"/>
                  <a:pt x="8626" y="923027"/>
                </a:cubicBezTo>
                <a:cubicBezTo>
                  <a:pt x="8626" y="997845"/>
                  <a:pt x="0" y="1072496"/>
                  <a:pt x="0" y="1147314"/>
                </a:cubicBezTo>
                <a:cubicBezTo>
                  <a:pt x="0" y="1168720"/>
                  <a:pt x="12354" y="1226336"/>
                  <a:pt x="17253" y="1250831"/>
                </a:cubicBezTo>
                <a:cubicBezTo>
                  <a:pt x="20128" y="1311216"/>
                  <a:pt x="21572" y="1371686"/>
                  <a:pt x="25879" y="1431985"/>
                </a:cubicBezTo>
                <a:cubicBezTo>
                  <a:pt x="27328" y="1452266"/>
                  <a:pt x="33004" y="1472093"/>
                  <a:pt x="34506" y="1492370"/>
                </a:cubicBezTo>
                <a:cubicBezTo>
                  <a:pt x="38760" y="1549794"/>
                  <a:pt x="39170" y="1607454"/>
                  <a:pt x="43132" y="1664899"/>
                </a:cubicBezTo>
                <a:cubicBezTo>
                  <a:pt x="44923" y="1690876"/>
                  <a:pt x="49401" y="1716605"/>
                  <a:pt x="51758" y="1742536"/>
                </a:cubicBezTo>
                <a:cubicBezTo>
                  <a:pt x="55152" y="1779874"/>
                  <a:pt x="57271" y="1817318"/>
                  <a:pt x="60385" y="1854680"/>
                </a:cubicBezTo>
                <a:cubicBezTo>
                  <a:pt x="72210" y="1996576"/>
                  <a:pt x="75050" y="1983227"/>
                  <a:pt x="86264" y="2173857"/>
                </a:cubicBezTo>
                <a:cubicBezTo>
                  <a:pt x="89140" y="2222740"/>
                  <a:pt x="92934" y="2271578"/>
                  <a:pt x="94891" y="2320506"/>
                </a:cubicBezTo>
                <a:cubicBezTo>
                  <a:pt x="99481" y="2435267"/>
                  <a:pt x="109478" y="2831705"/>
                  <a:pt x="112143" y="2932982"/>
                </a:cubicBezTo>
                <a:cubicBezTo>
                  <a:pt x="109268" y="3039374"/>
                  <a:pt x="108042" y="3145824"/>
                  <a:pt x="103517" y="3252159"/>
                </a:cubicBezTo>
                <a:cubicBezTo>
                  <a:pt x="102288" y="3281031"/>
                  <a:pt x="97291" y="3309625"/>
                  <a:pt x="94891" y="3338423"/>
                </a:cubicBezTo>
                <a:cubicBezTo>
                  <a:pt x="86647" y="3437346"/>
                  <a:pt x="84592" y="3496384"/>
                  <a:pt x="77638" y="3597216"/>
                </a:cubicBezTo>
                <a:cubicBezTo>
                  <a:pt x="75058" y="3634619"/>
                  <a:pt x="71887" y="3671978"/>
                  <a:pt x="69011" y="3709359"/>
                </a:cubicBezTo>
                <a:cubicBezTo>
                  <a:pt x="77108" y="4025136"/>
                  <a:pt x="83825" y="3984954"/>
                  <a:pt x="69011" y="4244197"/>
                </a:cubicBezTo>
                <a:cubicBezTo>
                  <a:pt x="65631" y="4303350"/>
                  <a:pt x="61210" y="4351387"/>
                  <a:pt x="51758" y="4408099"/>
                </a:cubicBezTo>
                <a:cubicBezTo>
                  <a:pt x="41778" y="4467979"/>
                  <a:pt x="41554" y="4441140"/>
                  <a:pt x="34506" y="4511616"/>
                </a:cubicBezTo>
                <a:cubicBezTo>
                  <a:pt x="30775" y="4548921"/>
                  <a:pt x="28755" y="4586378"/>
                  <a:pt x="25879" y="4623759"/>
                </a:cubicBezTo>
                <a:cubicBezTo>
                  <a:pt x="28755" y="4675517"/>
                  <a:pt x="28076" y="4727596"/>
                  <a:pt x="34506" y="4779034"/>
                </a:cubicBezTo>
                <a:cubicBezTo>
                  <a:pt x="36044" y="4791342"/>
                  <a:pt x="57611" y="4851050"/>
                  <a:pt x="69011" y="4865299"/>
                </a:cubicBezTo>
                <a:cubicBezTo>
                  <a:pt x="84253" y="4884351"/>
                  <a:pt x="103517" y="4899804"/>
                  <a:pt x="120770" y="4917057"/>
                </a:cubicBezTo>
                <a:cubicBezTo>
                  <a:pt x="135147" y="4931434"/>
                  <a:pt x="146467" y="4949728"/>
                  <a:pt x="163902" y="4960189"/>
                </a:cubicBezTo>
                <a:cubicBezTo>
                  <a:pt x="178279" y="4968815"/>
                  <a:pt x="192037" y="4978570"/>
                  <a:pt x="207034" y="4986068"/>
                </a:cubicBezTo>
                <a:cubicBezTo>
                  <a:pt x="232999" y="4999050"/>
                  <a:pt x="289109" y="5021683"/>
                  <a:pt x="319177" y="5029200"/>
                </a:cubicBezTo>
                <a:cubicBezTo>
                  <a:pt x="335146" y="5033192"/>
                  <a:pt x="418539" y="5044627"/>
                  <a:pt x="431321" y="5046453"/>
                </a:cubicBezTo>
                <a:lnTo>
                  <a:pt x="646981" y="5037827"/>
                </a:lnTo>
                <a:cubicBezTo>
                  <a:pt x="681556" y="5035958"/>
                  <a:pt x="715940" y="5031360"/>
                  <a:pt x="750498" y="5029200"/>
                </a:cubicBezTo>
                <a:cubicBezTo>
                  <a:pt x="1142552" y="5004696"/>
                  <a:pt x="747060" y="5034109"/>
                  <a:pt x="1035170" y="5011948"/>
                </a:cubicBezTo>
                <a:cubicBezTo>
                  <a:pt x="1043796" y="5009072"/>
                  <a:pt x="1052173" y="5005294"/>
                  <a:pt x="1061049" y="5003321"/>
                </a:cubicBezTo>
                <a:cubicBezTo>
                  <a:pt x="1104820" y="4993594"/>
                  <a:pt x="1155696" y="4990406"/>
                  <a:pt x="1199072" y="4986068"/>
                </a:cubicBezTo>
                <a:cubicBezTo>
                  <a:pt x="1281511" y="4965459"/>
                  <a:pt x="1209253" y="4981304"/>
                  <a:pt x="1371600" y="4968816"/>
                </a:cubicBezTo>
                <a:cubicBezTo>
                  <a:pt x="1400413" y="4966600"/>
                  <a:pt x="1429058" y="4962494"/>
                  <a:pt x="1457864" y="4960189"/>
                </a:cubicBezTo>
                <a:cubicBezTo>
                  <a:pt x="1500954" y="4956742"/>
                  <a:pt x="1544128" y="4954438"/>
                  <a:pt x="1587260" y="4951563"/>
                </a:cubicBezTo>
                <a:cubicBezTo>
                  <a:pt x="1852579" y="4956301"/>
                  <a:pt x="1996309" y="4970672"/>
                  <a:pt x="2225615" y="4951563"/>
                </a:cubicBezTo>
                <a:cubicBezTo>
                  <a:pt x="2277512" y="4947238"/>
                  <a:pt x="2329132" y="4940061"/>
                  <a:pt x="2380891" y="4934310"/>
                </a:cubicBezTo>
                <a:lnTo>
                  <a:pt x="2458528" y="4925683"/>
                </a:lnTo>
                <a:cubicBezTo>
                  <a:pt x="2529007" y="4902192"/>
                  <a:pt x="2485323" y="4914260"/>
                  <a:pt x="2631057" y="4908431"/>
                </a:cubicBezTo>
                <a:lnTo>
                  <a:pt x="2915728" y="4899804"/>
                </a:lnTo>
                <a:cubicBezTo>
                  <a:pt x="2976113" y="4905555"/>
                  <a:pt x="3037403" y="4905161"/>
                  <a:pt x="3096883" y="4917057"/>
                </a:cubicBezTo>
                <a:cubicBezTo>
                  <a:pt x="3159953" y="4929670"/>
                  <a:pt x="3125500" y="4923609"/>
                  <a:pt x="3200400" y="4934310"/>
                </a:cubicBezTo>
                <a:cubicBezTo>
                  <a:pt x="3209026" y="4937185"/>
                  <a:pt x="3217363" y="4941153"/>
                  <a:pt x="3226279" y="4942936"/>
                </a:cubicBezTo>
                <a:cubicBezTo>
                  <a:pt x="3246135" y="4946907"/>
                  <a:pt x="3338864" y="4958088"/>
                  <a:pt x="3355675" y="4960189"/>
                </a:cubicBezTo>
                <a:cubicBezTo>
                  <a:pt x="3460641" y="4990179"/>
                  <a:pt x="3395290" y="4974846"/>
                  <a:pt x="3554083" y="4994695"/>
                </a:cubicBezTo>
                <a:lnTo>
                  <a:pt x="3623094" y="5003321"/>
                </a:lnTo>
                <a:lnTo>
                  <a:pt x="3692106" y="5011948"/>
                </a:lnTo>
                <a:cubicBezTo>
                  <a:pt x="3736153" y="5026630"/>
                  <a:pt x="3718715" y="5022697"/>
                  <a:pt x="3786996" y="5029200"/>
                </a:cubicBezTo>
                <a:cubicBezTo>
                  <a:pt x="3824319" y="5032755"/>
                  <a:pt x="3861737" y="5035247"/>
                  <a:pt x="3899140" y="5037827"/>
                </a:cubicBezTo>
                <a:cubicBezTo>
                  <a:pt x="4089609" y="5050963"/>
                  <a:pt x="4069841" y="5047474"/>
                  <a:pt x="4313208" y="5055080"/>
                </a:cubicBezTo>
                <a:cubicBezTo>
                  <a:pt x="4503444" y="5076217"/>
                  <a:pt x="4266072" y="5050366"/>
                  <a:pt x="4485736" y="5072333"/>
                </a:cubicBezTo>
                <a:cubicBezTo>
                  <a:pt x="4511645" y="5074924"/>
                  <a:pt x="4537433" y="5078703"/>
                  <a:pt x="4563374" y="5080959"/>
                </a:cubicBezTo>
                <a:cubicBezTo>
                  <a:pt x="4603581" y="5084455"/>
                  <a:pt x="4643924" y="5086233"/>
                  <a:pt x="4684143" y="5089585"/>
                </a:cubicBezTo>
                <a:cubicBezTo>
                  <a:pt x="4921997" y="5109406"/>
                  <a:pt x="4572927" y="5085870"/>
                  <a:pt x="4908430" y="5106838"/>
                </a:cubicBezTo>
                <a:cubicBezTo>
                  <a:pt x="5045128" y="5099644"/>
                  <a:pt x="5043280" y="5102921"/>
                  <a:pt x="5149970" y="5089585"/>
                </a:cubicBezTo>
                <a:cubicBezTo>
                  <a:pt x="5229309" y="5079667"/>
                  <a:pt x="5187216" y="5084383"/>
                  <a:pt x="5253487" y="5072333"/>
                </a:cubicBezTo>
                <a:cubicBezTo>
                  <a:pt x="5298952" y="5064067"/>
                  <a:pt x="5335466" y="5058727"/>
                  <a:pt x="5382883" y="5055080"/>
                </a:cubicBezTo>
                <a:cubicBezTo>
                  <a:pt x="5488519" y="5046954"/>
                  <a:pt x="5516495" y="5050781"/>
                  <a:pt x="5607170" y="5037827"/>
                </a:cubicBezTo>
                <a:cubicBezTo>
                  <a:pt x="5632713" y="5034178"/>
                  <a:pt x="5659701" y="5026850"/>
                  <a:pt x="5684808" y="5020574"/>
                </a:cubicBezTo>
                <a:cubicBezTo>
                  <a:pt x="5774305" y="4960908"/>
                  <a:pt x="5635777" y="5051717"/>
                  <a:pt x="5745192" y="4986068"/>
                </a:cubicBezTo>
                <a:cubicBezTo>
                  <a:pt x="5762972" y="4975400"/>
                  <a:pt x="5784510" y="4968151"/>
                  <a:pt x="5796951" y="4951563"/>
                </a:cubicBezTo>
                <a:lnTo>
                  <a:pt x="5822830" y="4917057"/>
                </a:lnTo>
                <a:cubicBezTo>
                  <a:pt x="5843362" y="4855463"/>
                  <a:pt x="5829995" y="4880431"/>
                  <a:pt x="5857336" y="4839419"/>
                </a:cubicBezTo>
                <a:cubicBezTo>
                  <a:pt x="5871414" y="4726789"/>
                  <a:pt x="5858303" y="4809190"/>
                  <a:pt x="5874589" y="4735902"/>
                </a:cubicBezTo>
                <a:cubicBezTo>
                  <a:pt x="5877770" y="4721589"/>
                  <a:pt x="5880034" y="4707083"/>
                  <a:pt x="5883215" y="4692770"/>
                </a:cubicBezTo>
                <a:cubicBezTo>
                  <a:pt x="5888160" y="4670519"/>
                  <a:pt x="5892607" y="4653347"/>
                  <a:pt x="5900468" y="4632385"/>
                </a:cubicBezTo>
                <a:cubicBezTo>
                  <a:pt x="5905905" y="4617886"/>
                  <a:pt x="5910796" y="4603103"/>
                  <a:pt x="5917721" y="4589253"/>
                </a:cubicBezTo>
                <a:cubicBezTo>
                  <a:pt x="5922358" y="4579980"/>
                  <a:pt x="5929223" y="4572000"/>
                  <a:pt x="5934974" y="4563374"/>
                </a:cubicBezTo>
                <a:cubicBezTo>
                  <a:pt x="5940725" y="4546121"/>
                  <a:pt x="5951970" y="4529800"/>
                  <a:pt x="5952226" y="4511616"/>
                </a:cubicBezTo>
                <a:cubicBezTo>
                  <a:pt x="5961139" y="3878809"/>
                  <a:pt x="5931979" y="4101267"/>
                  <a:pt x="5969479" y="3838755"/>
                </a:cubicBezTo>
                <a:cubicBezTo>
                  <a:pt x="5969207" y="3830326"/>
                  <a:pt x="5965588" y="3556621"/>
                  <a:pt x="5952226" y="3476446"/>
                </a:cubicBezTo>
                <a:cubicBezTo>
                  <a:pt x="5948785" y="3455797"/>
                  <a:pt x="5940051" y="3436370"/>
                  <a:pt x="5934974" y="3416061"/>
                </a:cubicBezTo>
                <a:cubicBezTo>
                  <a:pt x="5931418" y="3401837"/>
                  <a:pt x="5929528" y="3387242"/>
                  <a:pt x="5926347" y="3372929"/>
                </a:cubicBezTo>
                <a:cubicBezTo>
                  <a:pt x="5923775" y="3361355"/>
                  <a:pt x="5920596" y="3349925"/>
                  <a:pt x="5917721" y="3338423"/>
                </a:cubicBezTo>
                <a:cubicBezTo>
                  <a:pt x="5920596" y="3286665"/>
                  <a:pt x="5922042" y="3234807"/>
                  <a:pt x="5926347" y="3183148"/>
                </a:cubicBezTo>
                <a:cubicBezTo>
                  <a:pt x="5928990" y="3151427"/>
                  <a:pt x="5936109" y="3126848"/>
                  <a:pt x="5943600" y="3096883"/>
                </a:cubicBezTo>
                <a:cubicBezTo>
                  <a:pt x="5958019" y="2967106"/>
                  <a:pt x="5953030" y="3051768"/>
                  <a:pt x="5943600" y="2872597"/>
                </a:cubicBezTo>
                <a:cubicBezTo>
                  <a:pt x="5940651" y="2816560"/>
                  <a:pt x="5939873" y="2694568"/>
                  <a:pt x="5926347" y="2622431"/>
                </a:cubicBezTo>
                <a:cubicBezTo>
                  <a:pt x="5921977" y="2599125"/>
                  <a:pt x="5914845" y="2576423"/>
                  <a:pt x="5909094" y="2553419"/>
                </a:cubicBezTo>
                <a:cubicBezTo>
                  <a:pt x="5906904" y="2533705"/>
                  <a:pt x="5892375" y="2405528"/>
                  <a:pt x="5891841" y="2389517"/>
                </a:cubicBezTo>
                <a:cubicBezTo>
                  <a:pt x="5887050" y="2245795"/>
                  <a:pt x="5887706" y="2101929"/>
                  <a:pt x="5883215" y="1958197"/>
                </a:cubicBezTo>
                <a:cubicBezTo>
                  <a:pt x="5879510" y="1839638"/>
                  <a:pt x="5877088" y="1866049"/>
                  <a:pt x="5865962" y="1777042"/>
                </a:cubicBezTo>
                <a:cubicBezTo>
                  <a:pt x="5854405" y="1684586"/>
                  <a:pt x="5866244" y="1726125"/>
                  <a:pt x="5848709" y="1673525"/>
                </a:cubicBezTo>
                <a:cubicBezTo>
                  <a:pt x="5845834" y="1656272"/>
                  <a:pt x="5843877" y="1638841"/>
                  <a:pt x="5840083" y="1621767"/>
                </a:cubicBezTo>
                <a:cubicBezTo>
                  <a:pt x="5838110" y="1612890"/>
                  <a:pt x="5833240" y="1604804"/>
                  <a:pt x="5831457" y="1595887"/>
                </a:cubicBezTo>
                <a:cubicBezTo>
                  <a:pt x="5825300" y="1565103"/>
                  <a:pt x="5817196" y="1484793"/>
                  <a:pt x="5814204" y="1457865"/>
                </a:cubicBezTo>
                <a:cubicBezTo>
                  <a:pt x="5838720" y="1212690"/>
                  <a:pt x="5827406" y="1359718"/>
                  <a:pt x="5814204" y="871268"/>
                </a:cubicBezTo>
                <a:cubicBezTo>
                  <a:pt x="5812959" y="825188"/>
                  <a:pt x="5811806" y="778920"/>
                  <a:pt x="5805577" y="733246"/>
                </a:cubicBezTo>
                <a:cubicBezTo>
                  <a:pt x="5802412" y="710034"/>
                  <a:pt x="5783621" y="668942"/>
                  <a:pt x="5771072" y="646982"/>
                </a:cubicBezTo>
                <a:cubicBezTo>
                  <a:pt x="5765928" y="637980"/>
                  <a:pt x="5759314" y="629894"/>
                  <a:pt x="5753819" y="621102"/>
                </a:cubicBezTo>
                <a:cubicBezTo>
                  <a:pt x="5744933" y="606884"/>
                  <a:pt x="5737241" y="591921"/>
                  <a:pt x="5727940" y="577970"/>
                </a:cubicBezTo>
                <a:cubicBezTo>
                  <a:pt x="5719965" y="566007"/>
                  <a:pt x="5709680" y="555657"/>
                  <a:pt x="5702060" y="543465"/>
                </a:cubicBezTo>
                <a:cubicBezTo>
                  <a:pt x="5662220" y="479721"/>
                  <a:pt x="5708445" y="539428"/>
                  <a:pt x="5667555" y="465827"/>
                </a:cubicBezTo>
                <a:cubicBezTo>
                  <a:pt x="5648639" y="431779"/>
                  <a:pt x="5591917" y="381563"/>
                  <a:pt x="5572664" y="362310"/>
                </a:cubicBezTo>
                <a:cubicBezTo>
                  <a:pt x="5538349" y="327995"/>
                  <a:pt x="5491481" y="278587"/>
                  <a:pt x="5451894" y="258793"/>
                </a:cubicBezTo>
                <a:cubicBezTo>
                  <a:pt x="5417388" y="241540"/>
                  <a:pt x="5385471" y="217632"/>
                  <a:pt x="5348377" y="207034"/>
                </a:cubicBezTo>
                <a:cubicBezTo>
                  <a:pt x="5328249" y="201283"/>
                  <a:pt x="5308556" y="193699"/>
                  <a:pt x="5287992" y="189782"/>
                </a:cubicBezTo>
                <a:cubicBezTo>
                  <a:pt x="5248045" y="182173"/>
                  <a:pt x="5167223" y="172529"/>
                  <a:pt x="5167223" y="172529"/>
                </a:cubicBezTo>
                <a:lnTo>
                  <a:pt x="4977441" y="181155"/>
                </a:lnTo>
                <a:cubicBezTo>
                  <a:pt x="4951457" y="182831"/>
                  <a:pt x="4925785" y="188050"/>
                  <a:pt x="4899804" y="189782"/>
                </a:cubicBezTo>
                <a:cubicBezTo>
                  <a:pt x="4839484" y="193803"/>
                  <a:pt x="4779034" y="195533"/>
                  <a:pt x="4718649" y="198408"/>
                </a:cubicBezTo>
                <a:cubicBezTo>
                  <a:pt x="4689894" y="201283"/>
                  <a:pt x="4660947" y="202640"/>
                  <a:pt x="4632385" y="207034"/>
                </a:cubicBezTo>
                <a:cubicBezTo>
                  <a:pt x="4623398" y="208417"/>
                  <a:pt x="4615599" y="215661"/>
                  <a:pt x="4606506" y="215661"/>
                </a:cubicBezTo>
                <a:cubicBezTo>
                  <a:pt x="4586173" y="215661"/>
                  <a:pt x="4566249" y="209910"/>
                  <a:pt x="4546121" y="207034"/>
                </a:cubicBezTo>
                <a:cubicBezTo>
                  <a:pt x="4525071" y="200018"/>
                  <a:pt x="4511086" y="197879"/>
                  <a:pt x="4494362" y="181155"/>
                </a:cubicBezTo>
                <a:cubicBezTo>
                  <a:pt x="4436853" y="123646"/>
                  <a:pt x="4520241" y="184031"/>
                  <a:pt x="4451230" y="138023"/>
                </a:cubicBezTo>
                <a:cubicBezTo>
                  <a:pt x="4445479" y="129397"/>
                  <a:pt x="4441308" y="119475"/>
                  <a:pt x="4433977" y="112144"/>
                </a:cubicBezTo>
                <a:cubicBezTo>
                  <a:pt x="4426646" y="104813"/>
                  <a:pt x="4414575" y="102987"/>
                  <a:pt x="4408098" y="94891"/>
                </a:cubicBezTo>
                <a:cubicBezTo>
                  <a:pt x="4402418" y="87791"/>
                  <a:pt x="4402849" y="77455"/>
                  <a:pt x="4399472" y="69012"/>
                </a:cubicBezTo>
                <a:cubicBezTo>
                  <a:pt x="4397084" y="63042"/>
                  <a:pt x="4393721" y="57510"/>
                  <a:pt x="4390845" y="517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56007" y="1846053"/>
            <a:ext cx="1250830" cy="664234"/>
          </a:xfrm>
          <a:custGeom>
            <a:avLst/>
            <a:gdLst>
              <a:gd name="connsiteX0" fmla="*/ 414068 w 1250830"/>
              <a:gd name="connsiteY0" fmla="*/ 43132 h 664234"/>
              <a:gd name="connsiteX1" fmla="*/ 172529 w 1250830"/>
              <a:gd name="connsiteY1" fmla="*/ 77638 h 664234"/>
              <a:gd name="connsiteX2" fmla="*/ 120770 w 1250830"/>
              <a:gd name="connsiteY2" fmla="*/ 129396 h 664234"/>
              <a:gd name="connsiteX3" fmla="*/ 69012 w 1250830"/>
              <a:gd name="connsiteY3" fmla="*/ 224287 h 664234"/>
              <a:gd name="connsiteX4" fmla="*/ 51759 w 1250830"/>
              <a:gd name="connsiteY4" fmla="*/ 258793 h 664234"/>
              <a:gd name="connsiteX5" fmla="*/ 25879 w 1250830"/>
              <a:gd name="connsiteY5" fmla="*/ 319177 h 664234"/>
              <a:gd name="connsiteX6" fmla="*/ 17253 w 1250830"/>
              <a:gd name="connsiteY6" fmla="*/ 362310 h 664234"/>
              <a:gd name="connsiteX7" fmla="*/ 0 w 1250830"/>
              <a:gd name="connsiteY7" fmla="*/ 414068 h 664234"/>
              <a:gd name="connsiteX8" fmla="*/ 8627 w 1250830"/>
              <a:gd name="connsiteY8" fmla="*/ 474453 h 664234"/>
              <a:gd name="connsiteX9" fmla="*/ 17253 w 1250830"/>
              <a:gd name="connsiteY9" fmla="*/ 500332 h 664234"/>
              <a:gd name="connsiteX10" fmla="*/ 94891 w 1250830"/>
              <a:gd name="connsiteY10" fmla="*/ 543464 h 664234"/>
              <a:gd name="connsiteX11" fmla="*/ 163902 w 1250830"/>
              <a:gd name="connsiteY11" fmla="*/ 560717 h 664234"/>
              <a:gd name="connsiteX12" fmla="*/ 224287 w 1250830"/>
              <a:gd name="connsiteY12" fmla="*/ 577970 h 664234"/>
              <a:gd name="connsiteX13" fmla="*/ 267419 w 1250830"/>
              <a:gd name="connsiteY13" fmla="*/ 586596 h 664234"/>
              <a:gd name="connsiteX14" fmla="*/ 319178 w 1250830"/>
              <a:gd name="connsiteY14" fmla="*/ 603849 h 664234"/>
              <a:gd name="connsiteX15" fmla="*/ 370936 w 1250830"/>
              <a:gd name="connsiteY15" fmla="*/ 621102 h 664234"/>
              <a:gd name="connsiteX16" fmla="*/ 396815 w 1250830"/>
              <a:gd name="connsiteY16" fmla="*/ 629728 h 664234"/>
              <a:gd name="connsiteX17" fmla="*/ 448574 w 1250830"/>
              <a:gd name="connsiteY17" fmla="*/ 638355 h 664234"/>
              <a:gd name="connsiteX18" fmla="*/ 560717 w 1250830"/>
              <a:gd name="connsiteY18" fmla="*/ 655608 h 664234"/>
              <a:gd name="connsiteX19" fmla="*/ 586596 w 1250830"/>
              <a:gd name="connsiteY19" fmla="*/ 664234 h 664234"/>
              <a:gd name="connsiteX20" fmla="*/ 715993 w 1250830"/>
              <a:gd name="connsiteY20" fmla="*/ 655608 h 664234"/>
              <a:gd name="connsiteX21" fmla="*/ 767751 w 1250830"/>
              <a:gd name="connsiteY21" fmla="*/ 646981 h 664234"/>
              <a:gd name="connsiteX22" fmla="*/ 854015 w 1250830"/>
              <a:gd name="connsiteY22" fmla="*/ 629728 h 664234"/>
              <a:gd name="connsiteX23" fmla="*/ 888521 w 1250830"/>
              <a:gd name="connsiteY23" fmla="*/ 621102 h 664234"/>
              <a:gd name="connsiteX24" fmla="*/ 940279 w 1250830"/>
              <a:gd name="connsiteY24" fmla="*/ 612476 h 664234"/>
              <a:gd name="connsiteX25" fmla="*/ 992038 w 1250830"/>
              <a:gd name="connsiteY25" fmla="*/ 595223 h 664234"/>
              <a:gd name="connsiteX26" fmla="*/ 1017917 w 1250830"/>
              <a:gd name="connsiteY26" fmla="*/ 586596 h 664234"/>
              <a:gd name="connsiteX27" fmla="*/ 1069676 w 1250830"/>
              <a:gd name="connsiteY27" fmla="*/ 552091 h 664234"/>
              <a:gd name="connsiteX28" fmla="*/ 1121434 w 1250830"/>
              <a:gd name="connsiteY28" fmla="*/ 517585 h 664234"/>
              <a:gd name="connsiteX29" fmla="*/ 1147313 w 1250830"/>
              <a:gd name="connsiteY29" fmla="*/ 500332 h 664234"/>
              <a:gd name="connsiteX30" fmla="*/ 1164566 w 1250830"/>
              <a:gd name="connsiteY30" fmla="*/ 474453 h 664234"/>
              <a:gd name="connsiteX31" fmla="*/ 1199072 w 1250830"/>
              <a:gd name="connsiteY31" fmla="*/ 414068 h 664234"/>
              <a:gd name="connsiteX32" fmla="*/ 1207698 w 1250830"/>
              <a:gd name="connsiteY32" fmla="*/ 388189 h 664234"/>
              <a:gd name="connsiteX33" fmla="*/ 1224951 w 1250830"/>
              <a:gd name="connsiteY33" fmla="*/ 353683 h 664234"/>
              <a:gd name="connsiteX34" fmla="*/ 1233578 w 1250830"/>
              <a:gd name="connsiteY34" fmla="*/ 319177 h 664234"/>
              <a:gd name="connsiteX35" fmla="*/ 1250830 w 1250830"/>
              <a:gd name="connsiteY35" fmla="*/ 267419 h 664234"/>
              <a:gd name="connsiteX36" fmla="*/ 1242204 w 1250830"/>
              <a:gd name="connsiteY36" fmla="*/ 224287 h 664234"/>
              <a:gd name="connsiteX37" fmla="*/ 1233578 w 1250830"/>
              <a:gd name="connsiteY37" fmla="*/ 198408 h 664234"/>
              <a:gd name="connsiteX38" fmla="*/ 1181819 w 1250830"/>
              <a:gd name="connsiteY38" fmla="*/ 163902 h 664234"/>
              <a:gd name="connsiteX39" fmla="*/ 1130061 w 1250830"/>
              <a:gd name="connsiteY39" fmla="*/ 129396 h 664234"/>
              <a:gd name="connsiteX40" fmla="*/ 1104181 w 1250830"/>
              <a:gd name="connsiteY40" fmla="*/ 112143 h 664234"/>
              <a:gd name="connsiteX41" fmla="*/ 1069676 w 1250830"/>
              <a:gd name="connsiteY41" fmla="*/ 103517 h 664234"/>
              <a:gd name="connsiteX42" fmla="*/ 1017917 w 1250830"/>
              <a:gd name="connsiteY42" fmla="*/ 86264 h 664234"/>
              <a:gd name="connsiteX43" fmla="*/ 992038 w 1250830"/>
              <a:gd name="connsiteY43" fmla="*/ 77638 h 664234"/>
              <a:gd name="connsiteX44" fmla="*/ 948906 w 1250830"/>
              <a:gd name="connsiteY44" fmla="*/ 69011 h 664234"/>
              <a:gd name="connsiteX45" fmla="*/ 793630 w 1250830"/>
              <a:gd name="connsiteY45" fmla="*/ 51759 h 664234"/>
              <a:gd name="connsiteX46" fmla="*/ 707366 w 1250830"/>
              <a:gd name="connsiteY46" fmla="*/ 34506 h 664234"/>
              <a:gd name="connsiteX47" fmla="*/ 612476 w 1250830"/>
              <a:gd name="connsiteY47" fmla="*/ 17253 h 664234"/>
              <a:gd name="connsiteX48" fmla="*/ 543464 w 1250830"/>
              <a:gd name="connsiteY48" fmla="*/ 25879 h 664234"/>
              <a:gd name="connsiteX49" fmla="*/ 422695 w 1250830"/>
              <a:gd name="connsiteY49" fmla="*/ 43132 h 664234"/>
              <a:gd name="connsiteX50" fmla="*/ 362310 w 1250830"/>
              <a:gd name="connsiteY50" fmla="*/ 8626 h 664234"/>
              <a:gd name="connsiteX51" fmla="*/ 362310 w 1250830"/>
              <a:gd name="connsiteY51" fmla="*/ 0 h 6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0830" h="664234">
                <a:moveTo>
                  <a:pt x="414068" y="43132"/>
                </a:moveTo>
                <a:cubicBezTo>
                  <a:pt x="333555" y="54634"/>
                  <a:pt x="250555" y="54689"/>
                  <a:pt x="172529" y="77638"/>
                </a:cubicBezTo>
                <a:cubicBezTo>
                  <a:pt x="149121" y="84523"/>
                  <a:pt x="134304" y="109095"/>
                  <a:pt x="120770" y="129396"/>
                </a:cubicBezTo>
                <a:cubicBezTo>
                  <a:pt x="89251" y="176676"/>
                  <a:pt x="108154" y="146002"/>
                  <a:pt x="69012" y="224287"/>
                </a:cubicBezTo>
                <a:cubicBezTo>
                  <a:pt x="63261" y="235789"/>
                  <a:pt x="55826" y="246593"/>
                  <a:pt x="51759" y="258793"/>
                </a:cubicBezTo>
                <a:cubicBezTo>
                  <a:pt x="39065" y="296871"/>
                  <a:pt x="47199" y="276539"/>
                  <a:pt x="25879" y="319177"/>
                </a:cubicBezTo>
                <a:cubicBezTo>
                  <a:pt x="23004" y="333555"/>
                  <a:pt x="21111" y="348164"/>
                  <a:pt x="17253" y="362310"/>
                </a:cubicBezTo>
                <a:cubicBezTo>
                  <a:pt x="12468" y="379855"/>
                  <a:pt x="0" y="414068"/>
                  <a:pt x="0" y="414068"/>
                </a:cubicBezTo>
                <a:cubicBezTo>
                  <a:pt x="2876" y="434196"/>
                  <a:pt x="4639" y="454515"/>
                  <a:pt x="8627" y="474453"/>
                </a:cubicBezTo>
                <a:cubicBezTo>
                  <a:pt x="10410" y="483369"/>
                  <a:pt x="10823" y="493902"/>
                  <a:pt x="17253" y="500332"/>
                </a:cubicBezTo>
                <a:cubicBezTo>
                  <a:pt x="40733" y="523812"/>
                  <a:pt x="65059" y="535328"/>
                  <a:pt x="94891" y="543464"/>
                </a:cubicBezTo>
                <a:cubicBezTo>
                  <a:pt x="117767" y="549703"/>
                  <a:pt x="141407" y="553219"/>
                  <a:pt x="163902" y="560717"/>
                </a:cubicBezTo>
                <a:cubicBezTo>
                  <a:pt x="192716" y="570321"/>
                  <a:pt x="191798" y="570750"/>
                  <a:pt x="224287" y="577970"/>
                </a:cubicBezTo>
                <a:cubicBezTo>
                  <a:pt x="238600" y="581151"/>
                  <a:pt x="253274" y="582738"/>
                  <a:pt x="267419" y="586596"/>
                </a:cubicBezTo>
                <a:cubicBezTo>
                  <a:pt x="284964" y="591381"/>
                  <a:pt x="301925" y="598098"/>
                  <a:pt x="319178" y="603849"/>
                </a:cubicBezTo>
                <a:lnTo>
                  <a:pt x="370936" y="621102"/>
                </a:lnTo>
                <a:cubicBezTo>
                  <a:pt x="379562" y="623977"/>
                  <a:pt x="387846" y="628233"/>
                  <a:pt x="396815" y="629728"/>
                </a:cubicBezTo>
                <a:cubicBezTo>
                  <a:pt x="414068" y="632604"/>
                  <a:pt x="431259" y="635881"/>
                  <a:pt x="448574" y="638355"/>
                </a:cubicBezTo>
                <a:cubicBezTo>
                  <a:pt x="497478" y="645341"/>
                  <a:pt x="516771" y="644621"/>
                  <a:pt x="560717" y="655608"/>
                </a:cubicBezTo>
                <a:cubicBezTo>
                  <a:pt x="569538" y="657813"/>
                  <a:pt x="577970" y="661359"/>
                  <a:pt x="586596" y="664234"/>
                </a:cubicBezTo>
                <a:cubicBezTo>
                  <a:pt x="629728" y="661359"/>
                  <a:pt x="672960" y="659706"/>
                  <a:pt x="715993" y="655608"/>
                </a:cubicBezTo>
                <a:cubicBezTo>
                  <a:pt x="733405" y="653950"/>
                  <a:pt x="750560" y="650204"/>
                  <a:pt x="767751" y="646981"/>
                </a:cubicBezTo>
                <a:cubicBezTo>
                  <a:pt x="796573" y="641577"/>
                  <a:pt x="825566" y="636840"/>
                  <a:pt x="854015" y="629728"/>
                </a:cubicBezTo>
                <a:cubicBezTo>
                  <a:pt x="865517" y="626853"/>
                  <a:pt x="876895" y="623427"/>
                  <a:pt x="888521" y="621102"/>
                </a:cubicBezTo>
                <a:cubicBezTo>
                  <a:pt x="905672" y="617672"/>
                  <a:pt x="923026" y="615351"/>
                  <a:pt x="940279" y="612476"/>
                </a:cubicBezTo>
                <a:lnTo>
                  <a:pt x="992038" y="595223"/>
                </a:lnTo>
                <a:cubicBezTo>
                  <a:pt x="1000664" y="592347"/>
                  <a:pt x="1010351" y="591640"/>
                  <a:pt x="1017917" y="586596"/>
                </a:cubicBezTo>
                <a:lnTo>
                  <a:pt x="1069676" y="552091"/>
                </a:lnTo>
                <a:lnTo>
                  <a:pt x="1121434" y="517585"/>
                </a:lnTo>
                <a:lnTo>
                  <a:pt x="1147313" y="500332"/>
                </a:lnTo>
                <a:cubicBezTo>
                  <a:pt x="1153064" y="491706"/>
                  <a:pt x="1159422" y="483455"/>
                  <a:pt x="1164566" y="474453"/>
                </a:cubicBezTo>
                <a:cubicBezTo>
                  <a:pt x="1208345" y="397840"/>
                  <a:pt x="1157038" y="477118"/>
                  <a:pt x="1199072" y="414068"/>
                </a:cubicBezTo>
                <a:cubicBezTo>
                  <a:pt x="1201947" y="405442"/>
                  <a:pt x="1204116" y="396547"/>
                  <a:pt x="1207698" y="388189"/>
                </a:cubicBezTo>
                <a:cubicBezTo>
                  <a:pt x="1212764" y="376369"/>
                  <a:pt x="1220436" y="365724"/>
                  <a:pt x="1224951" y="353683"/>
                </a:cubicBezTo>
                <a:cubicBezTo>
                  <a:pt x="1229114" y="342582"/>
                  <a:pt x="1230171" y="330533"/>
                  <a:pt x="1233578" y="319177"/>
                </a:cubicBezTo>
                <a:cubicBezTo>
                  <a:pt x="1238804" y="301758"/>
                  <a:pt x="1250830" y="267419"/>
                  <a:pt x="1250830" y="267419"/>
                </a:cubicBezTo>
                <a:cubicBezTo>
                  <a:pt x="1247955" y="253042"/>
                  <a:pt x="1245760" y="238511"/>
                  <a:pt x="1242204" y="224287"/>
                </a:cubicBezTo>
                <a:cubicBezTo>
                  <a:pt x="1239999" y="215466"/>
                  <a:pt x="1240008" y="204838"/>
                  <a:pt x="1233578" y="198408"/>
                </a:cubicBezTo>
                <a:cubicBezTo>
                  <a:pt x="1218916" y="183746"/>
                  <a:pt x="1199072" y="175404"/>
                  <a:pt x="1181819" y="163902"/>
                </a:cubicBezTo>
                <a:lnTo>
                  <a:pt x="1130061" y="129396"/>
                </a:lnTo>
                <a:cubicBezTo>
                  <a:pt x="1121434" y="123645"/>
                  <a:pt x="1114239" y="114658"/>
                  <a:pt x="1104181" y="112143"/>
                </a:cubicBezTo>
                <a:cubicBezTo>
                  <a:pt x="1092679" y="109268"/>
                  <a:pt x="1081032" y="106924"/>
                  <a:pt x="1069676" y="103517"/>
                </a:cubicBezTo>
                <a:cubicBezTo>
                  <a:pt x="1052257" y="98291"/>
                  <a:pt x="1035170" y="92015"/>
                  <a:pt x="1017917" y="86264"/>
                </a:cubicBezTo>
                <a:cubicBezTo>
                  <a:pt x="1009291" y="83389"/>
                  <a:pt x="1000954" y="79421"/>
                  <a:pt x="992038" y="77638"/>
                </a:cubicBezTo>
                <a:cubicBezTo>
                  <a:pt x="977661" y="74762"/>
                  <a:pt x="963439" y="70949"/>
                  <a:pt x="948906" y="69011"/>
                </a:cubicBezTo>
                <a:cubicBezTo>
                  <a:pt x="882456" y="60151"/>
                  <a:pt x="856916" y="62306"/>
                  <a:pt x="793630" y="51759"/>
                </a:cubicBezTo>
                <a:cubicBezTo>
                  <a:pt x="764705" y="46938"/>
                  <a:pt x="736121" y="40257"/>
                  <a:pt x="707366" y="34506"/>
                </a:cubicBezTo>
                <a:cubicBezTo>
                  <a:pt x="647069" y="22446"/>
                  <a:pt x="678713" y="28292"/>
                  <a:pt x="612476" y="17253"/>
                </a:cubicBezTo>
                <a:lnTo>
                  <a:pt x="543464" y="25879"/>
                </a:lnTo>
                <a:lnTo>
                  <a:pt x="422695" y="43132"/>
                </a:lnTo>
                <a:cubicBezTo>
                  <a:pt x="315900" y="31266"/>
                  <a:pt x="338120" y="57006"/>
                  <a:pt x="362310" y="8626"/>
                </a:cubicBezTo>
                <a:cubicBezTo>
                  <a:pt x="363596" y="6054"/>
                  <a:pt x="362310" y="2875"/>
                  <a:pt x="3623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31844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πον-ῶ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πον-εῖς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πον-εῖ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πόν-ει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07034" y="1526875"/>
            <a:ext cx="5969479" cy="5106838"/>
          </a:xfrm>
          <a:custGeom>
            <a:avLst/>
            <a:gdLst>
              <a:gd name="connsiteX0" fmla="*/ 4623758 w 5969479"/>
              <a:gd name="connsiteY0" fmla="*/ 120770 h 5106838"/>
              <a:gd name="connsiteX1" fmla="*/ 4356340 w 5969479"/>
              <a:gd name="connsiteY1" fmla="*/ 103517 h 5106838"/>
              <a:gd name="connsiteX2" fmla="*/ 3761117 w 5969479"/>
              <a:gd name="connsiteY2" fmla="*/ 120770 h 5106838"/>
              <a:gd name="connsiteX3" fmla="*/ 2889849 w 5969479"/>
              <a:gd name="connsiteY3" fmla="*/ 112144 h 5106838"/>
              <a:gd name="connsiteX4" fmla="*/ 2562045 w 5969479"/>
              <a:gd name="connsiteY4" fmla="*/ 94891 h 5106838"/>
              <a:gd name="connsiteX5" fmla="*/ 2441275 w 5969479"/>
              <a:gd name="connsiteY5" fmla="*/ 77638 h 5106838"/>
              <a:gd name="connsiteX6" fmla="*/ 2363638 w 5969479"/>
              <a:gd name="connsiteY6" fmla="*/ 69012 h 5106838"/>
              <a:gd name="connsiteX7" fmla="*/ 2286000 w 5969479"/>
              <a:gd name="connsiteY7" fmla="*/ 51759 h 5106838"/>
              <a:gd name="connsiteX8" fmla="*/ 2208362 w 5969479"/>
              <a:gd name="connsiteY8" fmla="*/ 43133 h 5106838"/>
              <a:gd name="connsiteX9" fmla="*/ 2139351 w 5969479"/>
              <a:gd name="connsiteY9" fmla="*/ 25880 h 5106838"/>
              <a:gd name="connsiteX10" fmla="*/ 1958196 w 5969479"/>
              <a:gd name="connsiteY10" fmla="*/ 8627 h 5106838"/>
              <a:gd name="connsiteX11" fmla="*/ 1777041 w 5969479"/>
              <a:gd name="connsiteY11" fmla="*/ 0 h 5106838"/>
              <a:gd name="connsiteX12" fmla="*/ 1578634 w 5969479"/>
              <a:gd name="connsiteY12" fmla="*/ 8627 h 5106838"/>
              <a:gd name="connsiteX13" fmla="*/ 1337094 w 5969479"/>
              <a:gd name="connsiteY13" fmla="*/ 17253 h 5106838"/>
              <a:gd name="connsiteX14" fmla="*/ 1233577 w 5969479"/>
              <a:gd name="connsiteY14" fmla="*/ 25880 h 5106838"/>
              <a:gd name="connsiteX15" fmla="*/ 1095555 w 5969479"/>
              <a:gd name="connsiteY15" fmla="*/ 34506 h 5106838"/>
              <a:gd name="connsiteX16" fmla="*/ 1026543 w 5969479"/>
              <a:gd name="connsiteY16" fmla="*/ 43133 h 5106838"/>
              <a:gd name="connsiteX17" fmla="*/ 905774 w 5969479"/>
              <a:gd name="connsiteY17" fmla="*/ 51759 h 5106838"/>
              <a:gd name="connsiteX18" fmla="*/ 715992 w 5969479"/>
              <a:gd name="connsiteY18" fmla="*/ 69012 h 5106838"/>
              <a:gd name="connsiteX19" fmla="*/ 629728 w 5969479"/>
              <a:gd name="connsiteY19" fmla="*/ 86265 h 5106838"/>
              <a:gd name="connsiteX20" fmla="*/ 577970 w 5969479"/>
              <a:gd name="connsiteY20" fmla="*/ 103517 h 5106838"/>
              <a:gd name="connsiteX21" fmla="*/ 552091 w 5969479"/>
              <a:gd name="connsiteY21" fmla="*/ 112144 h 5106838"/>
              <a:gd name="connsiteX22" fmla="*/ 526211 w 5969479"/>
              <a:gd name="connsiteY22" fmla="*/ 138023 h 5106838"/>
              <a:gd name="connsiteX23" fmla="*/ 474453 w 5969479"/>
              <a:gd name="connsiteY23" fmla="*/ 172529 h 5106838"/>
              <a:gd name="connsiteX24" fmla="*/ 422694 w 5969479"/>
              <a:gd name="connsiteY24" fmla="*/ 215661 h 5106838"/>
              <a:gd name="connsiteX25" fmla="*/ 396815 w 5969479"/>
              <a:gd name="connsiteY25" fmla="*/ 224287 h 5106838"/>
              <a:gd name="connsiteX26" fmla="*/ 370936 w 5969479"/>
              <a:gd name="connsiteY26" fmla="*/ 241540 h 5106838"/>
              <a:gd name="connsiteX27" fmla="*/ 284672 w 5969479"/>
              <a:gd name="connsiteY27" fmla="*/ 267419 h 5106838"/>
              <a:gd name="connsiteX28" fmla="*/ 232913 w 5969479"/>
              <a:gd name="connsiteY28" fmla="*/ 284672 h 5106838"/>
              <a:gd name="connsiteX29" fmla="*/ 207034 w 5969479"/>
              <a:gd name="connsiteY29" fmla="*/ 293299 h 5106838"/>
              <a:gd name="connsiteX30" fmla="*/ 181155 w 5969479"/>
              <a:gd name="connsiteY30" fmla="*/ 310551 h 5106838"/>
              <a:gd name="connsiteX31" fmla="*/ 138023 w 5969479"/>
              <a:gd name="connsiteY31" fmla="*/ 362310 h 5106838"/>
              <a:gd name="connsiteX32" fmla="*/ 103517 w 5969479"/>
              <a:gd name="connsiteY32" fmla="*/ 414068 h 5106838"/>
              <a:gd name="connsiteX33" fmla="*/ 86264 w 5969479"/>
              <a:gd name="connsiteY33" fmla="*/ 439948 h 5106838"/>
              <a:gd name="connsiteX34" fmla="*/ 69011 w 5969479"/>
              <a:gd name="connsiteY34" fmla="*/ 465827 h 5106838"/>
              <a:gd name="connsiteX35" fmla="*/ 43132 w 5969479"/>
              <a:gd name="connsiteY35" fmla="*/ 543465 h 5106838"/>
              <a:gd name="connsiteX36" fmla="*/ 34506 w 5969479"/>
              <a:gd name="connsiteY36" fmla="*/ 569344 h 5106838"/>
              <a:gd name="connsiteX37" fmla="*/ 25879 w 5969479"/>
              <a:gd name="connsiteY37" fmla="*/ 603850 h 5106838"/>
              <a:gd name="connsiteX38" fmla="*/ 17253 w 5969479"/>
              <a:gd name="connsiteY38" fmla="*/ 672861 h 5106838"/>
              <a:gd name="connsiteX39" fmla="*/ 8626 w 5969479"/>
              <a:gd name="connsiteY39" fmla="*/ 707367 h 5106838"/>
              <a:gd name="connsiteX40" fmla="*/ 0 w 5969479"/>
              <a:gd name="connsiteY40" fmla="*/ 750499 h 5106838"/>
              <a:gd name="connsiteX41" fmla="*/ 8626 w 5969479"/>
              <a:gd name="connsiteY41" fmla="*/ 923027 h 5106838"/>
              <a:gd name="connsiteX42" fmla="*/ 0 w 5969479"/>
              <a:gd name="connsiteY42" fmla="*/ 1147314 h 5106838"/>
              <a:gd name="connsiteX43" fmla="*/ 17253 w 5969479"/>
              <a:gd name="connsiteY43" fmla="*/ 1250831 h 5106838"/>
              <a:gd name="connsiteX44" fmla="*/ 25879 w 5969479"/>
              <a:gd name="connsiteY44" fmla="*/ 1431985 h 5106838"/>
              <a:gd name="connsiteX45" fmla="*/ 34506 w 5969479"/>
              <a:gd name="connsiteY45" fmla="*/ 1492370 h 5106838"/>
              <a:gd name="connsiteX46" fmla="*/ 43132 w 5969479"/>
              <a:gd name="connsiteY46" fmla="*/ 1664899 h 5106838"/>
              <a:gd name="connsiteX47" fmla="*/ 51758 w 5969479"/>
              <a:gd name="connsiteY47" fmla="*/ 1742536 h 5106838"/>
              <a:gd name="connsiteX48" fmla="*/ 60385 w 5969479"/>
              <a:gd name="connsiteY48" fmla="*/ 1854680 h 5106838"/>
              <a:gd name="connsiteX49" fmla="*/ 86264 w 5969479"/>
              <a:gd name="connsiteY49" fmla="*/ 2173857 h 5106838"/>
              <a:gd name="connsiteX50" fmla="*/ 94891 w 5969479"/>
              <a:gd name="connsiteY50" fmla="*/ 2320506 h 5106838"/>
              <a:gd name="connsiteX51" fmla="*/ 112143 w 5969479"/>
              <a:gd name="connsiteY51" fmla="*/ 2932982 h 5106838"/>
              <a:gd name="connsiteX52" fmla="*/ 103517 w 5969479"/>
              <a:gd name="connsiteY52" fmla="*/ 3252159 h 5106838"/>
              <a:gd name="connsiteX53" fmla="*/ 94891 w 5969479"/>
              <a:gd name="connsiteY53" fmla="*/ 3338423 h 5106838"/>
              <a:gd name="connsiteX54" fmla="*/ 77638 w 5969479"/>
              <a:gd name="connsiteY54" fmla="*/ 3597216 h 5106838"/>
              <a:gd name="connsiteX55" fmla="*/ 69011 w 5969479"/>
              <a:gd name="connsiteY55" fmla="*/ 3709359 h 5106838"/>
              <a:gd name="connsiteX56" fmla="*/ 69011 w 5969479"/>
              <a:gd name="connsiteY56" fmla="*/ 4244197 h 5106838"/>
              <a:gd name="connsiteX57" fmla="*/ 51758 w 5969479"/>
              <a:gd name="connsiteY57" fmla="*/ 4408099 h 5106838"/>
              <a:gd name="connsiteX58" fmla="*/ 34506 w 5969479"/>
              <a:gd name="connsiteY58" fmla="*/ 4511616 h 5106838"/>
              <a:gd name="connsiteX59" fmla="*/ 25879 w 5969479"/>
              <a:gd name="connsiteY59" fmla="*/ 4623759 h 5106838"/>
              <a:gd name="connsiteX60" fmla="*/ 34506 w 5969479"/>
              <a:gd name="connsiteY60" fmla="*/ 4779034 h 5106838"/>
              <a:gd name="connsiteX61" fmla="*/ 69011 w 5969479"/>
              <a:gd name="connsiteY61" fmla="*/ 4865299 h 5106838"/>
              <a:gd name="connsiteX62" fmla="*/ 120770 w 5969479"/>
              <a:gd name="connsiteY62" fmla="*/ 4917057 h 5106838"/>
              <a:gd name="connsiteX63" fmla="*/ 163902 w 5969479"/>
              <a:gd name="connsiteY63" fmla="*/ 4960189 h 5106838"/>
              <a:gd name="connsiteX64" fmla="*/ 207034 w 5969479"/>
              <a:gd name="connsiteY64" fmla="*/ 4986068 h 5106838"/>
              <a:gd name="connsiteX65" fmla="*/ 319177 w 5969479"/>
              <a:gd name="connsiteY65" fmla="*/ 5029200 h 5106838"/>
              <a:gd name="connsiteX66" fmla="*/ 431321 w 5969479"/>
              <a:gd name="connsiteY66" fmla="*/ 5046453 h 5106838"/>
              <a:gd name="connsiteX67" fmla="*/ 646981 w 5969479"/>
              <a:gd name="connsiteY67" fmla="*/ 5037827 h 5106838"/>
              <a:gd name="connsiteX68" fmla="*/ 750498 w 5969479"/>
              <a:gd name="connsiteY68" fmla="*/ 5029200 h 5106838"/>
              <a:gd name="connsiteX69" fmla="*/ 1035170 w 5969479"/>
              <a:gd name="connsiteY69" fmla="*/ 5011948 h 5106838"/>
              <a:gd name="connsiteX70" fmla="*/ 1061049 w 5969479"/>
              <a:gd name="connsiteY70" fmla="*/ 5003321 h 5106838"/>
              <a:gd name="connsiteX71" fmla="*/ 1199072 w 5969479"/>
              <a:gd name="connsiteY71" fmla="*/ 4986068 h 5106838"/>
              <a:gd name="connsiteX72" fmla="*/ 1371600 w 5969479"/>
              <a:gd name="connsiteY72" fmla="*/ 4968816 h 5106838"/>
              <a:gd name="connsiteX73" fmla="*/ 1457864 w 5969479"/>
              <a:gd name="connsiteY73" fmla="*/ 4960189 h 5106838"/>
              <a:gd name="connsiteX74" fmla="*/ 1587260 w 5969479"/>
              <a:gd name="connsiteY74" fmla="*/ 4951563 h 5106838"/>
              <a:gd name="connsiteX75" fmla="*/ 2225615 w 5969479"/>
              <a:gd name="connsiteY75" fmla="*/ 4951563 h 5106838"/>
              <a:gd name="connsiteX76" fmla="*/ 2380891 w 5969479"/>
              <a:gd name="connsiteY76" fmla="*/ 4934310 h 5106838"/>
              <a:gd name="connsiteX77" fmla="*/ 2458528 w 5969479"/>
              <a:gd name="connsiteY77" fmla="*/ 4925683 h 5106838"/>
              <a:gd name="connsiteX78" fmla="*/ 2631057 w 5969479"/>
              <a:gd name="connsiteY78" fmla="*/ 4908431 h 5106838"/>
              <a:gd name="connsiteX79" fmla="*/ 2915728 w 5969479"/>
              <a:gd name="connsiteY79" fmla="*/ 4899804 h 5106838"/>
              <a:gd name="connsiteX80" fmla="*/ 3096883 w 5969479"/>
              <a:gd name="connsiteY80" fmla="*/ 4917057 h 5106838"/>
              <a:gd name="connsiteX81" fmla="*/ 3200400 w 5969479"/>
              <a:gd name="connsiteY81" fmla="*/ 4934310 h 5106838"/>
              <a:gd name="connsiteX82" fmla="*/ 3226279 w 5969479"/>
              <a:gd name="connsiteY82" fmla="*/ 4942936 h 5106838"/>
              <a:gd name="connsiteX83" fmla="*/ 3355675 w 5969479"/>
              <a:gd name="connsiteY83" fmla="*/ 4960189 h 5106838"/>
              <a:gd name="connsiteX84" fmla="*/ 3554083 w 5969479"/>
              <a:gd name="connsiteY84" fmla="*/ 4994695 h 5106838"/>
              <a:gd name="connsiteX85" fmla="*/ 3623094 w 5969479"/>
              <a:gd name="connsiteY85" fmla="*/ 5003321 h 5106838"/>
              <a:gd name="connsiteX86" fmla="*/ 3692106 w 5969479"/>
              <a:gd name="connsiteY86" fmla="*/ 5011948 h 5106838"/>
              <a:gd name="connsiteX87" fmla="*/ 3786996 w 5969479"/>
              <a:gd name="connsiteY87" fmla="*/ 5029200 h 5106838"/>
              <a:gd name="connsiteX88" fmla="*/ 3899140 w 5969479"/>
              <a:gd name="connsiteY88" fmla="*/ 5037827 h 5106838"/>
              <a:gd name="connsiteX89" fmla="*/ 4313208 w 5969479"/>
              <a:gd name="connsiteY89" fmla="*/ 5055080 h 5106838"/>
              <a:gd name="connsiteX90" fmla="*/ 4485736 w 5969479"/>
              <a:gd name="connsiteY90" fmla="*/ 5072333 h 5106838"/>
              <a:gd name="connsiteX91" fmla="*/ 4563374 w 5969479"/>
              <a:gd name="connsiteY91" fmla="*/ 5080959 h 5106838"/>
              <a:gd name="connsiteX92" fmla="*/ 4684143 w 5969479"/>
              <a:gd name="connsiteY92" fmla="*/ 5089585 h 5106838"/>
              <a:gd name="connsiteX93" fmla="*/ 4908430 w 5969479"/>
              <a:gd name="connsiteY93" fmla="*/ 5106838 h 5106838"/>
              <a:gd name="connsiteX94" fmla="*/ 5149970 w 5969479"/>
              <a:gd name="connsiteY94" fmla="*/ 5089585 h 5106838"/>
              <a:gd name="connsiteX95" fmla="*/ 5253487 w 5969479"/>
              <a:gd name="connsiteY95" fmla="*/ 5072333 h 5106838"/>
              <a:gd name="connsiteX96" fmla="*/ 5382883 w 5969479"/>
              <a:gd name="connsiteY96" fmla="*/ 5055080 h 5106838"/>
              <a:gd name="connsiteX97" fmla="*/ 5607170 w 5969479"/>
              <a:gd name="connsiteY97" fmla="*/ 5037827 h 5106838"/>
              <a:gd name="connsiteX98" fmla="*/ 5684808 w 5969479"/>
              <a:gd name="connsiteY98" fmla="*/ 5020574 h 5106838"/>
              <a:gd name="connsiteX99" fmla="*/ 5745192 w 5969479"/>
              <a:gd name="connsiteY99" fmla="*/ 4986068 h 5106838"/>
              <a:gd name="connsiteX100" fmla="*/ 5796951 w 5969479"/>
              <a:gd name="connsiteY100" fmla="*/ 4951563 h 5106838"/>
              <a:gd name="connsiteX101" fmla="*/ 5822830 w 5969479"/>
              <a:gd name="connsiteY101" fmla="*/ 4917057 h 5106838"/>
              <a:gd name="connsiteX102" fmla="*/ 5857336 w 5969479"/>
              <a:gd name="connsiteY102" fmla="*/ 4839419 h 5106838"/>
              <a:gd name="connsiteX103" fmla="*/ 5874589 w 5969479"/>
              <a:gd name="connsiteY103" fmla="*/ 4735902 h 5106838"/>
              <a:gd name="connsiteX104" fmla="*/ 5883215 w 5969479"/>
              <a:gd name="connsiteY104" fmla="*/ 4692770 h 5106838"/>
              <a:gd name="connsiteX105" fmla="*/ 5900468 w 5969479"/>
              <a:gd name="connsiteY105" fmla="*/ 4632385 h 5106838"/>
              <a:gd name="connsiteX106" fmla="*/ 5917721 w 5969479"/>
              <a:gd name="connsiteY106" fmla="*/ 4589253 h 5106838"/>
              <a:gd name="connsiteX107" fmla="*/ 5934974 w 5969479"/>
              <a:gd name="connsiteY107" fmla="*/ 4563374 h 5106838"/>
              <a:gd name="connsiteX108" fmla="*/ 5952226 w 5969479"/>
              <a:gd name="connsiteY108" fmla="*/ 4511616 h 5106838"/>
              <a:gd name="connsiteX109" fmla="*/ 5969479 w 5969479"/>
              <a:gd name="connsiteY109" fmla="*/ 3838755 h 5106838"/>
              <a:gd name="connsiteX110" fmla="*/ 5952226 w 5969479"/>
              <a:gd name="connsiteY110" fmla="*/ 3476446 h 5106838"/>
              <a:gd name="connsiteX111" fmla="*/ 5934974 w 5969479"/>
              <a:gd name="connsiteY111" fmla="*/ 3416061 h 5106838"/>
              <a:gd name="connsiteX112" fmla="*/ 5926347 w 5969479"/>
              <a:gd name="connsiteY112" fmla="*/ 3372929 h 5106838"/>
              <a:gd name="connsiteX113" fmla="*/ 5917721 w 5969479"/>
              <a:gd name="connsiteY113" fmla="*/ 3338423 h 5106838"/>
              <a:gd name="connsiteX114" fmla="*/ 5926347 w 5969479"/>
              <a:gd name="connsiteY114" fmla="*/ 3183148 h 5106838"/>
              <a:gd name="connsiteX115" fmla="*/ 5943600 w 5969479"/>
              <a:gd name="connsiteY115" fmla="*/ 3096883 h 5106838"/>
              <a:gd name="connsiteX116" fmla="*/ 5943600 w 5969479"/>
              <a:gd name="connsiteY116" fmla="*/ 2872597 h 5106838"/>
              <a:gd name="connsiteX117" fmla="*/ 5926347 w 5969479"/>
              <a:gd name="connsiteY117" fmla="*/ 2622431 h 5106838"/>
              <a:gd name="connsiteX118" fmla="*/ 5909094 w 5969479"/>
              <a:gd name="connsiteY118" fmla="*/ 2553419 h 5106838"/>
              <a:gd name="connsiteX119" fmla="*/ 5891841 w 5969479"/>
              <a:gd name="connsiteY119" fmla="*/ 2389517 h 5106838"/>
              <a:gd name="connsiteX120" fmla="*/ 5883215 w 5969479"/>
              <a:gd name="connsiteY120" fmla="*/ 1958197 h 5106838"/>
              <a:gd name="connsiteX121" fmla="*/ 5865962 w 5969479"/>
              <a:gd name="connsiteY121" fmla="*/ 1777042 h 5106838"/>
              <a:gd name="connsiteX122" fmla="*/ 5848709 w 5969479"/>
              <a:gd name="connsiteY122" fmla="*/ 1673525 h 5106838"/>
              <a:gd name="connsiteX123" fmla="*/ 5840083 w 5969479"/>
              <a:gd name="connsiteY123" fmla="*/ 1621767 h 5106838"/>
              <a:gd name="connsiteX124" fmla="*/ 5831457 w 5969479"/>
              <a:gd name="connsiteY124" fmla="*/ 1595887 h 5106838"/>
              <a:gd name="connsiteX125" fmla="*/ 5814204 w 5969479"/>
              <a:gd name="connsiteY125" fmla="*/ 1457865 h 5106838"/>
              <a:gd name="connsiteX126" fmla="*/ 5814204 w 5969479"/>
              <a:gd name="connsiteY126" fmla="*/ 871268 h 5106838"/>
              <a:gd name="connsiteX127" fmla="*/ 5805577 w 5969479"/>
              <a:gd name="connsiteY127" fmla="*/ 733246 h 5106838"/>
              <a:gd name="connsiteX128" fmla="*/ 5771072 w 5969479"/>
              <a:gd name="connsiteY128" fmla="*/ 646982 h 5106838"/>
              <a:gd name="connsiteX129" fmla="*/ 5753819 w 5969479"/>
              <a:gd name="connsiteY129" fmla="*/ 621102 h 5106838"/>
              <a:gd name="connsiteX130" fmla="*/ 5727940 w 5969479"/>
              <a:gd name="connsiteY130" fmla="*/ 577970 h 5106838"/>
              <a:gd name="connsiteX131" fmla="*/ 5702060 w 5969479"/>
              <a:gd name="connsiteY131" fmla="*/ 543465 h 5106838"/>
              <a:gd name="connsiteX132" fmla="*/ 5667555 w 5969479"/>
              <a:gd name="connsiteY132" fmla="*/ 465827 h 5106838"/>
              <a:gd name="connsiteX133" fmla="*/ 5572664 w 5969479"/>
              <a:gd name="connsiteY133" fmla="*/ 362310 h 5106838"/>
              <a:gd name="connsiteX134" fmla="*/ 5451894 w 5969479"/>
              <a:gd name="connsiteY134" fmla="*/ 258793 h 5106838"/>
              <a:gd name="connsiteX135" fmla="*/ 5348377 w 5969479"/>
              <a:gd name="connsiteY135" fmla="*/ 207034 h 5106838"/>
              <a:gd name="connsiteX136" fmla="*/ 5287992 w 5969479"/>
              <a:gd name="connsiteY136" fmla="*/ 189782 h 5106838"/>
              <a:gd name="connsiteX137" fmla="*/ 5167223 w 5969479"/>
              <a:gd name="connsiteY137" fmla="*/ 172529 h 5106838"/>
              <a:gd name="connsiteX138" fmla="*/ 4977441 w 5969479"/>
              <a:gd name="connsiteY138" fmla="*/ 181155 h 5106838"/>
              <a:gd name="connsiteX139" fmla="*/ 4899804 w 5969479"/>
              <a:gd name="connsiteY139" fmla="*/ 189782 h 5106838"/>
              <a:gd name="connsiteX140" fmla="*/ 4718649 w 5969479"/>
              <a:gd name="connsiteY140" fmla="*/ 198408 h 5106838"/>
              <a:gd name="connsiteX141" fmla="*/ 4632385 w 5969479"/>
              <a:gd name="connsiteY141" fmla="*/ 207034 h 5106838"/>
              <a:gd name="connsiteX142" fmla="*/ 4606506 w 5969479"/>
              <a:gd name="connsiteY142" fmla="*/ 215661 h 5106838"/>
              <a:gd name="connsiteX143" fmla="*/ 4546121 w 5969479"/>
              <a:gd name="connsiteY143" fmla="*/ 207034 h 5106838"/>
              <a:gd name="connsiteX144" fmla="*/ 4494362 w 5969479"/>
              <a:gd name="connsiteY144" fmla="*/ 181155 h 5106838"/>
              <a:gd name="connsiteX145" fmla="*/ 4451230 w 5969479"/>
              <a:gd name="connsiteY145" fmla="*/ 138023 h 5106838"/>
              <a:gd name="connsiteX146" fmla="*/ 4433977 w 5969479"/>
              <a:gd name="connsiteY146" fmla="*/ 112144 h 5106838"/>
              <a:gd name="connsiteX147" fmla="*/ 4408098 w 5969479"/>
              <a:gd name="connsiteY147" fmla="*/ 94891 h 5106838"/>
              <a:gd name="connsiteX148" fmla="*/ 4399472 w 5969479"/>
              <a:gd name="connsiteY148" fmla="*/ 69012 h 5106838"/>
              <a:gd name="connsiteX149" fmla="*/ 4390845 w 5969479"/>
              <a:gd name="connsiteY149" fmla="*/ 51759 h 510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9479" h="5106838">
                <a:moveTo>
                  <a:pt x="4623758" y="120770"/>
                </a:moveTo>
                <a:cubicBezTo>
                  <a:pt x="4534619" y="115019"/>
                  <a:pt x="4445655" y="104830"/>
                  <a:pt x="4356340" y="103517"/>
                </a:cubicBezTo>
                <a:cubicBezTo>
                  <a:pt x="4318581" y="102962"/>
                  <a:pt x="3820523" y="118914"/>
                  <a:pt x="3761117" y="120770"/>
                </a:cubicBezTo>
                <a:lnTo>
                  <a:pt x="2889849" y="112144"/>
                </a:lnTo>
                <a:cubicBezTo>
                  <a:pt x="2820818" y="111031"/>
                  <a:pt x="2644808" y="101788"/>
                  <a:pt x="2562045" y="94891"/>
                </a:cubicBezTo>
                <a:cubicBezTo>
                  <a:pt x="2395793" y="81037"/>
                  <a:pt x="2551635" y="93404"/>
                  <a:pt x="2441275" y="77638"/>
                </a:cubicBezTo>
                <a:cubicBezTo>
                  <a:pt x="2415498" y="73956"/>
                  <a:pt x="2389517" y="71887"/>
                  <a:pt x="2363638" y="69012"/>
                </a:cubicBezTo>
                <a:cubicBezTo>
                  <a:pt x="2338517" y="62731"/>
                  <a:pt x="2311561" y="55410"/>
                  <a:pt x="2286000" y="51759"/>
                </a:cubicBezTo>
                <a:cubicBezTo>
                  <a:pt x="2260223" y="48077"/>
                  <a:pt x="2234241" y="46008"/>
                  <a:pt x="2208362" y="43133"/>
                </a:cubicBezTo>
                <a:cubicBezTo>
                  <a:pt x="2185358" y="37382"/>
                  <a:pt x="2162918" y="28499"/>
                  <a:pt x="2139351" y="25880"/>
                </a:cubicBezTo>
                <a:cubicBezTo>
                  <a:pt x="2071097" y="18296"/>
                  <a:pt x="2029421" y="12944"/>
                  <a:pt x="1958196" y="8627"/>
                </a:cubicBezTo>
                <a:cubicBezTo>
                  <a:pt x="1897853" y="4970"/>
                  <a:pt x="1837426" y="2876"/>
                  <a:pt x="1777041" y="0"/>
                </a:cubicBezTo>
                <a:lnTo>
                  <a:pt x="1578634" y="8627"/>
                </a:lnTo>
                <a:lnTo>
                  <a:pt x="1337094" y="17253"/>
                </a:lnTo>
                <a:cubicBezTo>
                  <a:pt x="1302512" y="18982"/>
                  <a:pt x="1268114" y="23413"/>
                  <a:pt x="1233577" y="25880"/>
                </a:cubicBezTo>
                <a:lnTo>
                  <a:pt x="1095555" y="34506"/>
                </a:lnTo>
                <a:cubicBezTo>
                  <a:pt x="1072551" y="37382"/>
                  <a:pt x="1049631" y="41034"/>
                  <a:pt x="1026543" y="43133"/>
                </a:cubicBezTo>
                <a:cubicBezTo>
                  <a:pt x="986350" y="46787"/>
                  <a:pt x="946014" y="48664"/>
                  <a:pt x="905774" y="51759"/>
                </a:cubicBezTo>
                <a:cubicBezTo>
                  <a:pt x="866289" y="54796"/>
                  <a:pt x="759233" y="63607"/>
                  <a:pt x="715992" y="69012"/>
                </a:cubicBezTo>
                <a:cubicBezTo>
                  <a:pt x="689334" y="72344"/>
                  <a:pt x="656261" y="78305"/>
                  <a:pt x="629728" y="86265"/>
                </a:cubicBezTo>
                <a:cubicBezTo>
                  <a:pt x="612309" y="91491"/>
                  <a:pt x="595223" y="97766"/>
                  <a:pt x="577970" y="103517"/>
                </a:cubicBezTo>
                <a:lnTo>
                  <a:pt x="552091" y="112144"/>
                </a:lnTo>
                <a:cubicBezTo>
                  <a:pt x="543464" y="120770"/>
                  <a:pt x="535841" y="130533"/>
                  <a:pt x="526211" y="138023"/>
                </a:cubicBezTo>
                <a:cubicBezTo>
                  <a:pt x="509844" y="150753"/>
                  <a:pt x="489115" y="157867"/>
                  <a:pt x="474453" y="172529"/>
                </a:cubicBezTo>
                <a:cubicBezTo>
                  <a:pt x="455374" y="191608"/>
                  <a:pt x="446715" y="203651"/>
                  <a:pt x="422694" y="215661"/>
                </a:cubicBezTo>
                <a:cubicBezTo>
                  <a:pt x="414561" y="219727"/>
                  <a:pt x="405441" y="221412"/>
                  <a:pt x="396815" y="224287"/>
                </a:cubicBezTo>
                <a:cubicBezTo>
                  <a:pt x="388189" y="230038"/>
                  <a:pt x="380410" y="237329"/>
                  <a:pt x="370936" y="241540"/>
                </a:cubicBezTo>
                <a:cubicBezTo>
                  <a:pt x="328704" y="260310"/>
                  <a:pt x="323278" y="255837"/>
                  <a:pt x="284672" y="267419"/>
                </a:cubicBezTo>
                <a:cubicBezTo>
                  <a:pt x="267253" y="272645"/>
                  <a:pt x="250166" y="278921"/>
                  <a:pt x="232913" y="284672"/>
                </a:cubicBezTo>
                <a:cubicBezTo>
                  <a:pt x="224287" y="287548"/>
                  <a:pt x="214600" y="288255"/>
                  <a:pt x="207034" y="293299"/>
                </a:cubicBezTo>
                <a:lnTo>
                  <a:pt x="181155" y="310551"/>
                </a:lnTo>
                <a:cubicBezTo>
                  <a:pt x="119512" y="403017"/>
                  <a:pt x="215502" y="262695"/>
                  <a:pt x="138023" y="362310"/>
                </a:cubicBezTo>
                <a:cubicBezTo>
                  <a:pt x="125293" y="378677"/>
                  <a:pt x="115019" y="396815"/>
                  <a:pt x="103517" y="414068"/>
                </a:cubicBezTo>
                <a:lnTo>
                  <a:pt x="86264" y="439948"/>
                </a:lnTo>
                <a:lnTo>
                  <a:pt x="69011" y="465827"/>
                </a:lnTo>
                <a:lnTo>
                  <a:pt x="43132" y="543465"/>
                </a:lnTo>
                <a:cubicBezTo>
                  <a:pt x="40257" y="552091"/>
                  <a:pt x="36711" y="560523"/>
                  <a:pt x="34506" y="569344"/>
                </a:cubicBezTo>
                <a:lnTo>
                  <a:pt x="25879" y="603850"/>
                </a:lnTo>
                <a:cubicBezTo>
                  <a:pt x="23004" y="626854"/>
                  <a:pt x="21064" y="649994"/>
                  <a:pt x="17253" y="672861"/>
                </a:cubicBezTo>
                <a:cubicBezTo>
                  <a:pt x="15304" y="684556"/>
                  <a:pt x="11198" y="695793"/>
                  <a:pt x="8626" y="707367"/>
                </a:cubicBezTo>
                <a:cubicBezTo>
                  <a:pt x="5445" y="721680"/>
                  <a:pt x="2875" y="736122"/>
                  <a:pt x="0" y="750499"/>
                </a:cubicBezTo>
                <a:cubicBezTo>
                  <a:pt x="2875" y="808008"/>
                  <a:pt x="8626" y="865446"/>
                  <a:pt x="8626" y="923027"/>
                </a:cubicBezTo>
                <a:cubicBezTo>
                  <a:pt x="8626" y="997845"/>
                  <a:pt x="0" y="1072496"/>
                  <a:pt x="0" y="1147314"/>
                </a:cubicBezTo>
                <a:cubicBezTo>
                  <a:pt x="0" y="1168720"/>
                  <a:pt x="12354" y="1226336"/>
                  <a:pt x="17253" y="1250831"/>
                </a:cubicBezTo>
                <a:cubicBezTo>
                  <a:pt x="20128" y="1311216"/>
                  <a:pt x="21572" y="1371686"/>
                  <a:pt x="25879" y="1431985"/>
                </a:cubicBezTo>
                <a:cubicBezTo>
                  <a:pt x="27328" y="1452266"/>
                  <a:pt x="33004" y="1472093"/>
                  <a:pt x="34506" y="1492370"/>
                </a:cubicBezTo>
                <a:cubicBezTo>
                  <a:pt x="38760" y="1549794"/>
                  <a:pt x="39170" y="1607454"/>
                  <a:pt x="43132" y="1664899"/>
                </a:cubicBezTo>
                <a:cubicBezTo>
                  <a:pt x="44923" y="1690876"/>
                  <a:pt x="49401" y="1716605"/>
                  <a:pt x="51758" y="1742536"/>
                </a:cubicBezTo>
                <a:cubicBezTo>
                  <a:pt x="55152" y="1779874"/>
                  <a:pt x="57271" y="1817318"/>
                  <a:pt x="60385" y="1854680"/>
                </a:cubicBezTo>
                <a:cubicBezTo>
                  <a:pt x="72210" y="1996576"/>
                  <a:pt x="75050" y="1983227"/>
                  <a:pt x="86264" y="2173857"/>
                </a:cubicBezTo>
                <a:cubicBezTo>
                  <a:pt x="89140" y="2222740"/>
                  <a:pt x="92934" y="2271578"/>
                  <a:pt x="94891" y="2320506"/>
                </a:cubicBezTo>
                <a:cubicBezTo>
                  <a:pt x="99481" y="2435267"/>
                  <a:pt x="109478" y="2831705"/>
                  <a:pt x="112143" y="2932982"/>
                </a:cubicBezTo>
                <a:cubicBezTo>
                  <a:pt x="109268" y="3039374"/>
                  <a:pt x="108042" y="3145824"/>
                  <a:pt x="103517" y="3252159"/>
                </a:cubicBezTo>
                <a:cubicBezTo>
                  <a:pt x="102288" y="3281031"/>
                  <a:pt x="97291" y="3309625"/>
                  <a:pt x="94891" y="3338423"/>
                </a:cubicBezTo>
                <a:cubicBezTo>
                  <a:pt x="86647" y="3437346"/>
                  <a:pt x="84592" y="3496384"/>
                  <a:pt x="77638" y="3597216"/>
                </a:cubicBezTo>
                <a:cubicBezTo>
                  <a:pt x="75058" y="3634619"/>
                  <a:pt x="71887" y="3671978"/>
                  <a:pt x="69011" y="3709359"/>
                </a:cubicBezTo>
                <a:cubicBezTo>
                  <a:pt x="77108" y="4025136"/>
                  <a:pt x="83825" y="3984954"/>
                  <a:pt x="69011" y="4244197"/>
                </a:cubicBezTo>
                <a:cubicBezTo>
                  <a:pt x="65631" y="4303350"/>
                  <a:pt x="61210" y="4351387"/>
                  <a:pt x="51758" y="4408099"/>
                </a:cubicBezTo>
                <a:cubicBezTo>
                  <a:pt x="41778" y="4467979"/>
                  <a:pt x="41554" y="4441140"/>
                  <a:pt x="34506" y="4511616"/>
                </a:cubicBezTo>
                <a:cubicBezTo>
                  <a:pt x="30775" y="4548921"/>
                  <a:pt x="28755" y="4586378"/>
                  <a:pt x="25879" y="4623759"/>
                </a:cubicBezTo>
                <a:cubicBezTo>
                  <a:pt x="28755" y="4675517"/>
                  <a:pt x="28076" y="4727596"/>
                  <a:pt x="34506" y="4779034"/>
                </a:cubicBezTo>
                <a:cubicBezTo>
                  <a:pt x="36044" y="4791342"/>
                  <a:pt x="57611" y="4851050"/>
                  <a:pt x="69011" y="4865299"/>
                </a:cubicBezTo>
                <a:cubicBezTo>
                  <a:pt x="84253" y="4884351"/>
                  <a:pt x="103517" y="4899804"/>
                  <a:pt x="120770" y="4917057"/>
                </a:cubicBezTo>
                <a:cubicBezTo>
                  <a:pt x="135147" y="4931434"/>
                  <a:pt x="146467" y="4949728"/>
                  <a:pt x="163902" y="4960189"/>
                </a:cubicBezTo>
                <a:cubicBezTo>
                  <a:pt x="178279" y="4968815"/>
                  <a:pt x="192037" y="4978570"/>
                  <a:pt x="207034" y="4986068"/>
                </a:cubicBezTo>
                <a:cubicBezTo>
                  <a:pt x="232999" y="4999050"/>
                  <a:pt x="289109" y="5021683"/>
                  <a:pt x="319177" y="5029200"/>
                </a:cubicBezTo>
                <a:cubicBezTo>
                  <a:pt x="335146" y="5033192"/>
                  <a:pt x="418539" y="5044627"/>
                  <a:pt x="431321" y="5046453"/>
                </a:cubicBezTo>
                <a:lnTo>
                  <a:pt x="646981" y="5037827"/>
                </a:lnTo>
                <a:cubicBezTo>
                  <a:pt x="681556" y="5035958"/>
                  <a:pt x="715940" y="5031360"/>
                  <a:pt x="750498" y="5029200"/>
                </a:cubicBezTo>
                <a:cubicBezTo>
                  <a:pt x="1142552" y="5004696"/>
                  <a:pt x="747060" y="5034109"/>
                  <a:pt x="1035170" y="5011948"/>
                </a:cubicBezTo>
                <a:cubicBezTo>
                  <a:pt x="1043796" y="5009072"/>
                  <a:pt x="1052173" y="5005294"/>
                  <a:pt x="1061049" y="5003321"/>
                </a:cubicBezTo>
                <a:cubicBezTo>
                  <a:pt x="1104820" y="4993594"/>
                  <a:pt x="1155696" y="4990406"/>
                  <a:pt x="1199072" y="4986068"/>
                </a:cubicBezTo>
                <a:cubicBezTo>
                  <a:pt x="1281511" y="4965459"/>
                  <a:pt x="1209253" y="4981304"/>
                  <a:pt x="1371600" y="4968816"/>
                </a:cubicBezTo>
                <a:cubicBezTo>
                  <a:pt x="1400413" y="4966600"/>
                  <a:pt x="1429058" y="4962494"/>
                  <a:pt x="1457864" y="4960189"/>
                </a:cubicBezTo>
                <a:cubicBezTo>
                  <a:pt x="1500954" y="4956742"/>
                  <a:pt x="1544128" y="4954438"/>
                  <a:pt x="1587260" y="4951563"/>
                </a:cubicBezTo>
                <a:cubicBezTo>
                  <a:pt x="1852579" y="4956301"/>
                  <a:pt x="1996309" y="4970672"/>
                  <a:pt x="2225615" y="4951563"/>
                </a:cubicBezTo>
                <a:cubicBezTo>
                  <a:pt x="2277512" y="4947238"/>
                  <a:pt x="2329132" y="4940061"/>
                  <a:pt x="2380891" y="4934310"/>
                </a:cubicBezTo>
                <a:lnTo>
                  <a:pt x="2458528" y="4925683"/>
                </a:lnTo>
                <a:cubicBezTo>
                  <a:pt x="2529007" y="4902192"/>
                  <a:pt x="2485323" y="4914260"/>
                  <a:pt x="2631057" y="4908431"/>
                </a:cubicBezTo>
                <a:lnTo>
                  <a:pt x="2915728" y="4899804"/>
                </a:lnTo>
                <a:cubicBezTo>
                  <a:pt x="2976113" y="4905555"/>
                  <a:pt x="3037403" y="4905161"/>
                  <a:pt x="3096883" y="4917057"/>
                </a:cubicBezTo>
                <a:cubicBezTo>
                  <a:pt x="3159953" y="4929670"/>
                  <a:pt x="3125500" y="4923609"/>
                  <a:pt x="3200400" y="4934310"/>
                </a:cubicBezTo>
                <a:cubicBezTo>
                  <a:pt x="3209026" y="4937185"/>
                  <a:pt x="3217363" y="4941153"/>
                  <a:pt x="3226279" y="4942936"/>
                </a:cubicBezTo>
                <a:cubicBezTo>
                  <a:pt x="3246135" y="4946907"/>
                  <a:pt x="3338864" y="4958088"/>
                  <a:pt x="3355675" y="4960189"/>
                </a:cubicBezTo>
                <a:cubicBezTo>
                  <a:pt x="3460641" y="4990179"/>
                  <a:pt x="3395290" y="4974846"/>
                  <a:pt x="3554083" y="4994695"/>
                </a:cubicBezTo>
                <a:lnTo>
                  <a:pt x="3623094" y="5003321"/>
                </a:lnTo>
                <a:lnTo>
                  <a:pt x="3692106" y="5011948"/>
                </a:lnTo>
                <a:cubicBezTo>
                  <a:pt x="3736153" y="5026630"/>
                  <a:pt x="3718715" y="5022697"/>
                  <a:pt x="3786996" y="5029200"/>
                </a:cubicBezTo>
                <a:cubicBezTo>
                  <a:pt x="3824319" y="5032755"/>
                  <a:pt x="3861737" y="5035247"/>
                  <a:pt x="3899140" y="5037827"/>
                </a:cubicBezTo>
                <a:cubicBezTo>
                  <a:pt x="4089609" y="5050963"/>
                  <a:pt x="4069841" y="5047474"/>
                  <a:pt x="4313208" y="5055080"/>
                </a:cubicBezTo>
                <a:cubicBezTo>
                  <a:pt x="4503444" y="5076217"/>
                  <a:pt x="4266072" y="5050366"/>
                  <a:pt x="4485736" y="5072333"/>
                </a:cubicBezTo>
                <a:cubicBezTo>
                  <a:pt x="4511645" y="5074924"/>
                  <a:pt x="4537433" y="5078703"/>
                  <a:pt x="4563374" y="5080959"/>
                </a:cubicBezTo>
                <a:cubicBezTo>
                  <a:pt x="4603581" y="5084455"/>
                  <a:pt x="4643924" y="5086233"/>
                  <a:pt x="4684143" y="5089585"/>
                </a:cubicBezTo>
                <a:cubicBezTo>
                  <a:pt x="4921997" y="5109406"/>
                  <a:pt x="4572927" y="5085870"/>
                  <a:pt x="4908430" y="5106838"/>
                </a:cubicBezTo>
                <a:cubicBezTo>
                  <a:pt x="5045128" y="5099644"/>
                  <a:pt x="5043280" y="5102921"/>
                  <a:pt x="5149970" y="5089585"/>
                </a:cubicBezTo>
                <a:cubicBezTo>
                  <a:pt x="5229309" y="5079667"/>
                  <a:pt x="5187216" y="5084383"/>
                  <a:pt x="5253487" y="5072333"/>
                </a:cubicBezTo>
                <a:cubicBezTo>
                  <a:pt x="5298952" y="5064067"/>
                  <a:pt x="5335466" y="5058727"/>
                  <a:pt x="5382883" y="5055080"/>
                </a:cubicBezTo>
                <a:cubicBezTo>
                  <a:pt x="5488519" y="5046954"/>
                  <a:pt x="5516495" y="5050781"/>
                  <a:pt x="5607170" y="5037827"/>
                </a:cubicBezTo>
                <a:cubicBezTo>
                  <a:pt x="5632713" y="5034178"/>
                  <a:pt x="5659701" y="5026850"/>
                  <a:pt x="5684808" y="5020574"/>
                </a:cubicBezTo>
                <a:cubicBezTo>
                  <a:pt x="5774305" y="4960908"/>
                  <a:pt x="5635777" y="5051717"/>
                  <a:pt x="5745192" y="4986068"/>
                </a:cubicBezTo>
                <a:cubicBezTo>
                  <a:pt x="5762972" y="4975400"/>
                  <a:pt x="5784510" y="4968151"/>
                  <a:pt x="5796951" y="4951563"/>
                </a:cubicBezTo>
                <a:lnTo>
                  <a:pt x="5822830" y="4917057"/>
                </a:lnTo>
                <a:cubicBezTo>
                  <a:pt x="5843362" y="4855463"/>
                  <a:pt x="5829995" y="4880431"/>
                  <a:pt x="5857336" y="4839419"/>
                </a:cubicBezTo>
                <a:cubicBezTo>
                  <a:pt x="5871414" y="4726789"/>
                  <a:pt x="5858303" y="4809190"/>
                  <a:pt x="5874589" y="4735902"/>
                </a:cubicBezTo>
                <a:cubicBezTo>
                  <a:pt x="5877770" y="4721589"/>
                  <a:pt x="5880034" y="4707083"/>
                  <a:pt x="5883215" y="4692770"/>
                </a:cubicBezTo>
                <a:cubicBezTo>
                  <a:pt x="5888160" y="4670519"/>
                  <a:pt x="5892607" y="4653347"/>
                  <a:pt x="5900468" y="4632385"/>
                </a:cubicBezTo>
                <a:cubicBezTo>
                  <a:pt x="5905905" y="4617886"/>
                  <a:pt x="5910796" y="4603103"/>
                  <a:pt x="5917721" y="4589253"/>
                </a:cubicBezTo>
                <a:cubicBezTo>
                  <a:pt x="5922358" y="4579980"/>
                  <a:pt x="5929223" y="4572000"/>
                  <a:pt x="5934974" y="4563374"/>
                </a:cubicBezTo>
                <a:cubicBezTo>
                  <a:pt x="5940725" y="4546121"/>
                  <a:pt x="5951970" y="4529800"/>
                  <a:pt x="5952226" y="4511616"/>
                </a:cubicBezTo>
                <a:cubicBezTo>
                  <a:pt x="5961139" y="3878809"/>
                  <a:pt x="5931979" y="4101267"/>
                  <a:pt x="5969479" y="3838755"/>
                </a:cubicBezTo>
                <a:cubicBezTo>
                  <a:pt x="5969207" y="3830326"/>
                  <a:pt x="5965588" y="3556621"/>
                  <a:pt x="5952226" y="3476446"/>
                </a:cubicBezTo>
                <a:cubicBezTo>
                  <a:pt x="5948785" y="3455797"/>
                  <a:pt x="5940051" y="3436370"/>
                  <a:pt x="5934974" y="3416061"/>
                </a:cubicBezTo>
                <a:cubicBezTo>
                  <a:pt x="5931418" y="3401837"/>
                  <a:pt x="5929528" y="3387242"/>
                  <a:pt x="5926347" y="3372929"/>
                </a:cubicBezTo>
                <a:cubicBezTo>
                  <a:pt x="5923775" y="3361355"/>
                  <a:pt x="5920596" y="3349925"/>
                  <a:pt x="5917721" y="3338423"/>
                </a:cubicBezTo>
                <a:cubicBezTo>
                  <a:pt x="5920596" y="3286665"/>
                  <a:pt x="5922042" y="3234807"/>
                  <a:pt x="5926347" y="3183148"/>
                </a:cubicBezTo>
                <a:cubicBezTo>
                  <a:pt x="5928990" y="3151427"/>
                  <a:pt x="5936109" y="3126848"/>
                  <a:pt x="5943600" y="3096883"/>
                </a:cubicBezTo>
                <a:cubicBezTo>
                  <a:pt x="5958019" y="2967106"/>
                  <a:pt x="5953030" y="3051768"/>
                  <a:pt x="5943600" y="2872597"/>
                </a:cubicBezTo>
                <a:cubicBezTo>
                  <a:pt x="5940651" y="2816560"/>
                  <a:pt x="5939873" y="2694568"/>
                  <a:pt x="5926347" y="2622431"/>
                </a:cubicBezTo>
                <a:cubicBezTo>
                  <a:pt x="5921977" y="2599125"/>
                  <a:pt x="5914845" y="2576423"/>
                  <a:pt x="5909094" y="2553419"/>
                </a:cubicBezTo>
                <a:cubicBezTo>
                  <a:pt x="5906904" y="2533705"/>
                  <a:pt x="5892375" y="2405528"/>
                  <a:pt x="5891841" y="2389517"/>
                </a:cubicBezTo>
                <a:cubicBezTo>
                  <a:pt x="5887050" y="2245795"/>
                  <a:pt x="5887706" y="2101929"/>
                  <a:pt x="5883215" y="1958197"/>
                </a:cubicBezTo>
                <a:cubicBezTo>
                  <a:pt x="5879510" y="1839638"/>
                  <a:pt x="5877088" y="1866049"/>
                  <a:pt x="5865962" y="1777042"/>
                </a:cubicBezTo>
                <a:cubicBezTo>
                  <a:pt x="5854405" y="1684586"/>
                  <a:pt x="5866244" y="1726125"/>
                  <a:pt x="5848709" y="1673525"/>
                </a:cubicBezTo>
                <a:cubicBezTo>
                  <a:pt x="5845834" y="1656272"/>
                  <a:pt x="5843877" y="1638841"/>
                  <a:pt x="5840083" y="1621767"/>
                </a:cubicBezTo>
                <a:cubicBezTo>
                  <a:pt x="5838110" y="1612890"/>
                  <a:pt x="5833240" y="1604804"/>
                  <a:pt x="5831457" y="1595887"/>
                </a:cubicBezTo>
                <a:cubicBezTo>
                  <a:pt x="5825300" y="1565103"/>
                  <a:pt x="5817196" y="1484793"/>
                  <a:pt x="5814204" y="1457865"/>
                </a:cubicBezTo>
                <a:cubicBezTo>
                  <a:pt x="5838720" y="1212690"/>
                  <a:pt x="5827406" y="1359718"/>
                  <a:pt x="5814204" y="871268"/>
                </a:cubicBezTo>
                <a:cubicBezTo>
                  <a:pt x="5812959" y="825188"/>
                  <a:pt x="5811806" y="778920"/>
                  <a:pt x="5805577" y="733246"/>
                </a:cubicBezTo>
                <a:cubicBezTo>
                  <a:pt x="5802412" y="710034"/>
                  <a:pt x="5783621" y="668942"/>
                  <a:pt x="5771072" y="646982"/>
                </a:cubicBezTo>
                <a:cubicBezTo>
                  <a:pt x="5765928" y="637980"/>
                  <a:pt x="5759314" y="629894"/>
                  <a:pt x="5753819" y="621102"/>
                </a:cubicBezTo>
                <a:cubicBezTo>
                  <a:pt x="5744933" y="606884"/>
                  <a:pt x="5737241" y="591921"/>
                  <a:pt x="5727940" y="577970"/>
                </a:cubicBezTo>
                <a:cubicBezTo>
                  <a:pt x="5719965" y="566007"/>
                  <a:pt x="5709680" y="555657"/>
                  <a:pt x="5702060" y="543465"/>
                </a:cubicBezTo>
                <a:cubicBezTo>
                  <a:pt x="5662220" y="479721"/>
                  <a:pt x="5708445" y="539428"/>
                  <a:pt x="5667555" y="465827"/>
                </a:cubicBezTo>
                <a:cubicBezTo>
                  <a:pt x="5648639" y="431779"/>
                  <a:pt x="5591917" y="381563"/>
                  <a:pt x="5572664" y="362310"/>
                </a:cubicBezTo>
                <a:cubicBezTo>
                  <a:pt x="5538349" y="327995"/>
                  <a:pt x="5491481" y="278587"/>
                  <a:pt x="5451894" y="258793"/>
                </a:cubicBezTo>
                <a:cubicBezTo>
                  <a:pt x="5417388" y="241540"/>
                  <a:pt x="5385471" y="217632"/>
                  <a:pt x="5348377" y="207034"/>
                </a:cubicBezTo>
                <a:cubicBezTo>
                  <a:pt x="5328249" y="201283"/>
                  <a:pt x="5308556" y="193699"/>
                  <a:pt x="5287992" y="189782"/>
                </a:cubicBezTo>
                <a:cubicBezTo>
                  <a:pt x="5248045" y="182173"/>
                  <a:pt x="5167223" y="172529"/>
                  <a:pt x="5167223" y="172529"/>
                </a:cubicBezTo>
                <a:lnTo>
                  <a:pt x="4977441" y="181155"/>
                </a:lnTo>
                <a:cubicBezTo>
                  <a:pt x="4951457" y="182831"/>
                  <a:pt x="4925785" y="188050"/>
                  <a:pt x="4899804" y="189782"/>
                </a:cubicBezTo>
                <a:cubicBezTo>
                  <a:pt x="4839484" y="193803"/>
                  <a:pt x="4779034" y="195533"/>
                  <a:pt x="4718649" y="198408"/>
                </a:cubicBezTo>
                <a:cubicBezTo>
                  <a:pt x="4689894" y="201283"/>
                  <a:pt x="4660947" y="202640"/>
                  <a:pt x="4632385" y="207034"/>
                </a:cubicBezTo>
                <a:cubicBezTo>
                  <a:pt x="4623398" y="208417"/>
                  <a:pt x="4615599" y="215661"/>
                  <a:pt x="4606506" y="215661"/>
                </a:cubicBezTo>
                <a:cubicBezTo>
                  <a:pt x="4586173" y="215661"/>
                  <a:pt x="4566249" y="209910"/>
                  <a:pt x="4546121" y="207034"/>
                </a:cubicBezTo>
                <a:cubicBezTo>
                  <a:pt x="4525071" y="200018"/>
                  <a:pt x="4511086" y="197879"/>
                  <a:pt x="4494362" y="181155"/>
                </a:cubicBezTo>
                <a:cubicBezTo>
                  <a:pt x="4436853" y="123646"/>
                  <a:pt x="4520241" y="184031"/>
                  <a:pt x="4451230" y="138023"/>
                </a:cubicBezTo>
                <a:cubicBezTo>
                  <a:pt x="4445479" y="129397"/>
                  <a:pt x="4441308" y="119475"/>
                  <a:pt x="4433977" y="112144"/>
                </a:cubicBezTo>
                <a:cubicBezTo>
                  <a:pt x="4426646" y="104813"/>
                  <a:pt x="4414575" y="102987"/>
                  <a:pt x="4408098" y="94891"/>
                </a:cubicBezTo>
                <a:cubicBezTo>
                  <a:pt x="4402418" y="87791"/>
                  <a:pt x="4402849" y="77455"/>
                  <a:pt x="4399472" y="69012"/>
                </a:cubicBezTo>
                <a:cubicBezTo>
                  <a:pt x="4397084" y="63042"/>
                  <a:pt x="4393721" y="57510"/>
                  <a:pt x="4390845" y="517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56007" y="1846053"/>
            <a:ext cx="1250830" cy="664234"/>
          </a:xfrm>
          <a:custGeom>
            <a:avLst/>
            <a:gdLst>
              <a:gd name="connsiteX0" fmla="*/ 414068 w 1250830"/>
              <a:gd name="connsiteY0" fmla="*/ 43132 h 664234"/>
              <a:gd name="connsiteX1" fmla="*/ 172529 w 1250830"/>
              <a:gd name="connsiteY1" fmla="*/ 77638 h 664234"/>
              <a:gd name="connsiteX2" fmla="*/ 120770 w 1250830"/>
              <a:gd name="connsiteY2" fmla="*/ 129396 h 664234"/>
              <a:gd name="connsiteX3" fmla="*/ 69012 w 1250830"/>
              <a:gd name="connsiteY3" fmla="*/ 224287 h 664234"/>
              <a:gd name="connsiteX4" fmla="*/ 51759 w 1250830"/>
              <a:gd name="connsiteY4" fmla="*/ 258793 h 664234"/>
              <a:gd name="connsiteX5" fmla="*/ 25879 w 1250830"/>
              <a:gd name="connsiteY5" fmla="*/ 319177 h 664234"/>
              <a:gd name="connsiteX6" fmla="*/ 17253 w 1250830"/>
              <a:gd name="connsiteY6" fmla="*/ 362310 h 664234"/>
              <a:gd name="connsiteX7" fmla="*/ 0 w 1250830"/>
              <a:gd name="connsiteY7" fmla="*/ 414068 h 664234"/>
              <a:gd name="connsiteX8" fmla="*/ 8627 w 1250830"/>
              <a:gd name="connsiteY8" fmla="*/ 474453 h 664234"/>
              <a:gd name="connsiteX9" fmla="*/ 17253 w 1250830"/>
              <a:gd name="connsiteY9" fmla="*/ 500332 h 664234"/>
              <a:gd name="connsiteX10" fmla="*/ 94891 w 1250830"/>
              <a:gd name="connsiteY10" fmla="*/ 543464 h 664234"/>
              <a:gd name="connsiteX11" fmla="*/ 163902 w 1250830"/>
              <a:gd name="connsiteY11" fmla="*/ 560717 h 664234"/>
              <a:gd name="connsiteX12" fmla="*/ 224287 w 1250830"/>
              <a:gd name="connsiteY12" fmla="*/ 577970 h 664234"/>
              <a:gd name="connsiteX13" fmla="*/ 267419 w 1250830"/>
              <a:gd name="connsiteY13" fmla="*/ 586596 h 664234"/>
              <a:gd name="connsiteX14" fmla="*/ 319178 w 1250830"/>
              <a:gd name="connsiteY14" fmla="*/ 603849 h 664234"/>
              <a:gd name="connsiteX15" fmla="*/ 370936 w 1250830"/>
              <a:gd name="connsiteY15" fmla="*/ 621102 h 664234"/>
              <a:gd name="connsiteX16" fmla="*/ 396815 w 1250830"/>
              <a:gd name="connsiteY16" fmla="*/ 629728 h 664234"/>
              <a:gd name="connsiteX17" fmla="*/ 448574 w 1250830"/>
              <a:gd name="connsiteY17" fmla="*/ 638355 h 664234"/>
              <a:gd name="connsiteX18" fmla="*/ 560717 w 1250830"/>
              <a:gd name="connsiteY18" fmla="*/ 655608 h 664234"/>
              <a:gd name="connsiteX19" fmla="*/ 586596 w 1250830"/>
              <a:gd name="connsiteY19" fmla="*/ 664234 h 664234"/>
              <a:gd name="connsiteX20" fmla="*/ 715993 w 1250830"/>
              <a:gd name="connsiteY20" fmla="*/ 655608 h 664234"/>
              <a:gd name="connsiteX21" fmla="*/ 767751 w 1250830"/>
              <a:gd name="connsiteY21" fmla="*/ 646981 h 664234"/>
              <a:gd name="connsiteX22" fmla="*/ 854015 w 1250830"/>
              <a:gd name="connsiteY22" fmla="*/ 629728 h 664234"/>
              <a:gd name="connsiteX23" fmla="*/ 888521 w 1250830"/>
              <a:gd name="connsiteY23" fmla="*/ 621102 h 664234"/>
              <a:gd name="connsiteX24" fmla="*/ 940279 w 1250830"/>
              <a:gd name="connsiteY24" fmla="*/ 612476 h 664234"/>
              <a:gd name="connsiteX25" fmla="*/ 992038 w 1250830"/>
              <a:gd name="connsiteY25" fmla="*/ 595223 h 664234"/>
              <a:gd name="connsiteX26" fmla="*/ 1017917 w 1250830"/>
              <a:gd name="connsiteY26" fmla="*/ 586596 h 664234"/>
              <a:gd name="connsiteX27" fmla="*/ 1069676 w 1250830"/>
              <a:gd name="connsiteY27" fmla="*/ 552091 h 664234"/>
              <a:gd name="connsiteX28" fmla="*/ 1121434 w 1250830"/>
              <a:gd name="connsiteY28" fmla="*/ 517585 h 664234"/>
              <a:gd name="connsiteX29" fmla="*/ 1147313 w 1250830"/>
              <a:gd name="connsiteY29" fmla="*/ 500332 h 664234"/>
              <a:gd name="connsiteX30" fmla="*/ 1164566 w 1250830"/>
              <a:gd name="connsiteY30" fmla="*/ 474453 h 664234"/>
              <a:gd name="connsiteX31" fmla="*/ 1199072 w 1250830"/>
              <a:gd name="connsiteY31" fmla="*/ 414068 h 664234"/>
              <a:gd name="connsiteX32" fmla="*/ 1207698 w 1250830"/>
              <a:gd name="connsiteY32" fmla="*/ 388189 h 664234"/>
              <a:gd name="connsiteX33" fmla="*/ 1224951 w 1250830"/>
              <a:gd name="connsiteY33" fmla="*/ 353683 h 664234"/>
              <a:gd name="connsiteX34" fmla="*/ 1233578 w 1250830"/>
              <a:gd name="connsiteY34" fmla="*/ 319177 h 664234"/>
              <a:gd name="connsiteX35" fmla="*/ 1250830 w 1250830"/>
              <a:gd name="connsiteY35" fmla="*/ 267419 h 664234"/>
              <a:gd name="connsiteX36" fmla="*/ 1242204 w 1250830"/>
              <a:gd name="connsiteY36" fmla="*/ 224287 h 664234"/>
              <a:gd name="connsiteX37" fmla="*/ 1233578 w 1250830"/>
              <a:gd name="connsiteY37" fmla="*/ 198408 h 664234"/>
              <a:gd name="connsiteX38" fmla="*/ 1181819 w 1250830"/>
              <a:gd name="connsiteY38" fmla="*/ 163902 h 664234"/>
              <a:gd name="connsiteX39" fmla="*/ 1130061 w 1250830"/>
              <a:gd name="connsiteY39" fmla="*/ 129396 h 664234"/>
              <a:gd name="connsiteX40" fmla="*/ 1104181 w 1250830"/>
              <a:gd name="connsiteY40" fmla="*/ 112143 h 664234"/>
              <a:gd name="connsiteX41" fmla="*/ 1069676 w 1250830"/>
              <a:gd name="connsiteY41" fmla="*/ 103517 h 664234"/>
              <a:gd name="connsiteX42" fmla="*/ 1017917 w 1250830"/>
              <a:gd name="connsiteY42" fmla="*/ 86264 h 664234"/>
              <a:gd name="connsiteX43" fmla="*/ 992038 w 1250830"/>
              <a:gd name="connsiteY43" fmla="*/ 77638 h 664234"/>
              <a:gd name="connsiteX44" fmla="*/ 948906 w 1250830"/>
              <a:gd name="connsiteY44" fmla="*/ 69011 h 664234"/>
              <a:gd name="connsiteX45" fmla="*/ 793630 w 1250830"/>
              <a:gd name="connsiteY45" fmla="*/ 51759 h 664234"/>
              <a:gd name="connsiteX46" fmla="*/ 707366 w 1250830"/>
              <a:gd name="connsiteY46" fmla="*/ 34506 h 664234"/>
              <a:gd name="connsiteX47" fmla="*/ 612476 w 1250830"/>
              <a:gd name="connsiteY47" fmla="*/ 17253 h 664234"/>
              <a:gd name="connsiteX48" fmla="*/ 543464 w 1250830"/>
              <a:gd name="connsiteY48" fmla="*/ 25879 h 664234"/>
              <a:gd name="connsiteX49" fmla="*/ 422695 w 1250830"/>
              <a:gd name="connsiteY49" fmla="*/ 43132 h 664234"/>
              <a:gd name="connsiteX50" fmla="*/ 362310 w 1250830"/>
              <a:gd name="connsiteY50" fmla="*/ 8626 h 664234"/>
              <a:gd name="connsiteX51" fmla="*/ 362310 w 1250830"/>
              <a:gd name="connsiteY51" fmla="*/ 0 h 6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0830" h="664234">
                <a:moveTo>
                  <a:pt x="414068" y="43132"/>
                </a:moveTo>
                <a:cubicBezTo>
                  <a:pt x="333555" y="54634"/>
                  <a:pt x="250555" y="54689"/>
                  <a:pt x="172529" y="77638"/>
                </a:cubicBezTo>
                <a:cubicBezTo>
                  <a:pt x="149121" y="84523"/>
                  <a:pt x="134304" y="109095"/>
                  <a:pt x="120770" y="129396"/>
                </a:cubicBezTo>
                <a:cubicBezTo>
                  <a:pt x="89251" y="176676"/>
                  <a:pt x="108154" y="146002"/>
                  <a:pt x="69012" y="224287"/>
                </a:cubicBezTo>
                <a:cubicBezTo>
                  <a:pt x="63261" y="235789"/>
                  <a:pt x="55826" y="246593"/>
                  <a:pt x="51759" y="258793"/>
                </a:cubicBezTo>
                <a:cubicBezTo>
                  <a:pt x="39065" y="296871"/>
                  <a:pt x="47199" y="276539"/>
                  <a:pt x="25879" y="319177"/>
                </a:cubicBezTo>
                <a:cubicBezTo>
                  <a:pt x="23004" y="333555"/>
                  <a:pt x="21111" y="348164"/>
                  <a:pt x="17253" y="362310"/>
                </a:cubicBezTo>
                <a:cubicBezTo>
                  <a:pt x="12468" y="379855"/>
                  <a:pt x="0" y="414068"/>
                  <a:pt x="0" y="414068"/>
                </a:cubicBezTo>
                <a:cubicBezTo>
                  <a:pt x="2876" y="434196"/>
                  <a:pt x="4639" y="454515"/>
                  <a:pt x="8627" y="474453"/>
                </a:cubicBezTo>
                <a:cubicBezTo>
                  <a:pt x="10410" y="483369"/>
                  <a:pt x="10823" y="493902"/>
                  <a:pt x="17253" y="500332"/>
                </a:cubicBezTo>
                <a:cubicBezTo>
                  <a:pt x="40733" y="523812"/>
                  <a:pt x="65059" y="535328"/>
                  <a:pt x="94891" y="543464"/>
                </a:cubicBezTo>
                <a:cubicBezTo>
                  <a:pt x="117767" y="549703"/>
                  <a:pt x="141407" y="553219"/>
                  <a:pt x="163902" y="560717"/>
                </a:cubicBezTo>
                <a:cubicBezTo>
                  <a:pt x="192716" y="570321"/>
                  <a:pt x="191798" y="570750"/>
                  <a:pt x="224287" y="577970"/>
                </a:cubicBezTo>
                <a:cubicBezTo>
                  <a:pt x="238600" y="581151"/>
                  <a:pt x="253274" y="582738"/>
                  <a:pt x="267419" y="586596"/>
                </a:cubicBezTo>
                <a:cubicBezTo>
                  <a:pt x="284964" y="591381"/>
                  <a:pt x="301925" y="598098"/>
                  <a:pt x="319178" y="603849"/>
                </a:cubicBezTo>
                <a:lnTo>
                  <a:pt x="370936" y="621102"/>
                </a:lnTo>
                <a:cubicBezTo>
                  <a:pt x="379562" y="623977"/>
                  <a:pt x="387846" y="628233"/>
                  <a:pt x="396815" y="629728"/>
                </a:cubicBezTo>
                <a:cubicBezTo>
                  <a:pt x="414068" y="632604"/>
                  <a:pt x="431259" y="635881"/>
                  <a:pt x="448574" y="638355"/>
                </a:cubicBezTo>
                <a:cubicBezTo>
                  <a:pt x="497478" y="645341"/>
                  <a:pt x="516771" y="644621"/>
                  <a:pt x="560717" y="655608"/>
                </a:cubicBezTo>
                <a:cubicBezTo>
                  <a:pt x="569538" y="657813"/>
                  <a:pt x="577970" y="661359"/>
                  <a:pt x="586596" y="664234"/>
                </a:cubicBezTo>
                <a:cubicBezTo>
                  <a:pt x="629728" y="661359"/>
                  <a:pt x="672960" y="659706"/>
                  <a:pt x="715993" y="655608"/>
                </a:cubicBezTo>
                <a:cubicBezTo>
                  <a:pt x="733405" y="653950"/>
                  <a:pt x="750560" y="650204"/>
                  <a:pt x="767751" y="646981"/>
                </a:cubicBezTo>
                <a:cubicBezTo>
                  <a:pt x="796573" y="641577"/>
                  <a:pt x="825566" y="636840"/>
                  <a:pt x="854015" y="629728"/>
                </a:cubicBezTo>
                <a:cubicBezTo>
                  <a:pt x="865517" y="626853"/>
                  <a:pt x="876895" y="623427"/>
                  <a:pt x="888521" y="621102"/>
                </a:cubicBezTo>
                <a:cubicBezTo>
                  <a:pt x="905672" y="617672"/>
                  <a:pt x="923026" y="615351"/>
                  <a:pt x="940279" y="612476"/>
                </a:cubicBezTo>
                <a:lnTo>
                  <a:pt x="992038" y="595223"/>
                </a:lnTo>
                <a:cubicBezTo>
                  <a:pt x="1000664" y="592347"/>
                  <a:pt x="1010351" y="591640"/>
                  <a:pt x="1017917" y="586596"/>
                </a:cubicBezTo>
                <a:lnTo>
                  <a:pt x="1069676" y="552091"/>
                </a:lnTo>
                <a:lnTo>
                  <a:pt x="1121434" y="517585"/>
                </a:lnTo>
                <a:lnTo>
                  <a:pt x="1147313" y="500332"/>
                </a:lnTo>
                <a:cubicBezTo>
                  <a:pt x="1153064" y="491706"/>
                  <a:pt x="1159422" y="483455"/>
                  <a:pt x="1164566" y="474453"/>
                </a:cubicBezTo>
                <a:cubicBezTo>
                  <a:pt x="1208345" y="397840"/>
                  <a:pt x="1157038" y="477118"/>
                  <a:pt x="1199072" y="414068"/>
                </a:cubicBezTo>
                <a:cubicBezTo>
                  <a:pt x="1201947" y="405442"/>
                  <a:pt x="1204116" y="396547"/>
                  <a:pt x="1207698" y="388189"/>
                </a:cubicBezTo>
                <a:cubicBezTo>
                  <a:pt x="1212764" y="376369"/>
                  <a:pt x="1220436" y="365724"/>
                  <a:pt x="1224951" y="353683"/>
                </a:cubicBezTo>
                <a:cubicBezTo>
                  <a:pt x="1229114" y="342582"/>
                  <a:pt x="1230171" y="330533"/>
                  <a:pt x="1233578" y="319177"/>
                </a:cubicBezTo>
                <a:cubicBezTo>
                  <a:pt x="1238804" y="301758"/>
                  <a:pt x="1250830" y="267419"/>
                  <a:pt x="1250830" y="267419"/>
                </a:cubicBezTo>
                <a:cubicBezTo>
                  <a:pt x="1247955" y="253042"/>
                  <a:pt x="1245760" y="238511"/>
                  <a:pt x="1242204" y="224287"/>
                </a:cubicBezTo>
                <a:cubicBezTo>
                  <a:pt x="1239999" y="215466"/>
                  <a:pt x="1240008" y="204838"/>
                  <a:pt x="1233578" y="198408"/>
                </a:cubicBezTo>
                <a:cubicBezTo>
                  <a:pt x="1218916" y="183746"/>
                  <a:pt x="1199072" y="175404"/>
                  <a:pt x="1181819" y="163902"/>
                </a:cubicBezTo>
                <a:lnTo>
                  <a:pt x="1130061" y="129396"/>
                </a:lnTo>
                <a:cubicBezTo>
                  <a:pt x="1121434" y="123645"/>
                  <a:pt x="1114239" y="114658"/>
                  <a:pt x="1104181" y="112143"/>
                </a:cubicBezTo>
                <a:cubicBezTo>
                  <a:pt x="1092679" y="109268"/>
                  <a:pt x="1081032" y="106924"/>
                  <a:pt x="1069676" y="103517"/>
                </a:cubicBezTo>
                <a:cubicBezTo>
                  <a:pt x="1052257" y="98291"/>
                  <a:pt x="1035170" y="92015"/>
                  <a:pt x="1017917" y="86264"/>
                </a:cubicBezTo>
                <a:cubicBezTo>
                  <a:pt x="1009291" y="83389"/>
                  <a:pt x="1000954" y="79421"/>
                  <a:pt x="992038" y="77638"/>
                </a:cubicBezTo>
                <a:cubicBezTo>
                  <a:pt x="977661" y="74762"/>
                  <a:pt x="963439" y="70949"/>
                  <a:pt x="948906" y="69011"/>
                </a:cubicBezTo>
                <a:cubicBezTo>
                  <a:pt x="882456" y="60151"/>
                  <a:pt x="856916" y="62306"/>
                  <a:pt x="793630" y="51759"/>
                </a:cubicBezTo>
                <a:cubicBezTo>
                  <a:pt x="764705" y="46938"/>
                  <a:pt x="736121" y="40257"/>
                  <a:pt x="707366" y="34506"/>
                </a:cubicBezTo>
                <a:cubicBezTo>
                  <a:pt x="647069" y="22446"/>
                  <a:pt x="678713" y="28292"/>
                  <a:pt x="612476" y="17253"/>
                </a:cubicBezTo>
                <a:lnTo>
                  <a:pt x="543464" y="25879"/>
                </a:lnTo>
                <a:lnTo>
                  <a:pt x="422695" y="43132"/>
                </a:lnTo>
                <a:cubicBezTo>
                  <a:pt x="315900" y="31266"/>
                  <a:pt x="338120" y="57006"/>
                  <a:pt x="362310" y="8626"/>
                </a:cubicBezTo>
                <a:cubicBezTo>
                  <a:pt x="363596" y="6054"/>
                  <a:pt x="362310" y="2875"/>
                  <a:pt x="3623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36943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ον-εῖς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όν-ει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5753819" y="1814236"/>
            <a:ext cx="1523419" cy="678798"/>
          </a:xfrm>
          <a:custGeom>
            <a:avLst/>
            <a:gdLst>
              <a:gd name="connsiteX0" fmla="*/ 733245 w 1523419"/>
              <a:gd name="connsiteY0" fmla="*/ 74949 h 678798"/>
              <a:gd name="connsiteX1" fmla="*/ 474453 w 1523419"/>
              <a:gd name="connsiteY1" fmla="*/ 14564 h 678798"/>
              <a:gd name="connsiteX2" fmla="*/ 431321 w 1523419"/>
              <a:gd name="connsiteY2" fmla="*/ 23190 h 678798"/>
              <a:gd name="connsiteX3" fmla="*/ 405441 w 1523419"/>
              <a:gd name="connsiteY3" fmla="*/ 31817 h 678798"/>
              <a:gd name="connsiteX4" fmla="*/ 370936 w 1523419"/>
              <a:gd name="connsiteY4" fmla="*/ 40443 h 678798"/>
              <a:gd name="connsiteX5" fmla="*/ 319177 w 1523419"/>
              <a:gd name="connsiteY5" fmla="*/ 57696 h 678798"/>
              <a:gd name="connsiteX6" fmla="*/ 293298 w 1523419"/>
              <a:gd name="connsiteY6" fmla="*/ 66322 h 678798"/>
              <a:gd name="connsiteX7" fmla="*/ 267419 w 1523419"/>
              <a:gd name="connsiteY7" fmla="*/ 83575 h 678798"/>
              <a:gd name="connsiteX8" fmla="*/ 241539 w 1523419"/>
              <a:gd name="connsiteY8" fmla="*/ 92202 h 678798"/>
              <a:gd name="connsiteX9" fmla="*/ 215660 w 1523419"/>
              <a:gd name="connsiteY9" fmla="*/ 118081 h 678798"/>
              <a:gd name="connsiteX10" fmla="*/ 181155 w 1523419"/>
              <a:gd name="connsiteY10" fmla="*/ 143960 h 678798"/>
              <a:gd name="connsiteX11" fmla="*/ 138023 w 1523419"/>
              <a:gd name="connsiteY11" fmla="*/ 195719 h 678798"/>
              <a:gd name="connsiteX12" fmla="*/ 86264 w 1523419"/>
              <a:gd name="connsiteY12" fmla="*/ 238851 h 678798"/>
              <a:gd name="connsiteX13" fmla="*/ 69011 w 1523419"/>
              <a:gd name="connsiteY13" fmla="*/ 264730 h 678798"/>
              <a:gd name="connsiteX14" fmla="*/ 43132 w 1523419"/>
              <a:gd name="connsiteY14" fmla="*/ 316489 h 678798"/>
              <a:gd name="connsiteX15" fmla="*/ 34506 w 1523419"/>
              <a:gd name="connsiteY15" fmla="*/ 342368 h 678798"/>
              <a:gd name="connsiteX16" fmla="*/ 17253 w 1523419"/>
              <a:gd name="connsiteY16" fmla="*/ 368247 h 678798"/>
              <a:gd name="connsiteX17" fmla="*/ 0 w 1523419"/>
              <a:gd name="connsiteY17" fmla="*/ 420006 h 678798"/>
              <a:gd name="connsiteX18" fmla="*/ 8626 w 1523419"/>
              <a:gd name="connsiteY18" fmla="*/ 506270 h 678798"/>
              <a:gd name="connsiteX19" fmla="*/ 17253 w 1523419"/>
              <a:gd name="connsiteY19" fmla="*/ 532149 h 678798"/>
              <a:gd name="connsiteX20" fmla="*/ 43132 w 1523419"/>
              <a:gd name="connsiteY20" fmla="*/ 549402 h 678798"/>
              <a:gd name="connsiteX21" fmla="*/ 138023 w 1523419"/>
              <a:gd name="connsiteY21" fmla="*/ 566655 h 678798"/>
              <a:gd name="connsiteX22" fmla="*/ 181155 w 1523419"/>
              <a:gd name="connsiteY22" fmla="*/ 575281 h 678798"/>
              <a:gd name="connsiteX23" fmla="*/ 345056 w 1523419"/>
              <a:gd name="connsiteY23" fmla="*/ 583907 h 678798"/>
              <a:gd name="connsiteX24" fmla="*/ 439947 w 1523419"/>
              <a:gd name="connsiteY24" fmla="*/ 592534 h 678798"/>
              <a:gd name="connsiteX25" fmla="*/ 491706 w 1523419"/>
              <a:gd name="connsiteY25" fmla="*/ 609787 h 678798"/>
              <a:gd name="connsiteX26" fmla="*/ 517585 w 1523419"/>
              <a:gd name="connsiteY26" fmla="*/ 627039 h 678798"/>
              <a:gd name="connsiteX27" fmla="*/ 569343 w 1523419"/>
              <a:gd name="connsiteY27" fmla="*/ 644292 h 678798"/>
              <a:gd name="connsiteX28" fmla="*/ 595223 w 1523419"/>
              <a:gd name="connsiteY28" fmla="*/ 652919 h 678798"/>
              <a:gd name="connsiteX29" fmla="*/ 646981 w 1523419"/>
              <a:gd name="connsiteY29" fmla="*/ 670172 h 678798"/>
              <a:gd name="connsiteX30" fmla="*/ 672860 w 1523419"/>
              <a:gd name="connsiteY30" fmla="*/ 678798 h 678798"/>
              <a:gd name="connsiteX31" fmla="*/ 785004 w 1523419"/>
              <a:gd name="connsiteY31" fmla="*/ 661545 h 678798"/>
              <a:gd name="connsiteX32" fmla="*/ 828136 w 1523419"/>
              <a:gd name="connsiteY32" fmla="*/ 652919 h 678798"/>
              <a:gd name="connsiteX33" fmla="*/ 923026 w 1523419"/>
              <a:gd name="connsiteY33" fmla="*/ 635666 h 678798"/>
              <a:gd name="connsiteX34" fmla="*/ 983411 w 1523419"/>
              <a:gd name="connsiteY34" fmla="*/ 618413 h 678798"/>
              <a:gd name="connsiteX35" fmla="*/ 1017917 w 1523419"/>
              <a:gd name="connsiteY35" fmla="*/ 609787 h 678798"/>
              <a:gd name="connsiteX36" fmla="*/ 1155939 w 1523419"/>
              <a:gd name="connsiteY36" fmla="*/ 609787 h 678798"/>
              <a:gd name="connsiteX37" fmla="*/ 1250830 w 1523419"/>
              <a:gd name="connsiteY37" fmla="*/ 618413 h 678798"/>
              <a:gd name="connsiteX38" fmla="*/ 1388853 w 1523419"/>
              <a:gd name="connsiteY38" fmla="*/ 601160 h 678798"/>
              <a:gd name="connsiteX39" fmla="*/ 1440611 w 1523419"/>
              <a:gd name="connsiteY39" fmla="*/ 583907 h 678798"/>
              <a:gd name="connsiteX40" fmla="*/ 1492370 w 1523419"/>
              <a:gd name="connsiteY40" fmla="*/ 549402 h 678798"/>
              <a:gd name="connsiteX41" fmla="*/ 1509623 w 1523419"/>
              <a:gd name="connsiteY41" fmla="*/ 523522 h 678798"/>
              <a:gd name="connsiteX42" fmla="*/ 1509623 w 1523419"/>
              <a:gd name="connsiteY42" fmla="*/ 299236 h 678798"/>
              <a:gd name="connsiteX43" fmla="*/ 1492370 w 1523419"/>
              <a:gd name="connsiteY43" fmla="*/ 238851 h 678798"/>
              <a:gd name="connsiteX44" fmla="*/ 1466490 w 1523419"/>
              <a:gd name="connsiteY44" fmla="*/ 212972 h 678798"/>
              <a:gd name="connsiteX45" fmla="*/ 1449238 w 1523419"/>
              <a:gd name="connsiteY45" fmla="*/ 187092 h 678798"/>
              <a:gd name="connsiteX46" fmla="*/ 1414732 w 1523419"/>
              <a:gd name="connsiteY46" fmla="*/ 161213 h 678798"/>
              <a:gd name="connsiteX47" fmla="*/ 1388853 w 1523419"/>
              <a:gd name="connsiteY47" fmla="*/ 135334 h 678798"/>
              <a:gd name="connsiteX48" fmla="*/ 1328468 w 1523419"/>
              <a:gd name="connsiteY48" fmla="*/ 100828 h 678798"/>
              <a:gd name="connsiteX49" fmla="*/ 1302589 w 1523419"/>
              <a:gd name="connsiteY49" fmla="*/ 92202 h 678798"/>
              <a:gd name="connsiteX50" fmla="*/ 1276709 w 1523419"/>
              <a:gd name="connsiteY50" fmla="*/ 74949 h 678798"/>
              <a:gd name="connsiteX51" fmla="*/ 1242204 w 1523419"/>
              <a:gd name="connsiteY51" fmla="*/ 66322 h 678798"/>
              <a:gd name="connsiteX52" fmla="*/ 1173192 w 1523419"/>
              <a:gd name="connsiteY52" fmla="*/ 49070 h 678798"/>
              <a:gd name="connsiteX53" fmla="*/ 1061049 w 1523419"/>
              <a:gd name="connsiteY53" fmla="*/ 57696 h 678798"/>
              <a:gd name="connsiteX54" fmla="*/ 974785 w 1523419"/>
              <a:gd name="connsiteY54" fmla="*/ 74949 h 678798"/>
              <a:gd name="connsiteX55" fmla="*/ 923026 w 1523419"/>
              <a:gd name="connsiteY55" fmla="*/ 92202 h 678798"/>
              <a:gd name="connsiteX56" fmla="*/ 854015 w 1523419"/>
              <a:gd name="connsiteY56" fmla="*/ 109455 h 678798"/>
              <a:gd name="connsiteX57" fmla="*/ 785004 w 1523419"/>
              <a:gd name="connsiteY57" fmla="*/ 126707 h 678798"/>
              <a:gd name="connsiteX58" fmla="*/ 715992 w 1523419"/>
              <a:gd name="connsiteY58" fmla="*/ 118081 h 678798"/>
              <a:gd name="connsiteX59" fmla="*/ 664234 w 1523419"/>
              <a:gd name="connsiteY59" fmla="*/ 100828 h 678798"/>
              <a:gd name="connsiteX60" fmla="*/ 646981 w 1523419"/>
              <a:gd name="connsiteY60" fmla="*/ 74949 h 67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23419" h="678798">
                <a:moveTo>
                  <a:pt x="733245" y="74949"/>
                </a:moveTo>
                <a:cubicBezTo>
                  <a:pt x="459445" y="-9297"/>
                  <a:pt x="590631" y="-11252"/>
                  <a:pt x="474453" y="14564"/>
                </a:cubicBezTo>
                <a:cubicBezTo>
                  <a:pt x="460140" y="17745"/>
                  <a:pt x="445545" y="19634"/>
                  <a:pt x="431321" y="23190"/>
                </a:cubicBezTo>
                <a:cubicBezTo>
                  <a:pt x="422499" y="25395"/>
                  <a:pt x="414184" y="29319"/>
                  <a:pt x="405441" y="31817"/>
                </a:cubicBezTo>
                <a:cubicBezTo>
                  <a:pt x="394042" y="35074"/>
                  <a:pt x="382292" y="37036"/>
                  <a:pt x="370936" y="40443"/>
                </a:cubicBezTo>
                <a:cubicBezTo>
                  <a:pt x="353517" y="45669"/>
                  <a:pt x="336430" y="51945"/>
                  <a:pt x="319177" y="57696"/>
                </a:cubicBezTo>
                <a:lnTo>
                  <a:pt x="293298" y="66322"/>
                </a:lnTo>
                <a:cubicBezTo>
                  <a:pt x="284672" y="72073"/>
                  <a:pt x="276692" y="78938"/>
                  <a:pt x="267419" y="83575"/>
                </a:cubicBezTo>
                <a:cubicBezTo>
                  <a:pt x="259286" y="87642"/>
                  <a:pt x="249105" y="87158"/>
                  <a:pt x="241539" y="92202"/>
                </a:cubicBezTo>
                <a:cubicBezTo>
                  <a:pt x="231388" y="98969"/>
                  <a:pt x="224923" y="110142"/>
                  <a:pt x="215660" y="118081"/>
                </a:cubicBezTo>
                <a:cubicBezTo>
                  <a:pt x="204744" y="127438"/>
                  <a:pt x="192071" y="134604"/>
                  <a:pt x="181155" y="143960"/>
                </a:cubicBezTo>
                <a:cubicBezTo>
                  <a:pt x="137041" y="181771"/>
                  <a:pt x="171307" y="155777"/>
                  <a:pt x="138023" y="195719"/>
                </a:cubicBezTo>
                <a:cubicBezTo>
                  <a:pt x="117269" y="220624"/>
                  <a:pt x="111707" y="221889"/>
                  <a:pt x="86264" y="238851"/>
                </a:cubicBezTo>
                <a:cubicBezTo>
                  <a:pt x="80513" y="247477"/>
                  <a:pt x="73648" y="255457"/>
                  <a:pt x="69011" y="264730"/>
                </a:cubicBezTo>
                <a:cubicBezTo>
                  <a:pt x="33293" y="336165"/>
                  <a:pt x="92581" y="242314"/>
                  <a:pt x="43132" y="316489"/>
                </a:cubicBezTo>
                <a:cubicBezTo>
                  <a:pt x="40257" y="325115"/>
                  <a:pt x="38572" y="334235"/>
                  <a:pt x="34506" y="342368"/>
                </a:cubicBezTo>
                <a:cubicBezTo>
                  <a:pt x="29869" y="351641"/>
                  <a:pt x="21464" y="358773"/>
                  <a:pt x="17253" y="368247"/>
                </a:cubicBezTo>
                <a:cubicBezTo>
                  <a:pt x="9867" y="384866"/>
                  <a:pt x="0" y="420006"/>
                  <a:pt x="0" y="420006"/>
                </a:cubicBezTo>
                <a:cubicBezTo>
                  <a:pt x="2875" y="448761"/>
                  <a:pt x="4232" y="477708"/>
                  <a:pt x="8626" y="506270"/>
                </a:cubicBezTo>
                <a:cubicBezTo>
                  <a:pt x="10009" y="515257"/>
                  <a:pt x="11573" y="525049"/>
                  <a:pt x="17253" y="532149"/>
                </a:cubicBezTo>
                <a:cubicBezTo>
                  <a:pt x="23730" y="540245"/>
                  <a:pt x="33603" y="545318"/>
                  <a:pt x="43132" y="549402"/>
                </a:cubicBezTo>
                <a:cubicBezTo>
                  <a:pt x="64207" y="558434"/>
                  <a:pt x="122765" y="564112"/>
                  <a:pt x="138023" y="566655"/>
                </a:cubicBezTo>
                <a:cubicBezTo>
                  <a:pt x="152486" y="569065"/>
                  <a:pt x="166544" y="574063"/>
                  <a:pt x="181155" y="575281"/>
                </a:cubicBezTo>
                <a:cubicBezTo>
                  <a:pt x="235675" y="579824"/>
                  <a:pt x="290468" y="580268"/>
                  <a:pt x="345056" y="583907"/>
                </a:cubicBezTo>
                <a:cubicBezTo>
                  <a:pt x="376746" y="586020"/>
                  <a:pt x="408317" y="589658"/>
                  <a:pt x="439947" y="592534"/>
                </a:cubicBezTo>
                <a:cubicBezTo>
                  <a:pt x="457200" y="598285"/>
                  <a:pt x="476574" y="599699"/>
                  <a:pt x="491706" y="609787"/>
                </a:cubicBezTo>
                <a:cubicBezTo>
                  <a:pt x="500332" y="615538"/>
                  <a:pt x="508111" y="622828"/>
                  <a:pt x="517585" y="627039"/>
                </a:cubicBezTo>
                <a:cubicBezTo>
                  <a:pt x="534204" y="634425"/>
                  <a:pt x="552090" y="638541"/>
                  <a:pt x="569343" y="644292"/>
                </a:cubicBezTo>
                <a:lnTo>
                  <a:pt x="595223" y="652919"/>
                </a:lnTo>
                <a:lnTo>
                  <a:pt x="646981" y="670172"/>
                </a:lnTo>
                <a:lnTo>
                  <a:pt x="672860" y="678798"/>
                </a:lnTo>
                <a:cubicBezTo>
                  <a:pt x="718120" y="672333"/>
                  <a:pt x="741095" y="669528"/>
                  <a:pt x="785004" y="661545"/>
                </a:cubicBezTo>
                <a:cubicBezTo>
                  <a:pt x="799430" y="658922"/>
                  <a:pt x="813710" y="655542"/>
                  <a:pt x="828136" y="652919"/>
                </a:cubicBezTo>
                <a:cubicBezTo>
                  <a:pt x="879601" y="643562"/>
                  <a:pt x="875112" y="646314"/>
                  <a:pt x="923026" y="635666"/>
                </a:cubicBezTo>
                <a:cubicBezTo>
                  <a:pt x="983700" y="622183"/>
                  <a:pt x="932980" y="632821"/>
                  <a:pt x="983411" y="618413"/>
                </a:cubicBezTo>
                <a:cubicBezTo>
                  <a:pt x="994811" y="615156"/>
                  <a:pt x="1006415" y="612662"/>
                  <a:pt x="1017917" y="609787"/>
                </a:cubicBezTo>
                <a:cubicBezTo>
                  <a:pt x="1201946" y="632790"/>
                  <a:pt x="971910" y="609787"/>
                  <a:pt x="1155939" y="609787"/>
                </a:cubicBezTo>
                <a:cubicBezTo>
                  <a:pt x="1187700" y="609787"/>
                  <a:pt x="1219200" y="615538"/>
                  <a:pt x="1250830" y="618413"/>
                </a:cubicBezTo>
                <a:cubicBezTo>
                  <a:pt x="1280834" y="615413"/>
                  <a:pt x="1353175" y="610080"/>
                  <a:pt x="1388853" y="601160"/>
                </a:cubicBezTo>
                <a:cubicBezTo>
                  <a:pt x="1406496" y="596749"/>
                  <a:pt x="1425479" y="593995"/>
                  <a:pt x="1440611" y="583907"/>
                </a:cubicBezTo>
                <a:lnTo>
                  <a:pt x="1492370" y="549402"/>
                </a:lnTo>
                <a:cubicBezTo>
                  <a:pt x="1498121" y="540775"/>
                  <a:pt x="1504986" y="532795"/>
                  <a:pt x="1509623" y="523522"/>
                </a:cubicBezTo>
                <a:cubicBezTo>
                  <a:pt x="1540330" y="462108"/>
                  <a:pt x="1510289" y="308226"/>
                  <a:pt x="1509623" y="299236"/>
                </a:cubicBezTo>
                <a:cubicBezTo>
                  <a:pt x="1509384" y="296004"/>
                  <a:pt x="1496621" y="245227"/>
                  <a:pt x="1492370" y="238851"/>
                </a:cubicBezTo>
                <a:cubicBezTo>
                  <a:pt x="1485603" y="228700"/>
                  <a:pt x="1474300" y="222344"/>
                  <a:pt x="1466490" y="212972"/>
                </a:cubicBezTo>
                <a:cubicBezTo>
                  <a:pt x="1459853" y="205007"/>
                  <a:pt x="1456569" y="194423"/>
                  <a:pt x="1449238" y="187092"/>
                </a:cubicBezTo>
                <a:cubicBezTo>
                  <a:pt x="1439072" y="176926"/>
                  <a:pt x="1425648" y="170570"/>
                  <a:pt x="1414732" y="161213"/>
                </a:cubicBezTo>
                <a:cubicBezTo>
                  <a:pt x="1405469" y="153274"/>
                  <a:pt x="1398225" y="143144"/>
                  <a:pt x="1388853" y="135334"/>
                </a:cubicBezTo>
                <a:cubicBezTo>
                  <a:pt x="1373566" y="122595"/>
                  <a:pt x="1345837" y="108272"/>
                  <a:pt x="1328468" y="100828"/>
                </a:cubicBezTo>
                <a:cubicBezTo>
                  <a:pt x="1320110" y="97246"/>
                  <a:pt x="1311215" y="95077"/>
                  <a:pt x="1302589" y="92202"/>
                </a:cubicBezTo>
                <a:cubicBezTo>
                  <a:pt x="1293962" y="86451"/>
                  <a:pt x="1286239" y="79033"/>
                  <a:pt x="1276709" y="74949"/>
                </a:cubicBezTo>
                <a:cubicBezTo>
                  <a:pt x="1265812" y="70279"/>
                  <a:pt x="1253604" y="69579"/>
                  <a:pt x="1242204" y="66322"/>
                </a:cubicBezTo>
                <a:cubicBezTo>
                  <a:pt x="1180325" y="48642"/>
                  <a:pt x="1260858" y="66602"/>
                  <a:pt x="1173192" y="49070"/>
                </a:cubicBezTo>
                <a:cubicBezTo>
                  <a:pt x="1135811" y="51945"/>
                  <a:pt x="1098226" y="52847"/>
                  <a:pt x="1061049" y="57696"/>
                </a:cubicBezTo>
                <a:cubicBezTo>
                  <a:pt x="1031971" y="61489"/>
                  <a:pt x="1002604" y="65676"/>
                  <a:pt x="974785" y="74949"/>
                </a:cubicBezTo>
                <a:cubicBezTo>
                  <a:pt x="957532" y="80700"/>
                  <a:pt x="940859" y="88636"/>
                  <a:pt x="923026" y="92202"/>
                </a:cubicBezTo>
                <a:cubicBezTo>
                  <a:pt x="817496" y="113307"/>
                  <a:pt x="926971" y="89558"/>
                  <a:pt x="854015" y="109455"/>
                </a:cubicBezTo>
                <a:cubicBezTo>
                  <a:pt x="831139" y="115694"/>
                  <a:pt x="785004" y="126707"/>
                  <a:pt x="785004" y="126707"/>
                </a:cubicBezTo>
                <a:cubicBezTo>
                  <a:pt x="762000" y="123832"/>
                  <a:pt x="738660" y="122938"/>
                  <a:pt x="715992" y="118081"/>
                </a:cubicBezTo>
                <a:cubicBezTo>
                  <a:pt x="698210" y="114271"/>
                  <a:pt x="664234" y="100828"/>
                  <a:pt x="664234" y="100828"/>
                </a:cubicBezTo>
                <a:lnTo>
                  <a:pt x="646981" y="749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26827" y="1406106"/>
            <a:ext cx="2771784" cy="5141343"/>
          </a:xfrm>
          <a:custGeom>
            <a:avLst/>
            <a:gdLst>
              <a:gd name="connsiteX0" fmla="*/ 873973 w 2771784"/>
              <a:gd name="connsiteY0" fmla="*/ 189781 h 5141343"/>
              <a:gd name="connsiteX1" fmla="*/ 658313 w 2771784"/>
              <a:gd name="connsiteY1" fmla="*/ 138022 h 5141343"/>
              <a:gd name="connsiteX2" fmla="*/ 572048 w 2771784"/>
              <a:gd name="connsiteY2" fmla="*/ 146649 h 5141343"/>
              <a:gd name="connsiteX3" fmla="*/ 477158 w 2771784"/>
              <a:gd name="connsiteY3" fmla="*/ 172528 h 5141343"/>
              <a:gd name="connsiteX4" fmla="*/ 434026 w 2771784"/>
              <a:gd name="connsiteY4" fmla="*/ 189781 h 5141343"/>
              <a:gd name="connsiteX5" fmla="*/ 408147 w 2771784"/>
              <a:gd name="connsiteY5" fmla="*/ 198407 h 5141343"/>
              <a:gd name="connsiteX6" fmla="*/ 339135 w 2771784"/>
              <a:gd name="connsiteY6" fmla="*/ 224286 h 5141343"/>
              <a:gd name="connsiteX7" fmla="*/ 313256 w 2771784"/>
              <a:gd name="connsiteY7" fmla="*/ 241539 h 5141343"/>
              <a:gd name="connsiteX8" fmla="*/ 278750 w 2771784"/>
              <a:gd name="connsiteY8" fmla="*/ 258792 h 5141343"/>
              <a:gd name="connsiteX9" fmla="*/ 226992 w 2771784"/>
              <a:gd name="connsiteY9" fmla="*/ 310551 h 5141343"/>
              <a:gd name="connsiteX10" fmla="*/ 201113 w 2771784"/>
              <a:gd name="connsiteY10" fmla="*/ 327803 h 5141343"/>
              <a:gd name="connsiteX11" fmla="*/ 183860 w 2771784"/>
              <a:gd name="connsiteY11" fmla="*/ 353683 h 5141343"/>
              <a:gd name="connsiteX12" fmla="*/ 140728 w 2771784"/>
              <a:gd name="connsiteY12" fmla="*/ 405441 h 5141343"/>
              <a:gd name="connsiteX13" fmla="*/ 114848 w 2771784"/>
              <a:gd name="connsiteY13" fmla="*/ 457200 h 5141343"/>
              <a:gd name="connsiteX14" fmla="*/ 88969 w 2771784"/>
              <a:gd name="connsiteY14" fmla="*/ 508958 h 5141343"/>
              <a:gd name="connsiteX15" fmla="*/ 63090 w 2771784"/>
              <a:gd name="connsiteY15" fmla="*/ 595222 h 5141343"/>
              <a:gd name="connsiteX16" fmla="*/ 54464 w 2771784"/>
              <a:gd name="connsiteY16" fmla="*/ 785003 h 5141343"/>
              <a:gd name="connsiteX17" fmla="*/ 45837 w 2771784"/>
              <a:gd name="connsiteY17" fmla="*/ 836762 h 5141343"/>
              <a:gd name="connsiteX18" fmla="*/ 37211 w 2771784"/>
              <a:gd name="connsiteY18" fmla="*/ 897147 h 5141343"/>
              <a:gd name="connsiteX19" fmla="*/ 28584 w 2771784"/>
              <a:gd name="connsiteY19" fmla="*/ 948905 h 5141343"/>
              <a:gd name="connsiteX20" fmla="*/ 11331 w 2771784"/>
              <a:gd name="connsiteY20" fmla="*/ 1104181 h 5141343"/>
              <a:gd name="connsiteX21" fmla="*/ 11331 w 2771784"/>
              <a:gd name="connsiteY21" fmla="*/ 1897811 h 5141343"/>
              <a:gd name="connsiteX22" fmla="*/ 19958 w 2771784"/>
              <a:gd name="connsiteY22" fmla="*/ 2018581 h 5141343"/>
              <a:gd name="connsiteX23" fmla="*/ 45837 w 2771784"/>
              <a:gd name="connsiteY23" fmla="*/ 2208362 h 5141343"/>
              <a:gd name="connsiteX24" fmla="*/ 54464 w 2771784"/>
              <a:gd name="connsiteY24" fmla="*/ 2251494 h 5141343"/>
              <a:gd name="connsiteX25" fmla="*/ 80343 w 2771784"/>
              <a:gd name="connsiteY25" fmla="*/ 2406769 h 5141343"/>
              <a:gd name="connsiteX26" fmla="*/ 97596 w 2771784"/>
              <a:gd name="connsiteY26" fmla="*/ 2484407 h 5141343"/>
              <a:gd name="connsiteX27" fmla="*/ 106222 w 2771784"/>
              <a:gd name="connsiteY27" fmla="*/ 2536166 h 5141343"/>
              <a:gd name="connsiteX28" fmla="*/ 123475 w 2771784"/>
              <a:gd name="connsiteY28" fmla="*/ 2639683 h 5141343"/>
              <a:gd name="connsiteX29" fmla="*/ 140728 w 2771784"/>
              <a:gd name="connsiteY29" fmla="*/ 2777705 h 5141343"/>
              <a:gd name="connsiteX30" fmla="*/ 149354 w 2771784"/>
              <a:gd name="connsiteY30" fmla="*/ 2829464 h 5141343"/>
              <a:gd name="connsiteX31" fmla="*/ 157981 w 2771784"/>
              <a:gd name="connsiteY31" fmla="*/ 2907102 h 5141343"/>
              <a:gd name="connsiteX32" fmla="*/ 166607 w 2771784"/>
              <a:gd name="connsiteY32" fmla="*/ 2958860 h 5141343"/>
              <a:gd name="connsiteX33" fmla="*/ 175233 w 2771784"/>
              <a:gd name="connsiteY33" fmla="*/ 3045124 h 5141343"/>
              <a:gd name="connsiteX34" fmla="*/ 183860 w 2771784"/>
              <a:gd name="connsiteY34" fmla="*/ 3122762 h 5141343"/>
              <a:gd name="connsiteX35" fmla="*/ 192486 w 2771784"/>
              <a:gd name="connsiteY35" fmla="*/ 3191773 h 5141343"/>
              <a:gd name="connsiteX36" fmla="*/ 201113 w 2771784"/>
              <a:gd name="connsiteY36" fmla="*/ 3312543 h 5141343"/>
              <a:gd name="connsiteX37" fmla="*/ 192486 w 2771784"/>
              <a:gd name="connsiteY37" fmla="*/ 3683479 h 5141343"/>
              <a:gd name="connsiteX38" fmla="*/ 192486 w 2771784"/>
              <a:gd name="connsiteY38" fmla="*/ 4183811 h 5141343"/>
              <a:gd name="connsiteX39" fmla="*/ 218365 w 2771784"/>
              <a:gd name="connsiteY39" fmla="*/ 4451230 h 5141343"/>
              <a:gd name="connsiteX40" fmla="*/ 235618 w 2771784"/>
              <a:gd name="connsiteY40" fmla="*/ 4563373 h 5141343"/>
              <a:gd name="connsiteX41" fmla="*/ 244245 w 2771784"/>
              <a:gd name="connsiteY41" fmla="*/ 4589252 h 5141343"/>
              <a:gd name="connsiteX42" fmla="*/ 261498 w 2771784"/>
              <a:gd name="connsiteY42" fmla="*/ 4675517 h 5141343"/>
              <a:gd name="connsiteX43" fmla="*/ 296003 w 2771784"/>
              <a:gd name="connsiteY43" fmla="*/ 4779034 h 5141343"/>
              <a:gd name="connsiteX44" fmla="*/ 339135 w 2771784"/>
              <a:gd name="connsiteY44" fmla="*/ 4891177 h 5141343"/>
              <a:gd name="connsiteX45" fmla="*/ 356388 w 2771784"/>
              <a:gd name="connsiteY45" fmla="*/ 4925683 h 5141343"/>
              <a:gd name="connsiteX46" fmla="*/ 390894 w 2771784"/>
              <a:gd name="connsiteY46" fmla="*/ 4968815 h 5141343"/>
              <a:gd name="connsiteX47" fmla="*/ 416773 w 2771784"/>
              <a:gd name="connsiteY47" fmla="*/ 4994694 h 5141343"/>
              <a:gd name="connsiteX48" fmla="*/ 459905 w 2771784"/>
              <a:gd name="connsiteY48" fmla="*/ 5020573 h 5141343"/>
              <a:gd name="connsiteX49" fmla="*/ 494411 w 2771784"/>
              <a:gd name="connsiteY49" fmla="*/ 5046452 h 5141343"/>
              <a:gd name="connsiteX50" fmla="*/ 606554 w 2771784"/>
              <a:gd name="connsiteY50" fmla="*/ 5089585 h 5141343"/>
              <a:gd name="connsiteX51" fmla="*/ 666939 w 2771784"/>
              <a:gd name="connsiteY51" fmla="*/ 5098211 h 5141343"/>
              <a:gd name="connsiteX52" fmla="*/ 1003369 w 2771784"/>
              <a:gd name="connsiteY52" fmla="*/ 5089585 h 5141343"/>
              <a:gd name="connsiteX53" fmla="*/ 1132765 w 2771784"/>
              <a:gd name="connsiteY53" fmla="*/ 5080958 h 5141343"/>
              <a:gd name="connsiteX54" fmla="*/ 1331173 w 2771784"/>
              <a:gd name="connsiteY54" fmla="*/ 5072332 h 5141343"/>
              <a:gd name="connsiteX55" fmla="*/ 1408811 w 2771784"/>
              <a:gd name="connsiteY55" fmla="*/ 5080958 h 5141343"/>
              <a:gd name="connsiteX56" fmla="*/ 1529581 w 2771784"/>
              <a:gd name="connsiteY56" fmla="*/ 5089585 h 5141343"/>
              <a:gd name="connsiteX57" fmla="*/ 1589965 w 2771784"/>
              <a:gd name="connsiteY57" fmla="*/ 5106837 h 5141343"/>
              <a:gd name="connsiteX58" fmla="*/ 1641724 w 2771784"/>
              <a:gd name="connsiteY58" fmla="*/ 5115464 h 5141343"/>
              <a:gd name="connsiteX59" fmla="*/ 1883264 w 2771784"/>
              <a:gd name="connsiteY59" fmla="*/ 5141343 h 5141343"/>
              <a:gd name="connsiteX60" fmla="*/ 2038539 w 2771784"/>
              <a:gd name="connsiteY60" fmla="*/ 5132717 h 5141343"/>
              <a:gd name="connsiteX61" fmla="*/ 2081671 w 2771784"/>
              <a:gd name="connsiteY61" fmla="*/ 5124090 h 5141343"/>
              <a:gd name="connsiteX62" fmla="*/ 2202441 w 2771784"/>
              <a:gd name="connsiteY62" fmla="*/ 5055079 h 5141343"/>
              <a:gd name="connsiteX63" fmla="*/ 2288705 w 2771784"/>
              <a:gd name="connsiteY63" fmla="*/ 4968815 h 5141343"/>
              <a:gd name="connsiteX64" fmla="*/ 2323211 w 2771784"/>
              <a:gd name="connsiteY64" fmla="*/ 4934309 h 5141343"/>
              <a:gd name="connsiteX65" fmla="*/ 2349090 w 2771784"/>
              <a:gd name="connsiteY65" fmla="*/ 4908430 h 5141343"/>
              <a:gd name="connsiteX66" fmla="*/ 2478486 w 2771784"/>
              <a:gd name="connsiteY66" fmla="*/ 4727275 h 5141343"/>
              <a:gd name="connsiteX67" fmla="*/ 2495739 w 2771784"/>
              <a:gd name="connsiteY67" fmla="*/ 4684143 h 5141343"/>
              <a:gd name="connsiteX68" fmla="*/ 2538871 w 2771784"/>
              <a:gd name="connsiteY68" fmla="*/ 4589252 h 5141343"/>
              <a:gd name="connsiteX69" fmla="*/ 2616509 w 2771784"/>
              <a:gd name="connsiteY69" fmla="*/ 4339086 h 5141343"/>
              <a:gd name="connsiteX70" fmla="*/ 2651015 w 2771784"/>
              <a:gd name="connsiteY70" fmla="*/ 4235569 h 5141343"/>
              <a:gd name="connsiteX71" fmla="*/ 2737279 w 2771784"/>
              <a:gd name="connsiteY71" fmla="*/ 3890513 h 5141343"/>
              <a:gd name="connsiteX72" fmla="*/ 2771784 w 2771784"/>
              <a:gd name="connsiteY72" fmla="*/ 3692105 h 5141343"/>
              <a:gd name="connsiteX73" fmla="*/ 2754531 w 2771784"/>
              <a:gd name="connsiteY73" fmla="*/ 3200400 h 5141343"/>
              <a:gd name="connsiteX74" fmla="*/ 2745905 w 2771784"/>
              <a:gd name="connsiteY74" fmla="*/ 3165894 h 5141343"/>
              <a:gd name="connsiteX75" fmla="*/ 2720026 w 2771784"/>
              <a:gd name="connsiteY75" fmla="*/ 3019245 h 5141343"/>
              <a:gd name="connsiteX76" fmla="*/ 2685520 w 2771784"/>
              <a:gd name="connsiteY76" fmla="*/ 2786332 h 5141343"/>
              <a:gd name="connsiteX77" fmla="*/ 2676894 w 2771784"/>
              <a:gd name="connsiteY77" fmla="*/ 2682815 h 5141343"/>
              <a:gd name="connsiteX78" fmla="*/ 2668267 w 2771784"/>
              <a:gd name="connsiteY78" fmla="*/ 2441275 h 5141343"/>
              <a:gd name="connsiteX79" fmla="*/ 2659641 w 2771784"/>
              <a:gd name="connsiteY79" fmla="*/ 2372264 h 5141343"/>
              <a:gd name="connsiteX80" fmla="*/ 2651015 w 2771784"/>
              <a:gd name="connsiteY80" fmla="*/ 2242868 h 5141343"/>
              <a:gd name="connsiteX81" fmla="*/ 2642388 w 2771784"/>
              <a:gd name="connsiteY81" fmla="*/ 2173856 h 5141343"/>
              <a:gd name="connsiteX82" fmla="*/ 2616509 w 2771784"/>
              <a:gd name="connsiteY82" fmla="*/ 1906437 h 5141343"/>
              <a:gd name="connsiteX83" fmla="*/ 2607882 w 2771784"/>
              <a:gd name="connsiteY83" fmla="*/ 1820173 h 5141343"/>
              <a:gd name="connsiteX84" fmla="*/ 2564750 w 2771784"/>
              <a:gd name="connsiteY84" fmla="*/ 1673524 h 5141343"/>
              <a:gd name="connsiteX85" fmla="*/ 2547498 w 2771784"/>
              <a:gd name="connsiteY85" fmla="*/ 1595886 h 5141343"/>
              <a:gd name="connsiteX86" fmla="*/ 2521618 w 2771784"/>
              <a:gd name="connsiteY86" fmla="*/ 1423358 h 5141343"/>
              <a:gd name="connsiteX87" fmla="*/ 2530245 w 2771784"/>
              <a:gd name="connsiteY87" fmla="*/ 1147313 h 5141343"/>
              <a:gd name="connsiteX88" fmla="*/ 2538871 w 2771784"/>
              <a:gd name="connsiteY88" fmla="*/ 1061049 h 5141343"/>
              <a:gd name="connsiteX89" fmla="*/ 2556124 w 2771784"/>
              <a:gd name="connsiteY89" fmla="*/ 819509 h 5141343"/>
              <a:gd name="connsiteX90" fmla="*/ 2530245 w 2771784"/>
              <a:gd name="connsiteY90" fmla="*/ 698739 h 5141343"/>
              <a:gd name="connsiteX91" fmla="*/ 2495739 w 2771784"/>
              <a:gd name="connsiteY91" fmla="*/ 638354 h 5141343"/>
              <a:gd name="connsiteX92" fmla="*/ 2357716 w 2771784"/>
              <a:gd name="connsiteY92" fmla="*/ 508958 h 5141343"/>
              <a:gd name="connsiteX93" fmla="*/ 2280079 w 2771784"/>
              <a:gd name="connsiteY93" fmla="*/ 457200 h 5141343"/>
              <a:gd name="connsiteX94" fmla="*/ 2185188 w 2771784"/>
              <a:gd name="connsiteY94" fmla="*/ 362309 h 5141343"/>
              <a:gd name="connsiteX95" fmla="*/ 2107550 w 2771784"/>
              <a:gd name="connsiteY95" fmla="*/ 301924 h 5141343"/>
              <a:gd name="connsiteX96" fmla="*/ 1943648 w 2771784"/>
              <a:gd name="connsiteY96" fmla="*/ 215660 h 5141343"/>
              <a:gd name="connsiteX97" fmla="*/ 1874637 w 2771784"/>
              <a:gd name="connsiteY97" fmla="*/ 189781 h 5141343"/>
              <a:gd name="connsiteX98" fmla="*/ 1814252 w 2771784"/>
              <a:gd name="connsiteY98" fmla="*/ 181154 h 5141343"/>
              <a:gd name="connsiteX99" fmla="*/ 1633098 w 2771784"/>
              <a:gd name="connsiteY99" fmla="*/ 146649 h 5141343"/>
              <a:gd name="connsiteX100" fmla="*/ 1434690 w 2771784"/>
              <a:gd name="connsiteY100" fmla="*/ 112143 h 5141343"/>
              <a:gd name="connsiteX101" fmla="*/ 1244909 w 2771784"/>
              <a:gd name="connsiteY101" fmla="*/ 51758 h 5141343"/>
              <a:gd name="connsiteX102" fmla="*/ 1167271 w 2771784"/>
              <a:gd name="connsiteY102" fmla="*/ 34505 h 5141343"/>
              <a:gd name="connsiteX103" fmla="*/ 1072381 w 2771784"/>
              <a:gd name="connsiteY103" fmla="*/ 8626 h 5141343"/>
              <a:gd name="connsiteX104" fmla="*/ 968864 w 2771784"/>
              <a:gd name="connsiteY104" fmla="*/ 0 h 5141343"/>
              <a:gd name="connsiteX105" fmla="*/ 779082 w 2771784"/>
              <a:gd name="connsiteY105" fmla="*/ 8626 h 5141343"/>
              <a:gd name="connsiteX106" fmla="*/ 641060 w 2771784"/>
              <a:gd name="connsiteY106" fmla="*/ 34505 h 5141343"/>
              <a:gd name="connsiteX107" fmla="*/ 511664 w 2771784"/>
              <a:gd name="connsiteY107" fmla="*/ 86264 h 5141343"/>
              <a:gd name="connsiteX108" fmla="*/ 468531 w 2771784"/>
              <a:gd name="connsiteY108" fmla="*/ 103517 h 5141343"/>
              <a:gd name="connsiteX109" fmla="*/ 425399 w 2771784"/>
              <a:gd name="connsiteY109" fmla="*/ 120769 h 5141343"/>
              <a:gd name="connsiteX110" fmla="*/ 382267 w 2771784"/>
              <a:gd name="connsiteY110" fmla="*/ 146649 h 5141343"/>
              <a:gd name="connsiteX111" fmla="*/ 347762 w 2771784"/>
              <a:gd name="connsiteY111" fmla="*/ 163902 h 5141343"/>
              <a:gd name="connsiteX112" fmla="*/ 261498 w 2771784"/>
              <a:gd name="connsiteY112" fmla="*/ 215660 h 5141343"/>
              <a:gd name="connsiteX113" fmla="*/ 235618 w 2771784"/>
              <a:gd name="connsiteY113" fmla="*/ 267419 h 5141343"/>
              <a:gd name="connsiteX114" fmla="*/ 244245 w 2771784"/>
              <a:gd name="connsiteY114" fmla="*/ 310551 h 51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771784" h="5141343">
                <a:moveTo>
                  <a:pt x="873973" y="189781"/>
                </a:moveTo>
                <a:cubicBezTo>
                  <a:pt x="802086" y="172528"/>
                  <a:pt x="731498" y="148477"/>
                  <a:pt x="658313" y="138022"/>
                </a:cubicBezTo>
                <a:cubicBezTo>
                  <a:pt x="629705" y="133935"/>
                  <a:pt x="600553" y="141898"/>
                  <a:pt x="572048" y="146649"/>
                </a:cubicBezTo>
                <a:cubicBezTo>
                  <a:pt x="550586" y="150226"/>
                  <a:pt x="503915" y="162494"/>
                  <a:pt x="477158" y="172528"/>
                </a:cubicBezTo>
                <a:cubicBezTo>
                  <a:pt x="462659" y="177965"/>
                  <a:pt x="448525" y="184344"/>
                  <a:pt x="434026" y="189781"/>
                </a:cubicBezTo>
                <a:cubicBezTo>
                  <a:pt x="425512" y="192974"/>
                  <a:pt x="416505" y="194825"/>
                  <a:pt x="408147" y="198407"/>
                </a:cubicBezTo>
                <a:cubicBezTo>
                  <a:pt x="344992" y="225473"/>
                  <a:pt x="402753" y="208382"/>
                  <a:pt x="339135" y="224286"/>
                </a:cubicBezTo>
                <a:cubicBezTo>
                  <a:pt x="330509" y="230037"/>
                  <a:pt x="322258" y="236395"/>
                  <a:pt x="313256" y="241539"/>
                </a:cubicBezTo>
                <a:cubicBezTo>
                  <a:pt x="302091" y="247919"/>
                  <a:pt x="288792" y="250759"/>
                  <a:pt x="278750" y="258792"/>
                </a:cubicBezTo>
                <a:cubicBezTo>
                  <a:pt x="259698" y="274034"/>
                  <a:pt x="247294" y="297017"/>
                  <a:pt x="226992" y="310551"/>
                </a:cubicBezTo>
                <a:lnTo>
                  <a:pt x="201113" y="327803"/>
                </a:lnTo>
                <a:cubicBezTo>
                  <a:pt x="195362" y="336430"/>
                  <a:pt x="190497" y="345718"/>
                  <a:pt x="183860" y="353683"/>
                </a:cubicBezTo>
                <a:cubicBezTo>
                  <a:pt x="160011" y="382302"/>
                  <a:pt x="156792" y="373313"/>
                  <a:pt x="140728" y="405441"/>
                </a:cubicBezTo>
                <a:cubicBezTo>
                  <a:pt x="105009" y="476876"/>
                  <a:pt x="164297" y="383026"/>
                  <a:pt x="114848" y="457200"/>
                </a:cubicBezTo>
                <a:cubicBezTo>
                  <a:pt x="83391" y="551574"/>
                  <a:pt x="133559" y="408630"/>
                  <a:pt x="88969" y="508958"/>
                </a:cubicBezTo>
                <a:cubicBezTo>
                  <a:pt x="76967" y="535962"/>
                  <a:pt x="70259" y="566544"/>
                  <a:pt x="63090" y="595222"/>
                </a:cubicBezTo>
                <a:cubicBezTo>
                  <a:pt x="60215" y="658482"/>
                  <a:pt x="58976" y="721838"/>
                  <a:pt x="54464" y="785003"/>
                </a:cubicBezTo>
                <a:cubicBezTo>
                  <a:pt x="53218" y="802450"/>
                  <a:pt x="48497" y="819474"/>
                  <a:pt x="45837" y="836762"/>
                </a:cubicBezTo>
                <a:cubicBezTo>
                  <a:pt x="42745" y="856858"/>
                  <a:pt x="40303" y="877051"/>
                  <a:pt x="37211" y="897147"/>
                </a:cubicBezTo>
                <a:cubicBezTo>
                  <a:pt x="34551" y="914434"/>
                  <a:pt x="31058" y="931590"/>
                  <a:pt x="28584" y="948905"/>
                </a:cubicBezTo>
                <a:cubicBezTo>
                  <a:pt x="20447" y="1005864"/>
                  <a:pt x="17188" y="1045617"/>
                  <a:pt x="11331" y="1104181"/>
                </a:cubicBezTo>
                <a:cubicBezTo>
                  <a:pt x="-5123" y="1466196"/>
                  <a:pt x="-2370" y="1322390"/>
                  <a:pt x="11331" y="1897811"/>
                </a:cubicBezTo>
                <a:cubicBezTo>
                  <a:pt x="12292" y="1938159"/>
                  <a:pt x="15942" y="1978422"/>
                  <a:pt x="19958" y="2018581"/>
                </a:cubicBezTo>
                <a:cubicBezTo>
                  <a:pt x="25959" y="2078590"/>
                  <a:pt x="34652" y="2146846"/>
                  <a:pt x="45837" y="2208362"/>
                </a:cubicBezTo>
                <a:cubicBezTo>
                  <a:pt x="48460" y="2222788"/>
                  <a:pt x="51916" y="2237055"/>
                  <a:pt x="54464" y="2251494"/>
                </a:cubicBezTo>
                <a:cubicBezTo>
                  <a:pt x="63583" y="2303168"/>
                  <a:pt x="71717" y="2355011"/>
                  <a:pt x="80343" y="2406769"/>
                </a:cubicBezTo>
                <a:cubicBezTo>
                  <a:pt x="90465" y="2467501"/>
                  <a:pt x="83437" y="2441933"/>
                  <a:pt x="97596" y="2484407"/>
                </a:cubicBezTo>
                <a:cubicBezTo>
                  <a:pt x="100471" y="2501660"/>
                  <a:pt x="103910" y="2518828"/>
                  <a:pt x="106222" y="2536166"/>
                </a:cubicBezTo>
                <a:cubicBezTo>
                  <a:pt x="119062" y="2632470"/>
                  <a:pt x="105493" y="2585738"/>
                  <a:pt x="123475" y="2639683"/>
                </a:cubicBezTo>
                <a:cubicBezTo>
                  <a:pt x="143125" y="2757591"/>
                  <a:pt x="119995" y="2611841"/>
                  <a:pt x="140728" y="2777705"/>
                </a:cubicBezTo>
                <a:cubicBezTo>
                  <a:pt x="142898" y="2795061"/>
                  <a:pt x="147042" y="2812126"/>
                  <a:pt x="149354" y="2829464"/>
                </a:cubicBezTo>
                <a:cubicBezTo>
                  <a:pt x="152795" y="2855274"/>
                  <a:pt x="154540" y="2881292"/>
                  <a:pt x="157981" y="2907102"/>
                </a:cubicBezTo>
                <a:cubicBezTo>
                  <a:pt x="160293" y="2924439"/>
                  <a:pt x="164438" y="2941504"/>
                  <a:pt x="166607" y="2958860"/>
                </a:cubicBezTo>
                <a:cubicBezTo>
                  <a:pt x="170191" y="2987535"/>
                  <a:pt x="172208" y="3016385"/>
                  <a:pt x="175233" y="3045124"/>
                </a:cubicBezTo>
                <a:cubicBezTo>
                  <a:pt x="177959" y="3071020"/>
                  <a:pt x="180818" y="3096902"/>
                  <a:pt x="183860" y="3122762"/>
                </a:cubicBezTo>
                <a:cubicBezTo>
                  <a:pt x="186569" y="3145786"/>
                  <a:pt x="190387" y="3168686"/>
                  <a:pt x="192486" y="3191773"/>
                </a:cubicBezTo>
                <a:cubicBezTo>
                  <a:pt x="196140" y="3231966"/>
                  <a:pt x="198237" y="3272286"/>
                  <a:pt x="201113" y="3312543"/>
                </a:cubicBezTo>
                <a:cubicBezTo>
                  <a:pt x="198237" y="3436188"/>
                  <a:pt x="195036" y="3559827"/>
                  <a:pt x="192486" y="3683479"/>
                </a:cubicBezTo>
                <a:cubicBezTo>
                  <a:pt x="182713" y="4157450"/>
                  <a:pt x="146267" y="3998923"/>
                  <a:pt x="192486" y="4183811"/>
                </a:cubicBezTo>
                <a:cubicBezTo>
                  <a:pt x="199971" y="4281111"/>
                  <a:pt x="204108" y="4351434"/>
                  <a:pt x="218365" y="4451230"/>
                </a:cubicBezTo>
                <a:cubicBezTo>
                  <a:pt x="221115" y="4470476"/>
                  <a:pt x="230833" y="4541842"/>
                  <a:pt x="235618" y="4563373"/>
                </a:cubicBezTo>
                <a:cubicBezTo>
                  <a:pt x="237591" y="4572249"/>
                  <a:pt x="241369" y="4580626"/>
                  <a:pt x="244245" y="4589252"/>
                </a:cubicBezTo>
                <a:cubicBezTo>
                  <a:pt x="249398" y="4620170"/>
                  <a:pt x="252304" y="4646096"/>
                  <a:pt x="261498" y="4675517"/>
                </a:cubicBezTo>
                <a:cubicBezTo>
                  <a:pt x="272347" y="4710233"/>
                  <a:pt x="284501" y="4744528"/>
                  <a:pt x="296003" y="4779034"/>
                </a:cubicBezTo>
                <a:cubicBezTo>
                  <a:pt x="315605" y="4837841"/>
                  <a:pt x="311603" y="4830605"/>
                  <a:pt x="339135" y="4891177"/>
                </a:cubicBezTo>
                <a:cubicBezTo>
                  <a:pt x="344456" y="4902884"/>
                  <a:pt x="349255" y="4914983"/>
                  <a:pt x="356388" y="4925683"/>
                </a:cubicBezTo>
                <a:cubicBezTo>
                  <a:pt x="366601" y="4941003"/>
                  <a:pt x="378770" y="4954959"/>
                  <a:pt x="390894" y="4968815"/>
                </a:cubicBezTo>
                <a:cubicBezTo>
                  <a:pt x="398927" y="4977996"/>
                  <a:pt x="407013" y="4987374"/>
                  <a:pt x="416773" y="4994694"/>
                </a:cubicBezTo>
                <a:cubicBezTo>
                  <a:pt x="430186" y="5004754"/>
                  <a:pt x="445954" y="5011273"/>
                  <a:pt x="459905" y="5020573"/>
                </a:cubicBezTo>
                <a:cubicBezTo>
                  <a:pt x="471868" y="5028548"/>
                  <a:pt x="481789" y="5039567"/>
                  <a:pt x="494411" y="5046452"/>
                </a:cubicBezTo>
                <a:cubicBezTo>
                  <a:pt x="514408" y="5057359"/>
                  <a:pt x="581442" y="5083790"/>
                  <a:pt x="606554" y="5089585"/>
                </a:cubicBezTo>
                <a:cubicBezTo>
                  <a:pt x="626366" y="5094157"/>
                  <a:pt x="646811" y="5095336"/>
                  <a:pt x="666939" y="5098211"/>
                </a:cubicBezTo>
                <a:lnTo>
                  <a:pt x="1003369" y="5089585"/>
                </a:lnTo>
                <a:cubicBezTo>
                  <a:pt x="1046567" y="5087985"/>
                  <a:pt x="1089597" y="5083230"/>
                  <a:pt x="1132765" y="5080958"/>
                </a:cubicBezTo>
                <a:lnTo>
                  <a:pt x="1331173" y="5072332"/>
                </a:lnTo>
                <a:cubicBezTo>
                  <a:pt x="1357052" y="5075207"/>
                  <a:pt x="1382870" y="5078702"/>
                  <a:pt x="1408811" y="5080958"/>
                </a:cubicBezTo>
                <a:cubicBezTo>
                  <a:pt x="1449019" y="5084454"/>
                  <a:pt x="1489627" y="5083877"/>
                  <a:pt x="1529581" y="5089585"/>
                </a:cubicBezTo>
                <a:cubicBezTo>
                  <a:pt x="1550304" y="5092545"/>
                  <a:pt x="1569568" y="5102130"/>
                  <a:pt x="1589965" y="5106837"/>
                </a:cubicBezTo>
                <a:cubicBezTo>
                  <a:pt x="1607008" y="5110770"/>
                  <a:pt x="1624409" y="5112990"/>
                  <a:pt x="1641724" y="5115464"/>
                </a:cubicBezTo>
                <a:cubicBezTo>
                  <a:pt x="1784221" y="5135821"/>
                  <a:pt x="1748466" y="5130974"/>
                  <a:pt x="1883264" y="5141343"/>
                </a:cubicBezTo>
                <a:cubicBezTo>
                  <a:pt x="1935022" y="5138468"/>
                  <a:pt x="1986896" y="5137208"/>
                  <a:pt x="2038539" y="5132717"/>
                </a:cubicBezTo>
                <a:cubicBezTo>
                  <a:pt x="2053146" y="5131447"/>
                  <a:pt x="2067986" y="5129353"/>
                  <a:pt x="2081671" y="5124090"/>
                </a:cubicBezTo>
                <a:cubicBezTo>
                  <a:pt x="2110078" y="5113164"/>
                  <a:pt x="2176972" y="5077364"/>
                  <a:pt x="2202441" y="5055079"/>
                </a:cubicBezTo>
                <a:cubicBezTo>
                  <a:pt x="2233045" y="5028301"/>
                  <a:pt x="2259950" y="4997570"/>
                  <a:pt x="2288705" y="4968815"/>
                </a:cubicBezTo>
                <a:lnTo>
                  <a:pt x="2323211" y="4934309"/>
                </a:lnTo>
                <a:cubicBezTo>
                  <a:pt x="2331837" y="4925683"/>
                  <a:pt x="2341652" y="4918100"/>
                  <a:pt x="2349090" y="4908430"/>
                </a:cubicBezTo>
                <a:cubicBezTo>
                  <a:pt x="2397227" y="4845851"/>
                  <a:pt x="2441802" y="4795401"/>
                  <a:pt x="2478486" y="4727275"/>
                </a:cubicBezTo>
                <a:cubicBezTo>
                  <a:pt x="2485827" y="4713641"/>
                  <a:pt x="2489532" y="4698330"/>
                  <a:pt x="2495739" y="4684143"/>
                </a:cubicBezTo>
                <a:cubicBezTo>
                  <a:pt x="2509665" y="4652311"/>
                  <a:pt x="2525967" y="4621512"/>
                  <a:pt x="2538871" y="4589252"/>
                </a:cubicBezTo>
                <a:cubicBezTo>
                  <a:pt x="2556922" y="4544125"/>
                  <a:pt x="2615933" y="4340814"/>
                  <a:pt x="2616509" y="4339086"/>
                </a:cubicBezTo>
                <a:cubicBezTo>
                  <a:pt x="2628011" y="4304580"/>
                  <a:pt x="2640318" y="4270333"/>
                  <a:pt x="2651015" y="4235569"/>
                </a:cubicBezTo>
                <a:cubicBezTo>
                  <a:pt x="2682123" y="4134468"/>
                  <a:pt x="2720960" y="3984347"/>
                  <a:pt x="2737279" y="3890513"/>
                </a:cubicBezTo>
                <a:lnTo>
                  <a:pt x="2771784" y="3692105"/>
                </a:lnTo>
                <a:cubicBezTo>
                  <a:pt x="2766033" y="3528203"/>
                  <a:pt x="2762587" y="3364205"/>
                  <a:pt x="2754531" y="3200400"/>
                </a:cubicBezTo>
                <a:cubicBezTo>
                  <a:pt x="2753949" y="3188558"/>
                  <a:pt x="2747582" y="3177631"/>
                  <a:pt x="2745905" y="3165894"/>
                </a:cubicBezTo>
                <a:cubicBezTo>
                  <a:pt x="2708438" y="2903615"/>
                  <a:pt x="2764601" y="3219832"/>
                  <a:pt x="2720026" y="3019245"/>
                </a:cubicBezTo>
                <a:cubicBezTo>
                  <a:pt x="2703828" y="2946353"/>
                  <a:pt x="2693278" y="2858737"/>
                  <a:pt x="2685520" y="2786332"/>
                </a:cubicBezTo>
                <a:cubicBezTo>
                  <a:pt x="2681831" y="2751904"/>
                  <a:pt x="2679769" y="2717321"/>
                  <a:pt x="2676894" y="2682815"/>
                </a:cubicBezTo>
                <a:cubicBezTo>
                  <a:pt x="2674018" y="2602302"/>
                  <a:pt x="2672736" y="2521716"/>
                  <a:pt x="2668267" y="2441275"/>
                </a:cubicBezTo>
                <a:cubicBezTo>
                  <a:pt x="2666981" y="2418128"/>
                  <a:pt x="2661649" y="2395360"/>
                  <a:pt x="2659641" y="2372264"/>
                </a:cubicBezTo>
                <a:cubicBezTo>
                  <a:pt x="2655896" y="2329199"/>
                  <a:pt x="2654760" y="2285933"/>
                  <a:pt x="2651015" y="2242868"/>
                </a:cubicBezTo>
                <a:cubicBezTo>
                  <a:pt x="2649007" y="2219772"/>
                  <a:pt x="2644487" y="2196944"/>
                  <a:pt x="2642388" y="2173856"/>
                </a:cubicBezTo>
                <a:cubicBezTo>
                  <a:pt x="2607553" y="1790668"/>
                  <a:pt x="2666165" y="2353327"/>
                  <a:pt x="2616509" y="1906437"/>
                </a:cubicBezTo>
                <a:cubicBezTo>
                  <a:pt x="2613318" y="1877716"/>
                  <a:pt x="2613052" y="1848605"/>
                  <a:pt x="2607882" y="1820173"/>
                </a:cubicBezTo>
                <a:cubicBezTo>
                  <a:pt x="2565482" y="1586978"/>
                  <a:pt x="2600770" y="1799597"/>
                  <a:pt x="2564750" y="1673524"/>
                </a:cubicBezTo>
                <a:cubicBezTo>
                  <a:pt x="2557467" y="1648033"/>
                  <a:pt x="2552959" y="1621828"/>
                  <a:pt x="2547498" y="1595886"/>
                </a:cubicBezTo>
                <a:cubicBezTo>
                  <a:pt x="2525669" y="1492194"/>
                  <a:pt x="2532088" y="1528050"/>
                  <a:pt x="2521618" y="1423358"/>
                </a:cubicBezTo>
                <a:cubicBezTo>
                  <a:pt x="2524494" y="1331343"/>
                  <a:pt x="2525866" y="1239269"/>
                  <a:pt x="2530245" y="1147313"/>
                </a:cubicBezTo>
                <a:cubicBezTo>
                  <a:pt x="2531620" y="1118448"/>
                  <a:pt x="2536368" y="1089838"/>
                  <a:pt x="2538871" y="1061049"/>
                </a:cubicBezTo>
                <a:cubicBezTo>
                  <a:pt x="2545699" y="982528"/>
                  <a:pt x="2550901" y="897852"/>
                  <a:pt x="2556124" y="819509"/>
                </a:cubicBezTo>
                <a:cubicBezTo>
                  <a:pt x="2547498" y="779252"/>
                  <a:pt x="2543264" y="737797"/>
                  <a:pt x="2530245" y="698739"/>
                </a:cubicBezTo>
                <a:cubicBezTo>
                  <a:pt x="2522914" y="676746"/>
                  <a:pt x="2508599" y="657643"/>
                  <a:pt x="2495739" y="638354"/>
                </a:cubicBezTo>
                <a:cubicBezTo>
                  <a:pt x="2456995" y="580239"/>
                  <a:pt x="2417265" y="557999"/>
                  <a:pt x="2357716" y="508958"/>
                </a:cubicBezTo>
                <a:cubicBezTo>
                  <a:pt x="2308408" y="468352"/>
                  <a:pt x="2328352" y="481336"/>
                  <a:pt x="2280079" y="457200"/>
                </a:cubicBezTo>
                <a:cubicBezTo>
                  <a:pt x="2248449" y="425570"/>
                  <a:pt x="2222407" y="387122"/>
                  <a:pt x="2185188" y="362309"/>
                </a:cubicBezTo>
                <a:cubicBezTo>
                  <a:pt x="1985445" y="229144"/>
                  <a:pt x="2229188" y="396530"/>
                  <a:pt x="2107550" y="301924"/>
                </a:cubicBezTo>
                <a:cubicBezTo>
                  <a:pt x="2058597" y="263850"/>
                  <a:pt x="2000810" y="238525"/>
                  <a:pt x="1943648" y="215660"/>
                </a:cubicBezTo>
                <a:cubicBezTo>
                  <a:pt x="1920837" y="206536"/>
                  <a:pt x="1898375" y="196111"/>
                  <a:pt x="1874637" y="189781"/>
                </a:cubicBezTo>
                <a:cubicBezTo>
                  <a:pt x="1854991" y="184542"/>
                  <a:pt x="1834268" y="184728"/>
                  <a:pt x="1814252" y="181154"/>
                </a:cubicBezTo>
                <a:cubicBezTo>
                  <a:pt x="1753739" y="170348"/>
                  <a:pt x="1694094" y="154274"/>
                  <a:pt x="1633098" y="146649"/>
                </a:cubicBezTo>
                <a:cubicBezTo>
                  <a:pt x="1571757" y="138981"/>
                  <a:pt x="1489452" y="130397"/>
                  <a:pt x="1434690" y="112143"/>
                </a:cubicBezTo>
                <a:cubicBezTo>
                  <a:pt x="1333903" y="78547"/>
                  <a:pt x="1326693" y="74062"/>
                  <a:pt x="1244909" y="51758"/>
                </a:cubicBezTo>
                <a:cubicBezTo>
                  <a:pt x="1147525" y="25199"/>
                  <a:pt x="1282198" y="63237"/>
                  <a:pt x="1167271" y="34505"/>
                </a:cubicBezTo>
                <a:cubicBezTo>
                  <a:pt x="1135465" y="26553"/>
                  <a:pt x="1104681" y="14243"/>
                  <a:pt x="1072381" y="8626"/>
                </a:cubicBezTo>
                <a:cubicBezTo>
                  <a:pt x="1038268" y="2693"/>
                  <a:pt x="1003370" y="2875"/>
                  <a:pt x="968864" y="0"/>
                </a:cubicBezTo>
                <a:cubicBezTo>
                  <a:pt x="905603" y="2875"/>
                  <a:pt x="842060" y="1997"/>
                  <a:pt x="779082" y="8626"/>
                </a:cubicBezTo>
                <a:cubicBezTo>
                  <a:pt x="732530" y="13526"/>
                  <a:pt x="641060" y="34505"/>
                  <a:pt x="641060" y="34505"/>
                </a:cubicBezTo>
                <a:lnTo>
                  <a:pt x="511664" y="86264"/>
                </a:lnTo>
                <a:lnTo>
                  <a:pt x="468531" y="103517"/>
                </a:lnTo>
                <a:cubicBezTo>
                  <a:pt x="454154" y="109268"/>
                  <a:pt x="438677" y="112802"/>
                  <a:pt x="425399" y="120769"/>
                </a:cubicBezTo>
                <a:cubicBezTo>
                  <a:pt x="411022" y="129396"/>
                  <a:pt x="396924" y="138506"/>
                  <a:pt x="382267" y="146649"/>
                </a:cubicBezTo>
                <a:cubicBezTo>
                  <a:pt x="371026" y="152894"/>
                  <a:pt x="358927" y="157522"/>
                  <a:pt x="347762" y="163902"/>
                </a:cubicBezTo>
                <a:cubicBezTo>
                  <a:pt x="318647" y="180539"/>
                  <a:pt x="261498" y="215660"/>
                  <a:pt x="261498" y="215660"/>
                </a:cubicBezTo>
                <a:cubicBezTo>
                  <a:pt x="252775" y="228744"/>
                  <a:pt x="235618" y="249562"/>
                  <a:pt x="235618" y="267419"/>
                </a:cubicBezTo>
                <a:cubicBezTo>
                  <a:pt x="235618" y="282081"/>
                  <a:pt x="244245" y="310551"/>
                  <a:pt x="244245" y="3105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11685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όν-ει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5753819" y="1814236"/>
            <a:ext cx="1523419" cy="678798"/>
          </a:xfrm>
          <a:custGeom>
            <a:avLst/>
            <a:gdLst>
              <a:gd name="connsiteX0" fmla="*/ 733245 w 1523419"/>
              <a:gd name="connsiteY0" fmla="*/ 74949 h 678798"/>
              <a:gd name="connsiteX1" fmla="*/ 474453 w 1523419"/>
              <a:gd name="connsiteY1" fmla="*/ 14564 h 678798"/>
              <a:gd name="connsiteX2" fmla="*/ 431321 w 1523419"/>
              <a:gd name="connsiteY2" fmla="*/ 23190 h 678798"/>
              <a:gd name="connsiteX3" fmla="*/ 405441 w 1523419"/>
              <a:gd name="connsiteY3" fmla="*/ 31817 h 678798"/>
              <a:gd name="connsiteX4" fmla="*/ 370936 w 1523419"/>
              <a:gd name="connsiteY4" fmla="*/ 40443 h 678798"/>
              <a:gd name="connsiteX5" fmla="*/ 319177 w 1523419"/>
              <a:gd name="connsiteY5" fmla="*/ 57696 h 678798"/>
              <a:gd name="connsiteX6" fmla="*/ 293298 w 1523419"/>
              <a:gd name="connsiteY6" fmla="*/ 66322 h 678798"/>
              <a:gd name="connsiteX7" fmla="*/ 267419 w 1523419"/>
              <a:gd name="connsiteY7" fmla="*/ 83575 h 678798"/>
              <a:gd name="connsiteX8" fmla="*/ 241539 w 1523419"/>
              <a:gd name="connsiteY8" fmla="*/ 92202 h 678798"/>
              <a:gd name="connsiteX9" fmla="*/ 215660 w 1523419"/>
              <a:gd name="connsiteY9" fmla="*/ 118081 h 678798"/>
              <a:gd name="connsiteX10" fmla="*/ 181155 w 1523419"/>
              <a:gd name="connsiteY10" fmla="*/ 143960 h 678798"/>
              <a:gd name="connsiteX11" fmla="*/ 138023 w 1523419"/>
              <a:gd name="connsiteY11" fmla="*/ 195719 h 678798"/>
              <a:gd name="connsiteX12" fmla="*/ 86264 w 1523419"/>
              <a:gd name="connsiteY12" fmla="*/ 238851 h 678798"/>
              <a:gd name="connsiteX13" fmla="*/ 69011 w 1523419"/>
              <a:gd name="connsiteY13" fmla="*/ 264730 h 678798"/>
              <a:gd name="connsiteX14" fmla="*/ 43132 w 1523419"/>
              <a:gd name="connsiteY14" fmla="*/ 316489 h 678798"/>
              <a:gd name="connsiteX15" fmla="*/ 34506 w 1523419"/>
              <a:gd name="connsiteY15" fmla="*/ 342368 h 678798"/>
              <a:gd name="connsiteX16" fmla="*/ 17253 w 1523419"/>
              <a:gd name="connsiteY16" fmla="*/ 368247 h 678798"/>
              <a:gd name="connsiteX17" fmla="*/ 0 w 1523419"/>
              <a:gd name="connsiteY17" fmla="*/ 420006 h 678798"/>
              <a:gd name="connsiteX18" fmla="*/ 8626 w 1523419"/>
              <a:gd name="connsiteY18" fmla="*/ 506270 h 678798"/>
              <a:gd name="connsiteX19" fmla="*/ 17253 w 1523419"/>
              <a:gd name="connsiteY19" fmla="*/ 532149 h 678798"/>
              <a:gd name="connsiteX20" fmla="*/ 43132 w 1523419"/>
              <a:gd name="connsiteY20" fmla="*/ 549402 h 678798"/>
              <a:gd name="connsiteX21" fmla="*/ 138023 w 1523419"/>
              <a:gd name="connsiteY21" fmla="*/ 566655 h 678798"/>
              <a:gd name="connsiteX22" fmla="*/ 181155 w 1523419"/>
              <a:gd name="connsiteY22" fmla="*/ 575281 h 678798"/>
              <a:gd name="connsiteX23" fmla="*/ 345056 w 1523419"/>
              <a:gd name="connsiteY23" fmla="*/ 583907 h 678798"/>
              <a:gd name="connsiteX24" fmla="*/ 439947 w 1523419"/>
              <a:gd name="connsiteY24" fmla="*/ 592534 h 678798"/>
              <a:gd name="connsiteX25" fmla="*/ 491706 w 1523419"/>
              <a:gd name="connsiteY25" fmla="*/ 609787 h 678798"/>
              <a:gd name="connsiteX26" fmla="*/ 517585 w 1523419"/>
              <a:gd name="connsiteY26" fmla="*/ 627039 h 678798"/>
              <a:gd name="connsiteX27" fmla="*/ 569343 w 1523419"/>
              <a:gd name="connsiteY27" fmla="*/ 644292 h 678798"/>
              <a:gd name="connsiteX28" fmla="*/ 595223 w 1523419"/>
              <a:gd name="connsiteY28" fmla="*/ 652919 h 678798"/>
              <a:gd name="connsiteX29" fmla="*/ 646981 w 1523419"/>
              <a:gd name="connsiteY29" fmla="*/ 670172 h 678798"/>
              <a:gd name="connsiteX30" fmla="*/ 672860 w 1523419"/>
              <a:gd name="connsiteY30" fmla="*/ 678798 h 678798"/>
              <a:gd name="connsiteX31" fmla="*/ 785004 w 1523419"/>
              <a:gd name="connsiteY31" fmla="*/ 661545 h 678798"/>
              <a:gd name="connsiteX32" fmla="*/ 828136 w 1523419"/>
              <a:gd name="connsiteY32" fmla="*/ 652919 h 678798"/>
              <a:gd name="connsiteX33" fmla="*/ 923026 w 1523419"/>
              <a:gd name="connsiteY33" fmla="*/ 635666 h 678798"/>
              <a:gd name="connsiteX34" fmla="*/ 983411 w 1523419"/>
              <a:gd name="connsiteY34" fmla="*/ 618413 h 678798"/>
              <a:gd name="connsiteX35" fmla="*/ 1017917 w 1523419"/>
              <a:gd name="connsiteY35" fmla="*/ 609787 h 678798"/>
              <a:gd name="connsiteX36" fmla="*/ 1155939 w 1523419"/>
              <a:gd name="connsiteY36" fmla="*/ 609787 h 678798"/>
              <a:gd name="connsiteX37" fmla="*/ 1250830 w 1523419"/>
              <a:gd name="connsiteY37" fmla="*/ 618413 h 678798"/>
              <a:gd name="connsiteX38" fmla="*/ 1388853 w 1523419"/>
              <a:gd name="connsiteY38" fmla="*/ 601160 h 678798"/>
              <a:gd name="connsiteX39" fmla="*/ 1440611 w 1523419"/>
              <a:gd name="connsiteY39" fmla="*/ 583907 h 678798"/>
              <a:gd name="connsiteX40" fmla="*/ 1492370 w 1523419"/>
              <a:gd name="connsiteY40" fmla="*/ 549402 h 678798"/>
              <a:gd name="connsiteX41" fmla="*/ 1509623 w 1523419"/>
              <a:gd name="connsiteY41" fmla="*/ 523522 h 678798"/>
              <a:gd name="connsiteX42" fmla="*/ 1509623 w 1523419"/>
              <a:gd name="connsiteY42" fmla="*/ 299236 h 678798"/>
              <a:gd name="connsiteX43" fmla="*/ 1492370 w 1523419"/>
              <a:gd name="connsiteY43" fmla="*/ 238851 h 678798"/>
              <a:gd name="connsiteX44" fmla="*/ 1466490 w 1523419"/>
              <a:gd name="connsiteY44" fmla="*/ 212972 h 678798"/>
              <a:gd name="connsiteX45" fmla="*/ 1449238 w 1523419"/>
              <a:gd name="connsiteY45" fmla="*/ 187092 h 678798"/>
              <a:gd name="connsiteX46" fmla="*/ 1414732 w 1523419"/>
              <a:gd name="connsiteY46" fmla="*/ 161213 h 678798"/>
              <a:gd name="connsiteX47" fmla="*/ 1388853 w 1523419"/>
              <a:gd name="connsiteY47" fmla="*/ 135334 h 678798"/>
              <a:gd name="connsiteX48" fmla="*/ 1328468 w 1523419"/>
              <a:gd name="connsiteY48" fmla="*/ 100828 h 678798"/>
              <a:gd name="connsiteX49" fmla="*/ 1302589 w 1523419"/>
              <a:gd name="connsiteY49" fmla="*/ 92202 h 678798"/>
              <a:gd name="connsiteX50" fmla="*/ 1276709 w 1523419"/>
              <a:gd name="connsiteY50" fmla="*/ 74949 h 678798"/>
              <a:gd name="connsiteX51" fmla="*/ 1242204 w 1523419"/>
              <a:gd name="connsiteY51" fmla="*/ 66322 h 678798"/>
              <a:gd name="connsiteX52" fmla="*/ 1173192 w 1523419"/>
              <a:gd name="connsiteY52" fmla="*/ 49070 h 678798"/>
              <a:gd name="connsiteX53" fmla="*/ 1061049 w 1523419"/>
              <a:gd name="connsiteY53" fmla="*/ 57696 h 678798"/>
              <a:gd name="connsiteX54" fmla="*/ 974785 w 1523419"/>
              <a:gd name="connsiteY54" fmla="*/ 74949 h 678798"/>
              <a:gd name="connsiteX55" fmla="*/ 923026 w 1523419"/>
              <a:gd name="connsiteY55" fmla="*/ 92202 h 678798"/>
              <a:gd name="connsiteX56" fmla="*/ 854015 w 1523419"/>
              <a:gd name="connsiteY56" fmla="*/ 109455 h 678798"/>
              <a:gd name="connsiteX57" fmla="*/ 785004 w 1523419"/>
              <a:gd name="connsiteY57" fmla="*/ 126707 h 678798"/>
              <a:gd name="connsiteX58" fmla="*/ 715992 w 1523419"/>
              <a:gd name="connsiteY58" fmla="*/ 118081 h 678798"/>
              <a:gd name="connsiteX59" fmla="*/ 664234 w 1523419"/>
              <a:gd name="connsiteY59" fmla="*/ 100828 h 678798"/>
              <a:gd name="connsiteX60" fmla="*/ 646981 w 1523419"/>
              <a:gd name="connsiteY60" fmla="*/ 74949 h 67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23419" h="678798">
                <a:moveTo>
                  <a:pt x="733245" y="74949"/>
                </a:moveTo>
                <a:cubicBezTo>
                  <a:pt x="459445" y="-9297"/>
                  <a:pt x="590631" y="-11252"/>
                  <a:pt x="474453" y="14564"/>
                </a:cubicBezTo>
                <a:cubicBezTo>
                  <a:pt x="460140" y="17745"/>
                  <a:pt x="445545" y="19634"/>
                  <a:pt x="431321" y="23190"/>
                </a:cubicBezTo>
                <a:cubicBezTo>
                  <a:pt x="422499" y="25395"/>
                  <a:pt x="414184" y="29319"/>
                  <a:pt x="405441" y="31817"/>
                </a:cubicBezTo>
                <a:cubicBezTo>
                  <a:pt x="394042" y="35074"/>
                  <a:pt x="382292" y="37036"/>
                  <a:pt x="370936" y="40443"/>
                </a:cubicBezTo>
                <a:cubicBezTo>
                  <a:pt x="353517" y="45669"/>
                  <a:pt x="336430" y="51945"/>
                  <a:pt x="319177" y="57696"/>
                </a:cubicBezTo>
                <a:lnTo>
                  <a:pt x="293298" y="66322"/>
                </a:lnTo>
                <a:cubicBezTo>
                  <a:pt x="284672" y="72073"/>
                  <a:pt x="276692" y="78938"/>
                  <a:pt x="267419" y="83575"/>
                </a:cubicBezTo>
                <a:cubicBezTo>
                  <a:pt x="259286" y="87642"/>
                  <a:pt x="249105" y="87158"/>
                  <a:pt x="241539" y="92202"/>
                </a:cubicBezTo>
                <a:cubicBezTo>
                  <a:pt x="231388" y="98969"/>
                  <a:pt x="224923" y="110142"/>
                  <a:pt x="215660" y="118081"/>
                </a:cubicBezTo>
                <a:cubicBezTo>
                  <a:pt x="204744" y="127438"/>
                  <a:pt x="192071" y="134604"/>
                  <a:pt x="181155" y="143960"/>
                </a:cubicBezTo>
                <a:cubicBezTo>
                  <a:pt x="137041" y="181771"/>
                  <a:pt x="171307" y="155777"/>
                  <a:pt x="138023" y="195719"/>
                </a:cubicBezTo>
                <a:cubicBezTo>
                  <a:pt x="117269" y="220624"/>
                  <a:pt x="111707" y="221889"/>
                  <a:pt x="86264" y="238851"/>
                </a:cubicBezTo>
                <a:cubicBezTo>
                  <a:pt x="80513" y="247477"/>
                  <a:pt x="73648" y="255457"/>
                  <a:pt x="69011" y="264730"/>
                </a:cubicBezTo>
                <a:cubicBezTo>
                  <a:pt x="33293" y="336165"/>
                  <a:pt x="92581" y="242314"/>
                  <a:pt x="43132" y="316489"/>
                </a:cubicBezTo>
                <a:cubicBezTo>
                  <a:pt x="40257" y="325115"/>
                  <a:pt x="38572" y="334235"/>
                  <a:pt x="34506" y="342368"/>
                </a:cubicBezTo>
                <a:cubicBezTo>
                  <a:pt x="29869" y="351641"/>
                  <a:pt x="21464" y="358773"/>
                  <a:pt x="17253" y="368247"/>
                </a:cubicBezTo>
                <a:cubicBezTo>
                  <a:pt x="9867" y="384866"/>
                  <a:pt x="0" y="420006"/>
                  <a:pt x="0" y="420006"/>
                </a:cubicBezTo>
                <a:cubicBezTo>
                  <a:pt x="2875" y="448761"/>
                  <a:pt x="4232" y="477708"/>
                  <a:pt x="8626" y="506270"/>
                </a:cubicBezTo>
                <a:cubicBezTo>
                  <a:pt x="10009" y="515257"/>
                  <a:pt x="11573" y="525049"/>
                  <a:pt x="17253" y="532149"/>
                </a:cubicBezTo>
                <a:cubicBezTo>
                  <a:pt x="23730" y="540245"/>
                  <a:pt x="33603" y="545318"/>
                  <a:pt x="43132" y="549402"/>
                </a:cubicBezTo>
                <a:cubicBezTo>
                  <a:pt x="64207" y="558434"/>
                  <a:pt x="122765" y="564112"/>
                  <a:pt x="138023" y="566655"/>
                </a:cubicBezTo>
                <a:cubicBezTo>
                  <a:pt x="152486" y="569065"/>
                  <a:pt x="166544" y="574063"/>
                  <a:pt x="181155" y="575281"/>
                </a:cubicBezTo>
                <a:cubicBezTo>
                  <a:pt x="235675" y="579824"/>
                  <a:pt x="290468" y="580268"/>
                  <a:pt x="345056" y="583907"/>
                </a:cubicBezTo>
                <a:cubicBezTo>
                  <a:pt x="376746" y="586020"/>
                  <a:pt x="408317" y="589658"/>
                  <a:pt x="439947" y="592534"/>
                </a:cubicBezTo>
                <a:cubicBezTo>
                  <a:pt x="457200" y="598285"/>
                  <a:pt x="476574" y="599699"/>
                  <a:pt x="491706" y="609787"/>
                </a:cubicBezTo>
                <a:cubicBezTo>
                  <a:pt x="500332" y="615538"/>
                  <a:pt x="508111" y="622828"/>
                  <a:pt x="517585" y="627039"/>
                </a:cubicBezTo>
                <a:cubicBezTo>
                  <a:pt x="534204" y="634425"/>
                  <a:pt x="552090" y="638541"/>
                  <a:pt x="569343" y="644292"/>
                </a:cubicBezTo>
                <a:lnTo>
                  <a:pt x="595223" y="652919"/>
                </a:lnTo>
                <a:lnTo>
                  <a:pt x="646981" y="670172"/>
                </a:lnTo>
                <a:lnTo>
                  <a:pt x="672860" y="678798"/>
                </a:lnTo>
                <a:cubicBezTo>
                  <a:pt x="718120" y="672333"/>
                  <a:pt x="741095" y="669528"/>
                  <a:pt x="785004" y="661545"/>
                </a:cubicBezTo>
                <a:cubicBezTo>
                  <a:pt x="799430" y="658922"/>
                  <a:pt x="813710" y="655542"/>
                  <a:pt x="828136" y="652919"/>
                </a:cubicBezTo>
                <a:cubicBezTo>
                  <a:pt x="879601" y="643562"/>
                  <a:pt x="875112" y="646314"/>
                  <a:pt x="923026" y="635666"/>
                </a:cubicBezTo>
                <a:cubicBezTo>
                  <a:pt x="983700" y="622183"/>
                  <a:pt x="932980" y="632821"/>
                  <a:pt x="983411" y="618413"/>
                </a:cubicBezTo>
                <a:cubicBezTo>
                  <a:pt x="994811" y="615156"/>
                  <a:pt x="1006415" y="612662"/>
                  <a:pt x="1017917" y="609787"/>
                </a:cubicBezTo>
                <a:cubicBezTo>
                  <a:pt x="1201946" y="632790"/>
                  <a:pt x="971910" y="609787"/>
                  <a:pt x="1155939" y="609787"/>
                </a:cubicBezTo>
                <a:cubicBezTo>
                  <a:pt x="1187700" y="609787"/>
                  <a:pt x="1219200" y="615538"/>
                  <a:pt x="1250830" y="618413"/>
                </a:cubicBezTo>
                <a:cubicBezTo>
                  <a:pt x="1280834" y="615413"/>
                  <a:pt x="1353175" y="610080"/>
                  <a:pt x="1388853" y="601160"/>
                </a:cubicBezTo>
                <a:cubicBezTo>
                  <a:pt x="1406496" y="596749"/>
                  <a:pt x="1425479" y="593995"/>
                  <a:pt x="1440611" y="583907"/>
                </a:cubicBezTo>
                <a:lnTo>
                  <a:pt x="1492370" y="549402"/>
                </a:lnTo>
                <a:cubicBezTo>
                  <a:pt x="1498121" y="540775"/>
                  <a:pt x="1504986" y="532795"/>
                  <a:pt x="1509623" y="523522"/>
                </a:cubicBezTo>
                <a:cubicBezTo>
                  <a:pt x="1540330" y="462108"/>
                  <a:pt x="1510289" y="308226"/>
                  <a:pt x="1509623" y="299236"/>
                </a:cubicBezTo>
                <a:cubicBezTo>
                  <a:pt x="1509384" y="296004"/>
                  <a:pt x="1496621" y="245227"/>
                  <a:pt x="1492370" y="238851"/>
                </a:cubicBezTo>
                <a:cubicBezTo>
                  <a:pt x="1485603" y="228700"/>
                  <a:pt x="1474300" y="222344"/>
                  <a:pt x="1466490" y="212972"/>
                </a:cubicBezTo>
                <a:cubicBezTo>
                  <a:pt x="1459853" y="205007"/>
                  <a:pt x="1456569" y="194423"/>
                  <a:pt x="1449238" y="187092"/>
                </a:cubicBezTo>
                <a:cubicBezTo>
                  <a:pt x="1439072" y="176926"/>
                  <a:pt x="1425648" y="170570"/>
                  <a:pt x="1414732" y="161213"/>
                </a:cubicBezTo>
                <a:cubicBezTo>
                  <a:pt x="1405469" y="153274"/>
                  <a:pt x="1398225" y="143144"/>
                  <a:pt x="1388853" y="135334"/>
                </a:cubicBezTo>
                <a:cubicBezTo>
                  <a:pt x="1373566" y="122595"/>
                  <a:pt x="1345837" y="108272"/>
                  <a:pt x="1328468" y="100828"/>
                </a:cubicBezTo>
                <a:cubicBezTo>
                  <a:pt x="1320110" y="97246"/>
                  <a:pt x="1311215" y="95077"/>
                  <a:pt x="1302589" y="92202"/>
                </a:cubicBezTo>
                <a:cubicBezTo>
                  <a:pt x="1293962" y="86451"/>
                  <a:pt x="1286239" y="79033"/>
                  <a:pt x="1276709" y="74949"/>
                </a:cubicBezTo>
                <a:cubicBezTo>
                  <a:pt x="1265812" y="70279"/>
                  <a:pt x="1253604" y="69579"/>
                  <a:pt x="1242204" y="66322"/>
                </a:cubicBezTo>
                <a:cubicBezTo>
                  <a:pt x="1180325" y="48642"/>
                  <a:pt x="1260858" y="66602"/>
                  <a:pt x="1173192" y="49070"/>
                </a:cubicBezTo>
                <a:cubicBezTo>
                  <a:pt x="1135811" y="51945"/>
                  <a:pt x="1098226" y="52847"/>
                  <a:pt x="1061049" y="57696"/>
                </a:cubicBezTo>
                <a:cubicBezTo>
                  <a:pt x="1031971" y="61489"/>
                  <a:pt x="1002604" y="65676"/>
                  <a:pt x="974785" y="74949"/>
                </a:cubicBezTo>
                <a:cubicBezTo>
                  <a:pt x="957532" y="80700"/>
                  <a:pt x="940859" y="88636"/>
                  <a:pt x="923026" y="92202"/>
                </a:cubicBezTo>
                <a:cubicBezTo>
                  <a:pt x="817496" y="113307"/>
                  <a:pt x="926971" y="89558"/>
                  <a:pt x="854015" y="109455"/>
                </a:cubicBezTo>
                <a:cubicBezTo>
                  <a:pt x="831139" y="115694"/>
                  <a:pt x="785004" y="126707"/>
                  <a:pt x="785004" y="126707"/>
                </a:cubicBezTo>
                <a:cubicBezTo>
                  <a:pt x="762000" y="123832"/>
                  <a:pt x="738660" y="122938"/>
                  <a:pt x="715992" y="118081"/>
                </a:cubicBezTo>
                <a:cubicBezTo>
                  <a:pt x="698210" y="114271"/>
                  <a:pt x="664234" y="100828"/>
                  <a:pt x="664234" y="100828"/>
                </a:cubicBezTo>
                <a:lnTo>
                  <a:pt x="646981" y="749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26827" y="1406106"/>
            <a:ext cx="2771784" cy="5141343"/>
          </a:xfrm>
          <a:custGeom>
            <a:avLst/>
            <a:gdLst>
              <a:gd name="connsiteX0" fmla="*/ 873973 w 2771784"/>
              <a:gd name="connsiteY0" fmla="*/ 189781 h 5141343"/>
              <a:gd name="connsiteX1" fmla="*/ 658313 w 2771784"/>
              <a:gd name="connsiteY1" fmla="*/ 138022 h 5141343"/>
              <a:gd name="connsiteX2" fmla="*/ 572048 w 2771784"/>
              <a:gd name="connsiteY2" fmla="*/ 146649 h 5141343"/>
              <a:gd name="connsiteX3" fmla="*/ 477158 w 2771784"/>
              <a:gd name="connsiteY3" fmla="*/ 172528 h 5141343"/>
              <a:gd name="connsiteX4" fmla="*/ 434026 w 2771784"/>
              <a:gd name="connsiteY4" fmla="*/ 189781 h 5141343"/>
              <a:gd name="connsiteX5" fmla="*/ 408147 w 2771784"/>
              <a:gd name="connsiteY5" fmla="*/ 198407 h 5141343"/>
              <a:gd name="connsiteX6" fmla="*/ 339135 w 2771784"/>
              <a:gd name="connsiteY6" fmla="*/ 224286 h 5141343"/>
              <a:gd name="connsiteX7" fmla="*/ 313256 w 2771784"/>
              <a:gd name="connsiteY7" fmla="*/ 241539 h 5141343"/>
              <a:gd name="connsiteX8" fmla="*/ 278750 w 2771784"/>
              <a:gd name="connsiteY8" fmla="*/ 258792 h 5141343"/>
              <a:gd name="connsiteX9" fmla="*/ 226992 w 2771784"/>
              <a:gd name="connsiteY9" fmla="*/ 310551 h 5141343"/>
              <a:gd name="connsiteX10" fmla="*/ 201113 w 2771784"/>
              <a:gd name="connsiteY10" fmla="*/ 327803 h 5141343"/>
              <a:gd name="connsiteX11" fmla="*/ 183860 w 2771784"/>
              <a:gd name="connsiteY11" fmla="*/ 353683 h 5141343"/>
              <a:gd name="connsiteX12" fmla="*/ 140728 w 2771784"/>
              <a:gd name="connsiteY12" fmla="*/ 405441 h 5141343"/>
              <a:gd name="connsiteX13" fmla="*/ 114848 w 2771784"/>
              <a:gd name="connsiteY13" fmla="*/ 457200 h 5141343"/>
              <a:gd name="connsiteX14" fmla="*/ 88969 w 2771784"/>
              <a:gd name="connsiteY14" fmla="*/ 508958 h 5141343"/>
              <a:gd name="connsiteX15" fmla="*/ 63090 w 2771784"/>
              <a:gd name="connsiteY15" fmla="*/ 595222 h 5141343"/>
              <a:gd name="connsiteX16" fmla="*/ 54464 w 2771784"/>
              <a:gd name="connsiteY16" fmla="*/ 785003 h 5141343"/>
              <a:gd name="connsiteX17" fmla="*/ 45837 w 2771784"/>
              <a:gd name="connsiteY17" fmla="*/ 836762 h 5141343"/>
              <a:gd name="connsiteX18" fmla="*/ 37211 w 2771784"/>
              <a:gd name="connsiteY18" fmla="*/ 897147 h 5141343"/>
              <a:gd name="connsiteX19" fmla="*/ 28584 w 2771784"/>
              <a:gd name="connsiteY19" fmla="*/ 948905 h 5141343"/>
              <a:gd name="connsiteX20" fmla="*/ 11331 w 2771784"/>
              <a:gd name="connsiteY20" fmla="*/ 1104181 h 5141343"/>
              <a:gd name="connsiteX21" fmla="*/ 11331 w 2771784"/>
              <a:gd name="connsiteY21" fmla="*/ 1897811 h 5141343"/>
              <a:gd name="connsiteX22" fmla="*/ 19958 w 2771784"/>
              <a:gd name="connsiteY22" fmla="*/ 2018581 h 5141343"/>
              <a:gd name="connsiteX23" fmla="*/ 45837 w 2771784"/>
              <a:gd name="connsiteY23" fmla="*/ 2208362 h 5141343"/>
              <a:gd name="connsiteX24" fmla="*/ 54464 w 2771784"/>
              <a:gd name="connsiteY24" fmla="*/ 2251494 h 5141343"/>
              <a:gd name="connsiteX25" fmla="*/ 80343 w 2771784"/>
              <a:gd name="connsiteY25" fmla="*/ 2406769 h 5141343"/>
              <a:gd name="connsiteX26" fmla="*/ 97596 w 2771784"/>
              <a:gd name="connsiteY26" fmla="*/ 2484407 h 5141343"/>
              <a:gd name="connsiteX27" fmla="*/ 106222 w 2771784"/>
              <a:gd name="connsiteY27" fmla="*/ 2536166 h 5141343"/>
              <a:gd name="connsiteX28" fmla="*/ 123475 w 2771784"/>
              <a:gd name="connsiteY28" fmla="*/ 2639683 h 5141343"/>
              <a:gd name="connsiteX29" fmla="*/ 140728 w 2771784"/>
              <a:gd name="connsiteY29" fmla="*/ 2777705 h 5141343"/>
              <a:gd name="connsiteX30" fmla="*/ 149354 w 2771784"/>
              <a:gd name="connsiteY30" fmla="*/ 2829464 h 5141343"/>
              <a:gd name="connsiteX31" fmla="*/ 157981 w 2771784"/>
              <a:gd name="connsiteY31" fmla="*/ 2907102 h 5141343"/>
              <a:gd name="connsiteX32" fmla="*/ 166607 w 2771784"/>
              <a:gd name="connsiteY32" fmla="*/ 2958860 h 5141343"/>
              <a:gd name="connsiteX33" fmla="*/ 175233 w 2771784"/>
              <a:gd name="connsiteY33" fmla="*/ 3045124 h 5141343"/>
              <a:gd name="connsiteX34" fmla="*/ 183860 w 2771784"/>
              <a:gd name="connsiteY34" fmla="*/ 3122762 h 5141343"/>
              <a:gd name="connsiteX35" fmla="*/ 192486 w 2771784"/>
              <a:gd name="connsiteY35" fmla="*/ 3191773 h 5141343"/>
              <a:gd name="connsiteX36" fmla="*/ 201113 w 2771784"/>
              <a:gd name="connsiteY36" fmla="*/ 3312543 h 5141343"/>
              <a:gd name="connsiteX37" fmla="*/ 192486 w 2771784"/>
              <a:gd name="connsiteY37" fmla="*/ 3683479 h 5141343"/>
              <a:gd name="connsiteX38" fmla="*/ 192486 w 2771784"/>
              <a:gd name="connsiteY38" fmla="*/ 4183811 h 5141343"/>
              <a:gd name="connsiteX39" fmla="*/ 218365 w 2771784"/>
              <a:gd name="connsiteY39" fmla="*/ 4451230 h 5141343"/>
              <a:gd name="connsiteX40" fmla="*/ 235618 w 2771784"/>
              <a:gd name="connsiteY40" fmla="*/ 4563373 h 5141343"/>
              <a:gd name="connsiteX41" fmla="*/ 244245 w 2771784"/>
              <a:gd name="connsiteY41" fmla="*/ 4589252 h 5141343"/>
              <a:gd name="connsiteX42" fmla="*/ 261498 w 2771784"/>
              <a:gd name="connsiteY42" fmla="*/ 4675517 h 5141343"/>
              <a:gd name="connsiteX43" fmla="*/ 296003 w 2771784"/>
              <a:gd name="connsiteY43" fmla="*/ 4779034 h 5141343"/>
              <a:gd name="connsiteX44" fmla="*/ 339135 w 2771784"/>
              <a:gd name="connsiteY44" fmla="*/ 4891177 h 5141343"/>
              <a:gd name="connsiteX45" fmla="*/ 356388 w 2771784"/>
              <a:gd name="connsiteY45" fmla="*/ 4925683 h 5141343"/>
              <a:gd name="connsiteX46" fmla="*/ 390894 w 2771784"/>
              <a:gd name="connsiteY46" fmla="*/ 4968815 h 5141343"/>
              <a:gd name="connsiteX47" fmla="*/ 416773 w 2771784"/>
              <a:gd name="connsiteY47" fmla="*/ 4994694 h 5141343"/>
              <a:gd name="connsiteX48" fmla="*/ 459905 w 2771784"/>
              <a:gd name="connsiteY48" fmla="*/ 5020573 h 5141343"/>
              <a:gd name="connsiteX49" fmla="*/ 494411 w 2771784"/>
              <a:gd name="connsiteY49" fmla="*/ 5046452 h 5141343"/>
              <a:gd name="connsiteX50" fmla="*/ 606554 w 2771784"/>
              <a:gd name="connsiteY50" fmla="*/ 5089585 h 5141343"/>
              <a:gd name="connsiteX51" fmla="*/ 666939 w 2771784"/>
              <a:gd name="connsiteY51" fmla="*/ 5098211 h 5141343"/>
              <a:gd name="connsiteX52" fmla="*/ 1003369 w 2771784"/>
              <a:gd name="connsiteY52" fmla="*/ 5089585 h 5141343"/>
              <a:gd name="connsiteX53" fmla="*/ 1132765 w 2771784"/>
              <a:gd name="connsiteY53" fmla="*/ 5080958 h 5141343"/>
              <a:gd name="connsiteX54" fmla="*/ 1331173 w 2771784"/>
              <a:gd name="connsiteY54" fmla="*/ 5072332 h 5141343"/>
              <a:gd name="connsiteX55" fmla="*/ 1408811 w 2771784"/>
              <a:gd name="connsiteY55" fmla="*/ 5080958 h 5141343"/>
              <a:gd name="connsiteX56" fmla="*/ 1529581 w 2771784"/>
              <a:gd name="connsiteY56" fmla="*/ 5089585 h 5141343"/>
              <a:gd name="connsiteX57" fmla="*/ 1589965 w 2771784"/>
              <a:gd name="connsiteY57" fmla="*/ 5106837 h 5141343"/>
              <a:gd name="connsiteX58" fmla="*/ 1641724 w 2771784"/>
              <a:gd name="connsiteY58" fmla="*/ 5115464 h 5141343"/>
              <a:gd name="connsiteX59" fmla="*/ 1883264 w 2771784"/>
              <a:gd name="connsiteY59" fmla="*/ 5141343 h 5141343"/>
              <a:gd name="connsiteX60" fmla="*/ 2038539 w 2771784"/>
              <a:gd name="connsiteY60" fmla="*/ 5132717 h 5141343"/>
              <a:gd name="connsiteX61" fmla="*/ 2081671 w 2771784"/>
              <a:gd name="connsiteY61" fmla="*/ 5124090 h 5141343"/>
              <a:gd name="connsiteX62" fmla="*/ 2202441 w 2771784"/>
              <a:gd name="connsiteY62" fmla="*/ 5055079 h 5141343"/>
              <a:gd name="connsiteX63" fmla="*/ 2288705 w 2771784"/>
              <a:gd name="connsiteY63" fmla="*/ 4968815 h 5141343"/>
              <a:gd name="connsiteX64" fmla="*/ 2323211 w 2771784"/>
              <a:gd name="connsiteY64" fmla="*/ 4934309 h 5141343"/>
              <a:gd name="connsiteX65" fmla="*/ 2349090 w 2771784"/>
              <a:gd name="connsiteY65" fmla="*/ 4908430 h 5141343"/>
              <a:gd name="connsiteX66" fmla="*/ 2478486 w 2771784"/>
              <a:gd name="connsiteY66" fmla="*/ 4727275 h 5141343"/>
              <a:gd name="connsiteX67" fmla="*/ 2495739 w 2771784"/>
              <a:gd name="connsiteY67" fmla="*/ 4684143 h 5141343"/>
              <a:gd name="connsiteX68" fmla="*/ 2538871 w 2771784"/>
              <a:gd name="connsiteY68" fmla="*/ 4589252 h 5141343"/>
              <a:gd name="connsiteX69" fmla="*/ 2616509 w 2771784"/>
              <a:gd name="connsiteY69" fmla="*/ 4339086 h 5141343"/>
              <a:gd name="connsiteX70" fmla="*/ 2651015 w 2771784"/>
              <a:gd name="connsiteY70" fmla="*/ 4235569 h 5141343"/>
              <a:gd name="connsiteX71" fmla="*/ 2737279 w 2771784"/>
              <a:gd name="connsiteY71" fmla="*/ 3890513 h 5141343"/>
              <a:gd name="connsiteX72" fmla="*/ 2771784 w 2771784"/>
              <a:gd name="connsiteY72" fmla="*/ 3692105 h 5141343"/>
              <a:gd name="connsiteX73" fmla="*/ 2754531 w 2771784"/>
              <a:gd name="connsiteY73" fmla="*/ 3200400 h 5141343"/>
              <a:gd name="connsiteX74" fmla="*/ 2745905 w 2771784"/>
              <a:gd name="connsiteY74" fmla="*/ 3165894 h 5141343"/>
              <a:gd name="connsiteX75" fmla="*/ 2720026 w 2771784"/>
              <a:gd name="connsiteY75" fmla="*/ 3019245 h 5141343"/>
              <a:gd name="connsiteX76" fmla="*/ 2685520 w 2771784"/>
              <a:gd name="connsiteY76" fmla="*/ 2786332 h 5141343"/>
              <a:gd name="connsiteX77" fmla="*/ 2676894 w 2771784"/>
              <a:gd name="connsiteY77" fmla="*/ 2682815 h 5141343"/>
              <a:gd name="connsiteX78" fmla="*/ 2668267 w 2771784"/>
              <a:gd name="connsiteY78" fmla="*/ 2441275 h 5141343"/>
              <a:gd name="connsiteX79" fmla="*/ 2659641 w 2771784"/>
              <a:gd name="connsiteY79" fmla="*/ 2372264 h 5141343"/>
              <a:gd name="connsiteX80" fmla="*/ 2651015 w 2771784"/>
              <a:gd name="connsiteY80" fmla="*/ 2242868 h 5141343"/>
              <a:gd name="connsiteX81" fmla="*/ 2642388 w 2771784"/>
              <a:gd name="connsiteY81" fmla="*/ 2173856 h 5141343"/>
              <a:gd name="connsiteX82" fmla="*/ 2616509 w 2771784"/>
              <a:gd name="connsiteY82" fmla="*/ 1906437 h 5141343"/>
              <a:gd name="connsiteX83" fmla="*/ 2607882 w 2771784"/>
              <a:gd name="connsiteY83" fmla="*/ 1820173 h 5141343"/>
              <a:gd name="connsiteX84" fmla="*/ 2564750 w 2771784"/>
              <a:gd name="connsiteY84" fmla="*/ 1673524 h 5141343"/>
              <a:gd name="connsiteX85" fmla="*/ 2547498 w 2771784"/>
              <a:gd name="connsiteY85" fmla="*/ 1595886 h 5141343"/>
              <a:gd name="connsiteX86" fmla="*/ 2521618 w 2771784"/>
              <a:gd name="connsiteY86" fmla="*/ 1423358 h 5141343"/>
              <a:gd name="connsiteX87" fmla="*/ 2530245 w 2771784"/>
              <a:gd name="connsiteY87" fmla="*/ 1147313 h 5141343"/>
              <a:gd name="connsiteX88" fmla="*/ 2538871 w 2771784"/>
              <a:gd name="connsiteY88" fmla="*/ 1061049 h 5141343"/>
              <a:gd name="connsiteX89" fmla="*/ 2556124 w 2771784"/>
              <a:gd name="connsiteY89" fmla="*/ 819509 h 5141343"/>
              <a:gd name="connsiteX90" fmla="*/ 2530245 w 2771784"/>
              <a:gd name="connsiteY90" fmla="*/ 698739 h 5141343"/>
              <a:gd name="connsiteX91" fmla="*/ 2495739 w 2771784"/>
              <a:gd name="connsiteY91" fmla="*/ 638354 h 5141343"/>
              <a:gd name="connsiteX92" fmla="*/ 2357716 w 2771784"/>
              <a:gd name="connsiteY92" fmla="*/ 508958 h 5141343"/>
              <a:gd name="connsiteX93" fmla="*/ 2280079 w 2771784"/>
              <a:gd name="connsiteY93" fmla="*/ 457200 h 5141343"/>
              <a:gd name="connsiteX94" fmla="*/ 2185188 w 2771784"/>
              <a:gd name="connsiteY94" fmla="*/ 362309 h 5141343"/>
              <a:gd name="connsiteX95" fmla="*/ 2107550 w 2771784"/>
              <a:gd name="connsiteY95" fmla="*/ 301924 h 5141343"/>
              <a:gd name="connsiteX96" fmla="*/ 1943648 w 2771784"/>
              <a:gd name="connsiteY96" fmla="*/ 215660 h 5141343"/>
              <a:gd name="connsiteX97" fmla="*/ 1874637 w 2771784"/>
              <a:gd name="connsiteY97" fmla="*/ 189781 h 5141343"/>
              <a:gd name="connsiteX98" fmla="*/ 1814252 w 2771784"/>
              <a:gd name="connsiteY98" fmla="*/ 181154 h 5141343"/>
              <a:gd name="connsiteX99" fmla="*/ 1633098 w 2771784"/>
              <a:gd name="connsiteY99" fmla="*/ 146649 h 5141343"/>
              <a:gd name="connsiteX100" fmla="*/ 1434690 w 2771784"/>
              <a:gd name="connsiteY100" fmla="*/ 112143 h 5141343"/>
              <a:gd name="connsiteX101" fmla="*/ 1244909 w 2771784"/>
              <a:gd name="connsiteY101" fmla="*/ 51758 h 5141343"/>
              <a:gd name="connsiteX102" fmla="*/ 1167271 w 2771784"/>
              <a:gd name="connsiteY102" fmla="*/ 34505 h 5141343"/>
              <a:gd name="connsiteX103" fmla="*/ 1072381 w 2771784"/>
              <a:gd name="connsiteY103" fmla="*/ 8626 h 5141343"/>
              <a:gd name="connsiteX104" fmla="*/ 968864 w 2771784"/>
              <a:gd name="connsiteY104" fmla="*/ 0 h 5141343"/>
              <a:gd name="connsiteX105" fmla="*/ 779082 w 2771784"/>
              <a:gd name="connsiteY105" fmla="*/ 8626 h 5141343"/>
              <a:gd name="connsiteX106" fmla="*/ 641060 w 2771784"/>
              <a:gd name="connsiteY106" fmla="*/ 34505 h 5141343"/>
              <a:gd name="connsiteX107" fmla="*/ 511664 w 2771784"/>
              <a:gd name="connsiteY107" fmla="*/ 86264 h 5141343"/>
              <a:gd name="connsiteX108" fmla="*/ 468531 w 2771784"/>
              <a:gd name="connsiteY108" fmla="*/ 103517 h 5141343"/>
              <a:gd name="connsiteX109" fmla="*/ 425399 w 2771784"/>
              <a:gd name="connsiteY109" fmla="*/ 120769 h 5141343"/>
              <a:gd name="connsiteX110" fmla="*/ 382267 w 2771784"/>
              <a:gd name="connsiteY110" fmla="*/ 146649 h 5141343"/>
              <a:gd name="connsiteX111" fmla="*/ 347762 w 2771784"/>
              <a:gd name="connsiteY111" fmla="*/ 163902 h 5141343"/>
              <a:gd name="connsiteX112" fmla="*/ 261498 w 2771784"/>
              <a:gd name="connsiteY112" fmla="*/ 215660 h 5141343"/>
              <a:gd name="connsiteX113" fmla="*/ 235618 w 2771784"/>
              <a:gd name="connsiteY113" fmla="*/ 267419 h 5141343"/>
              <a:gd name="connsiteX114" fmla="*/ 244245 w 2771784"/>
              <a:gd name="connsiteY114" fmla="*/ 310551 h 51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771784" h="5141343">
                <a:moveTo>
                  <a:pt x="873973" y="189781"/>
                </a:moveTo>
                <a:cubicBezTo>
                  <a:pt x="802086" y="172528"/>
                  <a:pt x="731498" y="148477"/>
                  <a:pt x="658313" y="138022"/>
                </a:cubicBezTo>
                <a:cubicBezTo>
                  <a:pt x="629705" y="133935"/>
                  <a:pt x="600553" y="141898"/>
                  <a:pt x="572048" y="146649"/>
                </a:cubicBezTo>
                <a:cubicBezTo>
                  <a:pt x="550586" y="150226"/>
                  <a:pt x="503915" y="162494"/>
                  <a:pt x="477158" y="172528"/>
                </a:cubicBezTo>
                <a:cubicBezTo>
                  <a:pt x="462659" y="177965"/>
                  <a:pt x="448525" y="184344"/>
                  <a:pt x="434026" y="189781"/>
                </a:cubicBezTo>
                <a:cubicBezTo>
                  <a:pt x="425512" y="192974"/>
                  <a:pt x="416505" y="194825"/>
                  <a:pt x="408147" y="198407"/>
                </a:cubicBezTo>
                <a:cubicBezTo>
                  <a:pt x="344992" y="225473"/>
                  <a:pt x="402753" y="208382"/>
                  <a:pt x="339135" y="224286"/>
                </a:cubicBezTo>
                <a:cubicBezTo>
                  <a:pt x="330509" y="230037"/>
                  <a:pt x="322258" y="236395"/>
                  <a:pt x="313256" y="241539"/>
                </a:cubicBezTo>
                <a:cubicBezTo>
                  <a:pt x="302091" y="247919"/>
                  <a:pt x="288792" y="250759"/>
                  <a:pt x="278750" y="258792"/>
                </a:cubicBezTo>
                <a:cubicBezTo>
                  <a:pt x="259698" y="274034"/>
                  <a:pt x="247294" y="297017"/>
                  <a:pt x="226992" y="310551"/>
                </a:cubicBezTo>
                <a:lnTo>
                  <a:pt x="201113" y="327803"/>
                </a:lnTo>
                <a:cubicBezTo>
                  <a:pt x="195362" y="336430"/>
                  <a:pt x="190497" y="345718"/>
                  <a:pt x="183860" y="353683"/>
                </a:cubicBezTo>
                <a:cubicBezTo>
                  <a:pt x="160011" y="382302"/>
                  <a:pt x="156792" y="373313"/>
                  <a:pt x="140728" y="405441"/>
                </a:cubicBezTo>
                <a:cubicBezTo>
                  <a:pt x="105009" y="476876"/>
                  <a:pt x="164297" y="383026"/>
                  <a:pt x="114848" y="457200"/>
                </a:cubicBezTo>
                <a:cubicBezTo>
                  <a:pt x="83391" y="551574"/>
                  <a:pt x="133559" y="408630"/>
                  <a:pt x="88969" y="508958"/>
                </a:cubicBezTo>
                <a:cubicBezTo>
                  <a:pt x="76967" y="535962"/>
                  <a:pt x="70259" y="566544"/>
                  <a:pt x="63090" y="595222"/>
                </a:cubicBezTo>
                <a:cubicBezTo>
                  <a:pt x="60215" y="658482"/>
                  <a:pt x="58976" y="721838"/>
                  <a:pt x="54464" y="785003"/>
                </a:cubicBezTo>
                <a:cubicBezTo>
                  <a:pt x="53218" y="802450"/>
                  <a:pt x="48497" y="819474"/>
                  <a:pt x="45837" y="836762"/>
                </a:cubicBezTo>
                <a:cubicBezTo>
                  <a:pt x="42745" y="856858"/>
                  <a:pt x="40303" y="877051"/>
                  <a:pt x="37211" y="897147"/>
                </a:cubicBezTo>
                <a:cubicBezTo>
                  <a:pt x="34551" y="914434"/>
                  <a:pt x="31058" y="931590"/>
                  <a:pt x="28584" y="948905"/>
                </a:cubicBezTo>
                <a:cubicBezTo>
                  <a:pt x="20447" y="1005864"/>
                  <a:pt x="17188" y="1045617"/>
                  <a:pt x="11331" y="1104181"/>
                </a:cubicBezTo>
                <a:cubicBezTo>
                  <a:pt x="-5123" y="1466196"/>
                  <a:pt x="-2370" y="1322390"/>
                  <a:pt x="11331" y="1897811"/>
                </a:cubicBezTo>
                <a:cubicBezTo>
                  <a:pt x="12292" y="1938159"/>
                  <a:pt x="15942" y="1978422"/>
                  <a:pt x="19958" y="2018581"/>
                </a:cubicBezTo>
                <a:cubicBezTo>
                  <a:pt x="25959" y="2078590"/>
                  <a:pt x="34652" y="2146846"/>
                  <a:pt x="45837" y="2208362"/>
                </a:cubicBezTo>
                <a:cubicBezTo>
                  <a:pt x="48460" y="2222788"/>
                  <a:pt x="51916" y="2237055"/>
                  <a:pt x="54464" y="2251494"/>
                </a:cubicBezTo>
                <a:cubicBezTo>
                  <a:pt x="63583" y="2303168"/>
                  <a:pt x="71717" y="2355011"/>
                  <a:pt x="80343" y="2406769"/>
                </a:cubicBezTo>
                <a:cubicBezTo>
                  <a:pt x="90465" y="2467501"/>
                  <a:pt x="83437" y="2441933"/>
                  <a:pt x="97596" y="2484407"/>
                </a:cubicBezTo>
                <a:cubicBezTo>
                  <a:pt x="100471" y="2501660"/>
                  <a:pt x="103910" y="2518828"/>
                  <a:pt x="106222" y="2536166"/>
                </a:cubicBezTo>
                <a:cubicBezTo>
                  <a:pt x="119062" y="2632470"/>
                  <a:pt x="105493" y="2585738"/>
                  <a:pt x="123475" y="2639683"/>
                </a:cubicBezTo>
                <a:cubicBezTo>
                  <a:pt x="143125" y="2757591"/>
                  <a:pt x="119995" y="2611841"/>
                  <a:pt x="140728" y="2777705"/>
                </a:cubicBezTo>
                <a:cubicBezTo>
                  <a:pt x="142898" y="2795061"/>
                  <a:pt x="147042" y="2812126"/>
                  <a:pt x="149354" y="2829464"/>
                </a:cubicBezTo>
                <a:cubicBezTo>
                  <a:pt x="152795" y="2855274"/>
                  <a:pt x="154540" y="2881292"/>
                  <a:pt x="157981" y="2907102"/>
                </a:cubicBezTo>
                <a:cubicBezTo>
                  <a:pt x="160293" y="2924439"/>
                  <a:pt x="164438" y="2941504"/>
                  <a:pt x="166607" y="2958860"/>
                </a:cubicBezTo>
                <a:cubicBezTo>
                  <a:pt x="170191" y="2987535"/>
                  <a:pt x="172208" y="3016385"/>
                  <a:pt x="175233" y="3045124"/>
                </a:cubicBezTo>
                <a:cubicBezTo>
                  <a:pt x="177959" y="3071020"/>
                  <a:pt x="180818" y="3096902"/>
                  <a:pt x="183860" y="3122762"/>
                </a:cubicBezTo>
                <a:cubicBezTo>
                  <a:pt x="186569" y="3145786"/>
                  <a:pt x="190387" y="3168686"/>
                  <a:pt x="192486" y="3191773"/>
                </a:cubicBezTo>
                <a:cubicBezTo>
                  <a:pt x="196140" y="3231966"/>
                  <a:pt x="198237" y="3272286"/>
                  <a:pt x="201113" y="3312543"/>
                </a:cubicBezTo>
                <a:cubicBezTo>
                  <a:pt x="198237" y="3436188"/>
                  <a:pt x="195036" y="3559827"/>
                  <a:pt x="192486" y="3683479"/>
                </a:cubicBezTo>
                <a:cubicBezTo>
                  <a:pt x="182713" y="4157450"/>
                  <a:pt x="146267" y="3998923"/>
                  <a:pt x="192486" y="4183811"/>
                </a:cubicBezTo>
                <a:cubicBezTo>
                  <a:pt x="199971" y="4281111"/>
                  <a:pt x="204108" y="4351434"/>
                  <a:pt x="218365" y="4451230"/>
                </a:cubicBezTo>
                <a:cubicBezTo>
                  <a:pt x="221115" y="4470476"/>
                  <a:pt x="230833" y="4541842"/>
                  <a:pt x="235618" y="4563373"/>
                </a:cubicBezTo>
                <a:cubicBezTo>
                  <a:pt x="237591" y="4572249"/>
                  <a:pt x="241369" y="4580626"/>
                  <a:pt x="244245" y="4589252"/>
                </a:cubicBezTo>
                <a:cubicBezTo>
                  <a:pt x="249398" y="4620170"/>
                  <a:pt x="252304" y="4646096"/>
                  <a:pt x="261498" y="4675517"/>
                </a:cubicBezTo>
                <a:cubicBezTo>
                  <a:pt x="272347" y="4710233"/>
                  <a:pt x="284501" y="4744528"/>
                  <a:pt x="296003" y="4779034"/>
                </a:cubicBezTo>
                <a:cubicBezTo>
                  <a:pt x="315605" y="4837841"/>
                  <a:pt x="311603" y="4830605"/>
                  <a:pt x="339135" y="4891177"/>
                </a:cubicBezTo>
                <a:cubicBezTo>
                  <a:pt x="344456" y="4902884"/>
                  <a:pt x="349255" y="4914983"/>
                  <a:pt x="356388" y="4925683"/>
                </a:cubicBezTo>
                <a:cubicBezTo>
                  <a:pt x="366601" y="4941003"/>
                  <a:pt x="378770" y="4954959"/>
                  <a:pt x="390894" y="4968815"/>
                </a:cubicBezTo>
                <a:cubicBezTo>
                  <a:pt x="398927" y="4977996"/>
                  <a:pt x="407013" y="4987374"/>
                  <a:pt x="416773" y="4994694"/>
                </a:cubicBezTo>
                <a:cubicBezTo>
                  <a:pt x="430186" y="5004754"/>
                  <a:pt x="445954" y="5011273"/>
                  <a:pt x="459905" y="5020573"/>
                </a:cubicBezTo>
                <a:cubicBezTo>
                  <a:pt x="471868" y="5028548"/>
                  <a:pt x="481789" y="5039567"/>
                  <a:pt x="494411" y="5046452"/>
                </a:cubicBezTo>
                <a:cubicBezTo>
                  <a:pt x="514408" y="5057359"/>
                  <a:pt x="581442" y="5083790"/>
                  <a:pt x="606554" y="5089585"/>
                </a:cubicBezTo>
                <a:cubicBezTo>
                  <a:pt x="626366" y="5094157"/>
                  <a:pt x="646811" y="5095336"/>
                  <a:pt x="666939" y="5098211"/>
                </a:cubicBezTo>
                <a:lnTo>
                  <a:pt x="1003369" y="5089585"/>
                </a:lnTo>
                <a:cubicBezTo>
                  <a:pt x="1046567" y="5087985"/>
                  <a:pt x="1089597" y="5083230"/>
                  <a:pt x="1132765" y="5080958"/>
                </a:cubicBezTo>
                <a:lnTo>
                  <a:pt x="1331173" y="5072332"/>
                </a:lnTo>
                <a:cubicBezTo>
                  <a:pt x="1357052" y="5075207"/>
                  <a:pt x="1382870" y="5078702"/>
                  <a:pt x="1408811" y="5080958"/>
                </a:cubicBezTo>
                <a:cubicBezTo>
                  <a:pt x="1449019" y="5084454"/>
                  <a:pt x="1489627" y="5083877"/>
                  <a:pt x="1529581" y="5089585"/>
                </a:cubicBezTo>
                <a:cubicBezTo>
                  <a:pt x="1550304" y="5092545"/>
                  <a:pt x="1569568" y="5102130"/>
                  <a:pt x="1589965" y="5106837"/>
                </a:cubicBezTo>
                <a:cubicBezTo>
                  <a:pt x="1607008" y="5110770"/>
                  <a:pt x="1624409" y="5112990"/>
                  <a:pt x="1641724" y="5115464"/>
                </a:cubicBezTo>
                <a:cubicBezTo>
                  <a:pt x="1784221" y="5135821"/>
                  <a:pt x="1748466" y="5130974"/>
                  <a:pt x="1883264" y="5141343"/>
                </a:cubicBezTo>
                <a:cubicBezTo>
                  <a:pt x="1935022" y="5138468"/>
                  <a:pt x="1986896" y="5137208"/>
                  <a:pt x="2038539" y="5132717"/>
                </a:cubicBezTo>
                <a:cubicBezTo>
                  <a:pt x="2053146" y="5131447"/>
                  <a:pt x="2067986" y="5129353"/>
                  <a:pt x="2081671" y="5124090"/>
                </a:cubicBezTo>
                <a:cubicBezTo>
                  <a:pt x="2110078" y="5113164"/>
                  <a:pt x="2176972" y="5077364"/>
                  <a:pt x="2202441" y="5055079"/>
                </a:cubicBezTo>
                <a:cubicBezTo>
                  <a:pt x="2233045" y="5028301"/>
                  <a:pt x="2259950" y="4997570"/>
                  <a:pt x="2288705" y="4968815"/>
                </a:cubicBezTo>
                <a:lnTo>
                  <a:pt x="2323211" y="4934309"/>
                </a:lnTo>
                <a:cubicBezTo>
                  <a:pt x="2331837" y="4925683"/>
                  <a:pt x="2341652" y="4918100"/>
                  <a:pt x="2349090" y="4908430"/>
                </a:cubicBezTo>
                <a:cubicBezTo>
                  <a:pt x="2397227" y="4845851"/>
                  <a:pt x="2441802" y="4795401"/>
                  <a:pt x="2478486" y="4727275"/>
                </a:cubicBezTo>
                <a:cubicBezTo>
                  <a:pt x="2485827" y="4713641"/>
                  <a:pt x="2489532" y="4698330"/>
                  <a:pt x="2495739" y="4684143"/>
                </a:cubicBezTo>
                <a:cubicBezTo>
                  <a:pt x="2509665" y="4652311"/>
                  <a:pt x="2525967" y="4621512"/>
                  <a:pt x="2538871" y="4589252"/>
                </a:cubicBezTo>
                <a:cubicBezTo>
                  <a:pt x="2556922" y="4544125"/>
                  <a:pt x="2615933" y="4340814"/>
                  <a:pt x="2616509" y="4339086"/>
                </a:cubicBezTo>
                <a:cubicBezTo>
                  <a:pt x="2628011" y="4304580"/>
                  <a:pt x="2640318" y="4270333"/>
                  <a:pt x="2651015" y="4235569"/>
                </a:cubicBezTo>
                <a:cubicBezTo>
                  <a:pt x="2682123" y="4134468"/>
                  <a:pt x="2720960" y="3984347"/>
                  <a:pt x="2737279" y="3890513"/>
                </a:cubicBezTo>
                <a:lnTo>
                  <a:pt x="2771784" y="3692105"/>
                </a:lnTo>
                <a:cubicBezTo>
                  <a:pt x="2766033" y="3528203"/>
                  <a:pt x="2762587" y="3364205"/>
                  <a:pt x="2754531" y="3200400"/>
                </a:cubicBezTo>
                <a:cubicBezTo>
                  <a:pt x="2753949" y="3188558"/>
                  <a:pt x="2747582" y="3177631"/>
                  <a:pt x="2745905" y="3165894"/>
                </a:cubicBezTo>
                <a:cubicBezTo>
                  <a:pt x="2708438" y="2903615"/>
                  <a:pt x="2764601" y="3219832"/>
                  <a:pt x="2720026" y="3019245"/>
                </a:cubicBezTo>
                <a:cubicBezTo>
                  <a:pt x="2703828" y="2946353"/>
                  <a:pt x="2693278" y="2858737"/>
                  <a:pt x="2685520" y="2786332"/>
                </a:cubicBezTo>
                <a:cubicBezTo>
                  <a:pt x="2681831" y="2751904"/>
                  <a:pt x="2679769" y="2717321"/>
                  <a:pt x="2676894" y="2682815"/>
                </a:cubicBezTo>
                <a:cubicBezTo>
                  <a:pt x="2674018" y="2602302"/>
                  <a:pt x="2672736" y="2521716"/>
                  <a:pt x="2668267" y="2441275"/>
                </a:cubicBezTo>
                <a:cubicBezTo>
                  <a:pt x="2666981" y="2418128"/>
                  <a:pt x="2661649" y="2395360"/>
                  <a:pt x="2659641" y="2372264"/>
                </a:cubicBezTo>
                <a:cubicBezTo>
                  <a:pt x="2655896" y="2329199"/>
                  <a:pt x="2654760" y="2285933"/>
                  <a:pt x="2651015" y="2242868"/>
                </a:cubicBezTo>
                <a:cubicBezTo>
                  <a:pt x="2649007" y="2219772"/>
                  <a:pt x="2644487" y="2196944"/>
                  <a:pt x="2642388" y="2173856"/>
                </a:cubicBezTo>
                <a:cubicBezTo>
                  <a:pt x="2607553" y="1790668"/>
                  <a:pt x="2666165" y="2353327"/>
                  <a:pt x="2616509" y="1906437"/>
                </a:cubicBezTo>
                <a:cubicBezTo>
                  <a:pt x="2613318" y="1877716"/>
                  <a:pt x="2613052" y="1848605"/>
                  <a:pt x="2607882" y="1820173"/>
                </a:cubicBezTo>
                <a:cubicBezTo>
                  <a:pt x="2565482" y="1586978"/>
                  <a:pt x="2600770" y="1799597"/>
                  <a:pt x="2564750" y="1673524"/>
                </a:cubicBezTo>
                <a:cubicBezTo>
                  <a:pt x="2557467" y="1648033"/>
                  <a:pt x="2552959" y="1621828"/>
                  <a:pt x="2547498" y="1595886"/>
                </a:cubicBezTo>
                <a:cubicBezTo>
                  <a:pt x="2525669" y="1492194"/>
                  <a:pt x="2532088" y="1528050"/>
                  <a:pt x="2521618" y="1423358"/>
                </a:cubicBezTo>
                <a:cubicBezTo>
                  <a:pt x="2524494" y="1331343"/>
                  <a:pt x="2525866" y="1239269"/>
                  <a:pt x="2530245" y="1147313"/>
                </a:cubicBezTo>
                <a:cubicBezTo>
                  <a:pt x="2531620" y="1118448"/>
                  <a:pt x="2536368" y="1089838"/>
                  <a:pt x="2538871" y="1061049"/>
                </a:cubicBezTo>
                <a:cubicBezTo>
                  <a:pt x="2545699" y="982528"/>
                  <a:pt x="2550901" y="897852"/>
                  <a:pt x="2556124" y="819509"/>
                </a:cubicBezTo>
                <a:cubicBezTo>
                  <a:pt x="2547498" y="779252"/>
                  <a:pt x="2543264" y="737797"/>
                  <a:pt x="2530245" y="698739"/>
                </a:cubicBezTo>
                <a:cubicBezTo>
                  <a:pt x="2522914" y="676746"/>
                  <a:pt x="2508599" y="657643"/>
                  <a:pt x="2495739" y="638354"/>
                </a:cubicBezTo>
                <a:cubicBezTo>
                  <a:pt x="2456995" y="580239"/>
                  <a:pt x="2417265" y="557999"/>
                  <a:pt x="2357716" y="508958"/>
                </a:cubicBezTo>
                <a:cubicBezTo>
                  <a:pt x="2308408" y="468352"/>
                  <a:pt x="2328352" y="481336"/>
                  <a:pt x="2280079" y="457200"/>
                </a:cubicBezTo>
                <a:cubicBezTo>
                  <a:pt x="2248449" y="425570"/>
                  <a:pt x="2222407" y="387122"/>
                  <a:pt x="2185188" y="362309"/>
                </a:cubicBezTo>
                <a:cubicBezTo>
                  <a:pt x="1985445" y="229144"/>
                  <a:pt x="2229188" y="396530"/>
                  <a:pt x="2107550" y="301924"/>
                </a:cubicBezTo>
                <a:cubicBezTo>
                  <a:pt x="2058597" y="263850"/>
                  <a:pt x="2000810" y="238525"/>
                  <a:pt x="1943648" y="215660"/>
                </a:cubicBezTo>
                <a:cubicBezTo>
                  <a:pt x="1920837" y="206536"/>
                  <a:pt x="1898375" y="196111"/>
                  <a:pt x="1874637" y="189781"/>
                </a:cubicBezTo>
                <a:cubicBezTo>
                  <a:pt x="1854991" y="184542"/>
                  <a:pt x="1834268" y="184728"/>
                  <a:pt x="1814252" y="181154"/>
                </a:cubicBezTo>
                <a:cubicBezTo>
                  <a:pt x="1753739" y="170348"/>
                  <a:pt x="1694094" y="154274"/>
                  <a:pt x="1633098" y="146649"/>
                </a:cubicBezTo>
                <a:cubicBezTo>
                  <a:pt x="1571757" y="138981"/>
                  <a:pt x="1489452" y="130397"/>
                  <a:pt x="1434690" y="112143"/>
                </a:cubicBezTo>
                <a:cubicBezTo>
                  <a:pt x="1333903" y="78547"/>
                  <a:pt x="1326693" y="74062"/>
                  <a:pt x="1244909" y="51758"/>
                </a:cubicBezTo>
                <a:cubicBezTo>
                  <a:pt x="1147525" y="25199"/>
                  <a:pt x="1282198" y="63237"/>
                  <a:pt x="1167271" y="34505"/>
                </a:cubicBezTo>
                <a:cubicBezTo>
                  <a:pt x="1135465" y="26553"/>
                  <a:pt x="1104681" y="14243"/>
                  <a:pt x="1072381" y="8626"/>
                </a:cubicBezTo>
                <a:cubicBezTo>
                  <a:pt x="1038268" y="2693"/>
                  <a:pt x="1003370" y="2875"/>
                  <a:pt x="968864" y="0"/>
                </a:cubicBezTo>
                <a:cubicBezTo>
                  <a:pt x="905603" y="2875"/>
                  <a:pt x="842060" y="1997"/>
                  <a:pt x="779082" y="8626"/>
                </a:cubicBezTo>
                <a:cubicBezTo>
                  <a:pt x="732530" y="13526"/>
                  <a:pt x="641060" y="34505"/>
                  <a:pt x="641060" y="34505"/>
                </a:cubicBezTo>
                <a:lnTo>
                  <a:pt x="511664" y="86264"/>
                </a:lnTo>
                <a:lnTo>
                  <a:pt x="468531" y="103517"/>
                </a:lnTo>
                <a:cubicBezTo>
                  <a:pt x="454154" y="109268"/>
                  <a:pt x="438677" y="112802"/>
                  <a:pt x="425399" y="120769"/>
                </a:cubicBezTo>
                <a:cubicBezTo>
                  <a:pt x="411022" y="129396"/>
                  <a:pt x="396924" y="138506"/>
                  <a:pt x="382267" y="146649"/>
                </a:cubicBezTo>
                <a:cubicBezTo>
                  <a:pt x="371026" y="152894"/>
                  <a:pt x="358927" y="157522"/>
                  <a:pt x="347762" y="163902"/>
                </a:cubicBezTo>
                <a:cubicBezTo>
                  <a:pt x="318647" y="180539"/>
                  <a:pt x="261498" y="215660"/>
                  <a:pt x="261498" y="215660"/>
                </a:cubicBezTo>
                <a:cubicBezTo>
                  <a:pt x="252775" y="228744"/>
                  <a:pt x="235618" y="249562"/>
                  <a:pt x="235618" y="267419"/>
                </a:cubicBezTo>
                <a:cubicBezTo>
                  <a:pt x="235618" y="282081"/>
                  <a:pt x="244245" y="310551"/>
                  <a:pt x="244245" y="3105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20125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όν-ει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7453223" y="1840115"/>
            <a:ext cx="1523419" cy="678798"/>
          </a:xfrm>
          <a:custGeom>
            <a:avLst/>
            <a:gdLst>
              <a:gd name="connsiteX0" fmla="*/ 733245 w 1523419"/>
              <a:gd name="connsiteY0" fmla="*/ 74949 h 678798"/>
              <a:gd name="connsiteX1" fmla="*/ 474453 w 1523419"/>
              <a:gd name="connsiteY1" fmla="*/ 14564 h 678798"/>
              <a:gd name="connsiteX2" fmla="*/ 431321 w 1523419"/>
              <a:gd name="connsiteY2" fmla="*/ 23190 h 678798"/>
              <a:gd name="connsiteX3" fmla="*/ 405441 w 1523419"/>
              <a:gd name="connsiteY3" fmla="*/ 31817 h 678798"/>
              <a:gd name="connsiteX4" fmla="*/ 370936 w 1523419"/>
              <a:gd name="connsiteY4" fmla="*/ 40443 h 678798"/>
              <a:gd name="connsiteX5" fmla="*/ 319177 w 1523419"/>
              <a:gd name="connsiteY5" fmla="*/ 57696 h 678798"/>
              <a:gd name="connsiteX6" fmla="*/ 293298 w 1523419"/>
              <a:gd name="connsiteY6" fmla="*/ 66322 h 678798"/>
              <a:gd name="connsiteX7" fmla="*/ 267419 w 1523419"/>
              <a:gd name="connsiteY7" fmla="*/ 83575 h 678798"/>
              <a:gd name="connsiteX8" fmla="*/ 241539 w 1523419"/>
              <a:gd name="connsiteY8" fmla="*/ 92202 h 678798"/>
              <a:gd name="connsiteX9" fmla="*/ 215660 w 1523419"/>
              <a:gd name="connsiteY9" fmla="*/ 118081 h 678798"/>
              <a:gd name="connsiteX10" fmla="*/ 181155 w 1523419"/>
              <a:gd name="connsiteY10" fmla="*/ 143960 h 678798"/>
              <a:gd name="connsiteX11" fmla="*/ 138023 w 1523419"/>
              <a:gd name="connsiteY11" fmla="*/ 195719 h 678798"/>
              <a:gd name="connsiteX12" fmla="*/ 86264 w 1523419"/>
              <a:gd name="connsiteY12" fmla="*/ 238851 h 678798"/>
              <a:gd name="connsiteX13" fmla="*/ 69011 w 1523419"/>
              <a:gd name="connsiteY13" fmla="*/ 264730 h 678798"/>
              <a:gd name="connsiteX14" fmla="*/ 43132 w 1523419"/>
              <a:gd name="connsiteY14" fmla="*/ 316489 h 678798"/>
              <a:gd name="connsiteX15" fmla="*/ 34506 w 1523419"/>
              <a:gd name="connsiteY15" fmla="*/ 342368 h 678798"/>
              <a:gd name="connsiteX16" fmla="*/ 17253 w 1523419"/>
              <a:gd name="connsiteY16" fmla="*/ 368247 h 678798"/>
              <a:gd name="connsiteX17" fmla="*/ 0 w 1523419"/>
              <a:gd name="connsiteY17" fmla="*/ 420006 h 678798"/>
              <a:gd name="connsiteX18" fmla="*/ 8626 w 1523419"/>
              <a:gd name="connsiteY18" fmla="*/ 506270 h 678798"/>
              <a:gd name="connsiteX19" fmla="*/ 17253 w 1523419"/>
              <a:gd name="connsiteY19" fmla="*/ 532149 h 678798"/>
              <a:gd name="connsiteX20" fmla="*/ 43132 w 1523419"/>
              <a:gd name="connsiteY20" fmla="*/ 549402 h 678798"/>
              <a:gd name="connsiteX21" fmla="*/ 138023 w 1523419"/>
              <a:gd name="connsiteY21" fmla="*/ 566655 h 678798"/>
              <a:gd name="connsiteX22" fmla="*/ 181155 w 1523419"/>
              <a:gd name="connsiteY22" fmla="*/ 575281 h 678798"/>
              <a:gd name="connsiteX23" fmla="*/ 345056 w 1523419"/>
              <a:gd name="connsiteY23" fmla="*/ 583907 h 678798"/>
              <a:gd name="connsiteX24" fmla="*/ 439947 w 1523419"/>
              <a:gd name="connsiteY24" fmla="*/ 592534 h 678798"/>
              <a:gd name="connsiteX25" fmla="*/ 491706 w 1523419"/>
              <a:gd name="connsiteY25" fmla="*/ 609787 h 678798"/>
              <a:gd name="connsiteX26" fmla="*/ 517585 w 1523419"/>
              <a:gd name="connsiteY26" fmla="*/ 627039 h 678798"/>
              <a:gd name="connsiteX27" fmla="*/ 569343 w 1523419"/>
              <a:gd name="connsiteY27" fmla="*/ 644292 h 678798"/>
              <a:gd name="connsiteX28" fmla="*/ 595223 w 1523419"/>
              <a:gd name="connsiteY28" fmla="*/ 652919 h 678798"/>
              <a:gd name="connsiteX29" fmla="*/ 646981 w 1523419"/>
              <a:gd name="connsiteY29" fmla="*/ 670172 h 678798"/>
              <a:gd name="connsiteX30" fmla="*/ 672860 w 1523419"/>
              <a:gd name="connsiteY30" fmla="*/ 678798 h 678798"/>
              <a:gd name="connsiteX31" fmla="*/ 785004 w 1523419"/>
              <a:gd name="connsiteY31" fmla="*/ 661545 h 678798"/>
              <a:gd name="connsiteX32" fmla="*/ 828136 w 1523419"/>
              <a:gd name="connsiteY32" fmla="*/ 652919 h 678798"/>
              <a:gd name="connsiteX33" fmla="*/ 923026 w 1523419"/>
              <a:gd name="connsiteY33" fmla="*/ 635666 h 678798"/>
              <a:gd name="connsiteX34" fmla="*/ 983411 w 1523419"/>
              <a:gd name="connsiteY34" fmla="*/ 618413 h 678798"/>
              <a:gd name="connsiteX35" fmla="*/ 1017917 w 1523419"/>
              <a:gd name="connsiteY35" fmla="*/ 609787 h 678798"/>
              <a:gd name="connsiteX36" fmla="*/ 1155939 w 1523419"/>
              <a:gd name="connsiteY36" fmla="*/ 609787 h 678798"/>
              <a:gd name="connsiteX37" fmla="*/ 1250830 w 1523419"/>
              <a:gd name="connsiteY37" fmla="*/ 618413 h 678798"/>
              <a:gd name="connsiteX38" fmla="*/ 1388853 w 1523419"/>
              <a:gd name="connsiteY38" fmla="*/ 601160 h 678798"/>
              <a:gd name="connsiteX39" fmla="*/ 1440611 w 1523419"/>
              <a:gd name="connsiteY39" fmla="*/ 583907 h 678798"/>
              <a:gd name="connsiteX40" fmla="*/ 1492370 w 1523419"/>
              <a:gd name="connsiteY40" fmla="*/ 549402 h 678798"/>
              <a:gd name="connsiteX41" fmla="*/ 1509623 w 1523419"/>
              <a:gd name="connsiteY41" fmla="*/ 523522 h 678798"/>
              <a:gd name="connsiteX42" fmla="*/ 1509623 w 1523419"/>
              <a:gd name="connsiteY42" fmla="*/ 299236 h 678798"/>
              <a:gd name="connsiteX43" fmla="*/ 1492370 w 1523419"/>
              <a:gd name="connsiteY43" fmla="*/ 238851 h 678798"/>
              <a:gd name="connsiteX44" fmla="*/ 1466490 w 1523419"/>
              <a:gd name="connsiteY44" fmla="*/ 212972 h 678798"/>
              <a:gd name="connsiteX45" fmla="*/ 1449238 w 1523419"/>
              <a:gd name="connsiteY45" fmla="*/ 187092 h 678798"/>
              <a:gd name="connsiteX46" fmla="*/ 1414732 w 1523419"/>
              <a:gd name="connsiteY46" fmla="*/ 161213 h 678798"/>
              <a:gd name="connsiteX47" fmla="*/ 1388853 w 1523419"/>
              <a:gd name="connsiteY47" fmla="*/ 135334 h 678798"/>
              <a:gd name="connsiteX48" fmla="*/ 1328468 w 1523419"/>
              <a:gd name="connsiteY48" fmla="*/ 100828 h 678798"/>
              <a:gd name="connsiteX49" fmla="*/ 1302589 w 1523419"/>
              <a:gd name="connsiteY49" fmla="*/ 92202 h 678798"/>
              <a:gd name="connsiteX50" fmla="*/ 1276709 w 1523419"/>
              <a:gd name="connsiteY50" fmla="*/ 74949 h 678798"/>
              <a:gd name="connsiteX51" fmla="*/ 1242204 w 1523419"/>
              <a:gd name="connsiteY51" fmla="*/ 66322 h 678798"/>
              <a:gd name="connsiteX52" fmla="*/ 1173192 w 1523419"/>
              <a:gd name="connsiteY52" fmla="*/ 49070 h 678798"/>
              <a:gd name="connsiteX53" fmla="*/ 1061049 w 1523419"/>
              <a:gd name="connsiteY53" fmla="*/ 57696 h 678798"/>
              <a:gd name="connsiteX54" fmla="*/ 974785 w 1523419"/>
              <a:gd name="connsiteY54" fmla="*/ 74949 h 678798"/>
              <a:gd name="connsiteX55" fmla="*/ 923026 w 1523419"/>
              <a:gd name="connsiteY55" fmla="*/ 92202 h 678798"/>
              <a:gd name="connsiteX56" fmla="*/ 854015 w 1523419"/>
              <a:gd name="connsiteY56" fmla="*/ 109455 h 678798"/>
              <a:gd name="connsiteX57" fmla="*/ 785004 w 1523419"/>
              <a:gd name="connsiteY57" fmla="*/ 126707 h 678798"/>
              <a:gd name="connsiteX58" fmla="*/ 715992 w 1523419"/>
              <a:gd name="connsiteY58" fmla="*/ 118081 h 678798"/>
              <a:gd name="connsiteX59" fmla="*/ 664234 w 1523419"/>
              <a:gd name="connsiteY59" fmla="*/ 100828 h 678798"/>
              <a:gd name="connsiteX60" fmla="*/ 646981 w 1523419"/>
              <a:gd name="connsiteY60" fmla="*/ 74949 h 67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23419" h="678798">
                <a:moveTo>
                  <a:pt x="733245" y="74949"/>
                </a:moveTo>
                <a:cubicBezTo>
                  <a:pt x="459445" y="-9297"/>
                  <a:pt x="590631" y="-11252"/>
                  <a:pt x="474453" y="14564"/>
                </a:cubicBezTo>
                <a:cubicBezTo>
                  <a:pt x="460140" y="17745"/>
                  <a:pt x="445545" y="19634"/>
                  <a:pt x="431321" y="23190"/>
                </a:cubicBezTo>
                <a:cubicBezTo>
                  <a:pt x="422499" y="25395"/>
                  <a:pt x="414184" y="29319"/>
                  <a:pt x="405441" y="31817"/>
                </a:cubicBezTo>
                <a:cubicBezTo>
                  <a:pt x="394042" y="35074"/>
                  <a:pt x="382292" y="37036"/>
                  <a:pt x="370936" y="40443"/>
                </a:cubicBezTo>
                <a:cubicBezTo>
                  <a:pt x="353517" y="45669"/>
                  <a:pt x="336430" y="51945"/>
                  <a:pt x="319177" y="57696"/>
                </a:cubicBezTo>
                <a:lnTo>
                  <a:pt x="293298" y="66322"/>
                </a:lnTo>
                <a:cubicBezTo>
                  <a:pt x="284672" y="72073"/>
                  <a:pt x="276692" y="78938"/>
                  <a:pt x="267419" y="83575"/>
                </a:cubicBezTo>
                <a:cubicBezTo>
                  <a:pt x="259286" y="87642"/>
                  <a:pt x="249105" y="87158"/>
                  <a:pt x="241539" y="92202"/>
                </a:cubicBezTo>
                <a:cubicBezTo>
                  <a:pt x="231388" y="98969"/>
                  <a:pt x="224923" y="110142"/>
                  <a:pt x="215660" y="118081"/>
                </a:cubicBezTo>
                <a:cubicBezTo>
                  <a:pt x="204744" y="127438"/>
                  <a:pt x="192071" y="134604"/>
                  <a:pt x="181155" y="143960"/>
                </a:cubicBezTo>
                <a:cubicBezTo>
                  <a:pt x="137041" y="181771"/>
                  <a:pt x="171307" y="155777"/>
                  <a:pt x="138023" y="195719"/>
                </a:cubicBezTo>
                <a:cubicBezTo>
                  <a:pt x="117269" y="220624"/>
                  <a:pt x="111707" y="221889"/>
                  <a:pt x="86264" y="238851"/>
                </a:cubicBezTo>
                <a:cubicBezTo>
                  <a:pt x="80513" y="247477"/>
                  <a:pt x="73648" y="255457"/>
                  <a:pt x="69011" y="264730"/>
                </a:cubicBezTo>
                <a:cubicBezTo>
                  <a:pt x="33293" y="336165"/>
                  <a:pt x="92581" y="242314"/>
                  <a:pt x="43132" y="316489"/>
                </a:cubicBezTo>
                <a:cubicBezTo>
                  <a:pt x="40257" y="325115"/>
                  <a:pt x="38572" y="334235"/>
                  <a:pt x="34506" y="342368"/>
                </a:cubicBezTo>
                <a:cubicBezTo>
                  <a:pt x="29869" y="351641"/>
                  <a:pt x="21464" y="358773"/>
                  <a:pt x="17253" y="368247"/>
                </a:cubicBezTo>
                <a:cubicBezTo>
                  <a:pt x="9867" y="384866"/>
                  <a:pt x="0" y="420006"/>
                  <a:pt x="0" y="420006"/>
                </a:cubicBezTo>
                <a:cubicBezTo>
                  <a:pt x="2875" y="448761"/>
                  <a:pt x="4232" y="477708"/>
                  <a:pt x="8626" y="506270"/>
                </a:cubicBezTo>
                <a:cubicBezTo>
                  <a:pt x="10009" y="515257"/>
                  <a:pt x="11573" y="525049"/>
                  <a:pt x="17253" y="532149"/>
                </a:cubicBezTo>
                <a:cubicBezTo>
                  <a:pt x="23730" y="540245"/>
                  <a:pt x="33603" y="545318"/>
                  <a:pt x="43132" y="549402"/>
                </a:cubicBezTo>
                <a:cubicBezTo>
                  <a:pt x="64207" y="558434"/>
                  <a:pt x="122765" y="564112"/>
                  <a:pt x="138023" y="566655"/>
                </a:cubicBezTo>
                <a:cubicBezTo>
                  <a:pt x="152486" y="569065"/>
                  <a:pt x="166544" y="574063"/>
                  <a:pt x="181155" y="575281"/>
                </a:cubicBezTo>
                <a:cubicBezTo>
                  <a:pt x="235675" y="579824"/>
                  <a:pt x="290468" y="580268"/>
                  <a:pt x="345056" y="583907"/>
                </a:cubicBezTo>
                <a:cubicBezTo>
                  <a:pt x="376746" y="586020"/>
                  <a:pt x="408317" y="589658"/>
                  <a:pt x="439947" y="592534"/>
                </a:cubicBezTo>
                <a:cubicBezTo>
                  <a:pt x="457200" y="598285"/>
                  <a:pt x="476574" y="599699"/>
                  <a:pt x="491706" y="609787"/>
                </a:cubicBezTo>
                <a:cubicBezTo>
                  <a:pt x="500332" y="615538"/>
                  <a:pt x="508111" y="622828"/>
                  <a:pt x="517585" y="627039"/>
                </a:cubicBezTo>
                <a:cubicBezTo>
                  <a:pt x="534204" y="634425"/>
                  <a:pt x="552090" y="638541"/>
                  <a:pt x="569343" y="644292"/>
                </a:cubicBezTo>
                <a:lnTo>
                  <a:pt x="595223" y="652919"/>
                </a:lnTo>
                <a:lnTo>
                  <a:pt x="646981" y="670172"/>
                </a:lnTo>
                <a:lnTo>
                  <a:pt x="672860" y="678798"/>
                </a:lnTo>
                <a:cubicBezTo>
                  <a:pt x="718120" y="672333"/>
                  <a:pt x="741095" y="669528"/>
                  <a:pt x="785004" y="661545"/>
                </a:cubicBezTo>
                <a:cubicBezTo>
                  <a:pt x="799430" y="658922"/>
                  <a:pt x="813710" y="655542"/>
                  <a:pt x="828136" y="652919"/>
                </a:cubicBezTo>
                <a:cubicBezTo>
                  <a:pt x="879601" y="643562"/>
                  <a:pt x="875112" y="646314"/>
                  <a:pt x="923026" y="635666"/>
                </a:cubicBezTo>
                <a:cubicBezTo>
                  <a:pt x="983700" y="622183"/>
                  <a:pt x="932980" y="632821"/>
                  <a:pt x="983411" y="618413"/>
                </a:cubicBezTo>
                <a:cubicBezTo>
                  <a:pt x="994811" y="615156"/>
                  <a:pt x="1006415" y="612662"/>
                  <a:pt x="1017917" y="609787"/>
                </a:cubicBezTo>
                <a:cubicBezTo>
                  <a:pt x="1201946" y="632790"/>
                  <a:pt x="971910" y="609787"/>
                  <a:pt x="1155939" y="609787"/>
                </a:cubicBezTo>
                <a:cubicBezTo>
                  <a:pt x="1187700" y="609787"/>
                  <a:pt x="1219200" y="615538"/>
                  <a:pt x="1250830" y="618413"/>
                </a:cubicBezTo>
                <a:cubicBezTo>
                  <a:pt x="1280834" y="615413"/>
                  <a:pt x="1353175" y="610080"/>
                  <a:pt x="1388853" y="601160"/>
                </a:cubicBezTo>
                <a:cubicBezTo>
                  <a:pt x="1406496" y="596749"/>
                  <a:pt x="1425479" y="593995"/>
                  <a:pt x="1440611" y="583907"/>
                </a:cubicBezTo>
                <a:lnTo>
                  <a:pt x="1492370" y="549402"/>
                </a:lnTo>
                <a:cubicBezTo>
                  <a:pt x="1498121" y="540775"/>
                  <a:pt x="1504986" y="532795"/>
                  <a:pt x="1509623" y="523522"/>
                </a:cubicBezTo>
                <a:cubicBezTo>
                  <a:pt x="1540330" y="462108"/>
                  <a:pt x="1510289" y="308226"/>
                  <a:pt x="1509623" y="299236"/>
                </a:cubicBezTo>
                <a:cubicBezTo>
                  <a:pt x="1509384" y="296004"/>
                  <a:pt x="1496621" y="245227"/>
                  <a:pt x="1492370" y="238851"/>
                </a:cubicBezTo>
                <a:cubicBezTo>
                  <a:pt x="1485603" y="228700"/>
                  <a:pt x="1474300" y="222344"/>
                  <a:pt x="1466490" y="212972"/>
                </a:cubicBezTo>
                <a:cubicBezTo>
                  <a:pt x="1459853" y="205007"/>
                  <a:pt x="1456569" y="194423"/>
                  <a:pt x="1449238" y="187092"/>
                </a:cubicBezTo>
                <a:cubicBezTo>
                  <a:pt x="1439072" y="176926"/>
                  <a:pt x="1425648" y="170570"/>
                  <a:pt x="1414732" y="161213"/>
                </a:cubicBezTo>
                <a:cubicBezTo>
                  <a:pt x="1405469" y="153274"/>
                  <a:pt x="1398225" y="143144"/>
                  <a:pt x="1388853" y="135334"/>
                </a:cubicBezTo>
                <a:cubicBezTo>
                  <a:pt x="1373566" y="122595"/>
                  <a:pt x="1345837" y="108272"/>
                  <a:pt x="1328468" y="100828"/>
                </a:cubicBezTo>
                <a:cubicBezTo>
                  <a:pt x="1320110" y="97246"/>
                  <a:pt x="1311215" y="95077"/>
                  <a:pt x="1302589" y="92202"/>
                </a:cubicBezTo>
                <a:cubicBezTo>
                  <a:pt x="1293962" y="86451"/>
                  <a:pt x="1286239" y="79033"/>
                  <a:pt x="1276709" y="74949"/>
                </a:cubicBezTo>
                <a:cubicBezTo>
                  <a:pt x="1265812" y="70279"/>
                  <a:pt x="1253604" y="69579"/>
                  <a:pt x="1242204" y="66322"/>
                </a:cubicBezTo>
                <a:cubicBezTo>
                  <a:pt x="1180325" y="48642"/>
                  <a:pt x="1260858" y="66602"/>
                  <a:pt x="1173192" y="49070"/>
                </a:cubicBezTo>
                <a:cubicBezTo>
                  <a:pt x="1135811" y="51945"/>
                  <a:pt x="1098226" y="52847"/>
                  <a:pt x="1061049" y="57696"/>
                </a:cubicBezTo>
                <a:cubicBezTo>
                  <a:pt x="1031971" y="61489"/>
                  <a:pt x="1002604" y="65676"/>
                  <a:pt x="974785" y="74949"/>
                </a:cubicBezTo>
                <a:cubicBezTo>
                  <a:pt x="957532" y="80700"/>
                  <a:pt x="940859" y="88636"/>
                  <a:pt x="923026" y="92202"/>
                </a:cubicBezTo>
                <a:cubicBezTo>
                  <a:pt x="817496" y="113307"/>
                  <a:pt x="926971" y="89558"/>
                  <a:pt x="854015" y="109455"/>
                </a:cubicBezTo>
                <a:cubicBezTo>
                  <a:pt x="831139" y="115694"/>
                  <a:pt x="785004" y="126707"/>
                  <a:pt x="785004" y="126707"/>
                </a:cubicBezTo>
                <a:cubicBezTo>
                  <a:pt x="762000" y="123832"/>
                  <a:pt x="738660" y="122938"/>
                  <a:pt x="715992" y="118081"/>
                </a:cubicBezTo>
                <a:cubicBezTo>
                  <a:pt x="698210" y="114271"/>
                  <a:pt x="664234" y="100828"/>
                  <a:pt x="664234" y="100828"/>
                </a:cubicBezTo>
                <a:lnTo>
                  <a:pt x="646981" y="749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26231" y="1431985"/>
            <a:ext cx="2771784" cy="5141343"/>
          </a:xfrm>
          <a:custGeom>
            <a:avLst/>
            <a:gdLst>
              <a:gd name="connsiteX0" fmla="*/ 873973 w 2771784"/>
              <a:gd name="connsiteY0" fmla="*/ 189781 h 5141343"/>
              <a:gd name="connsiteX1" fmla="*/ 658313 w 2771784"/>
              <a:gd name="connsiteY1" fmla="*/ 138022 h 5141343"/>
              <a:gd name="connsiteX2" fmla="*/ 572048 w 2771784"/>
              <a:gd name="connsiteY2" fmla="*/ 146649 h 5141343"/>
              <a:gd name="connsiteX3" fmla="*/ 477158 w 2771784"/>
              <a:gd name="connsiteY3" fmla="*/ 172528 h 5141343"/>
              <a:gd name="connsiteX4" fmla="*/ 434026 w 2771784"/>
              <a:gd name="connsiteY4" fmla="*/ 189781 h 5141343"/>
              <a:gd name="connsiteX5" fmla="*/ 408147 w 2771784"/>
              <a:gd name="connsiteY5" fmla="*/ 198407 h 5141343"/>
              <a:gd name="connsiteX6" fmla="*/ 339135 w 2771784"/>
              <a:gd name="connsiteY6" fmla="*/ 224286 h 5141343"/>
              <a:gd name="connsiteX7" fmla="*/ 313256 w 2771784"/>
              <a:gd name="connsiteY7" fmla="*/ 241539 h 5141343"/>
              <a:gd name="connsiteX8" fmla="*/ 278750 w 2771784"/>
              <a:gd name="connsiteY8" fmla="*/ 258792 h 5141343"/>
              <a:gd name="connsiteX9" fmla="*/ 226992 w 2771784"/>
              <a:gd name="connsiteY9" fmla="*/ 310551 h 5141343"/>
              <a:gd name="connsiteX10" fmla="*/ 201113 w 2771784"/>
              <a:gd name="connsiteY10" fmla="*/ 327803 h 5141343"/>
              <a:gd name="connsiteX11" fmla="*/ 183860 w 2771784"/>
              <a:gd name="connsiteY11" fmla="*/ 353683 h 5141343"/>
              <a:gd name="connsiteX12" fmla="*/ 140728 w 2771784"/>
              <a:gd name="connsiteY12" fmla="*/ 405441 h 5141343"/>
              <a:gd name="connsiteX13" fmla="*/ 114848 w 2771784"/>
              <a:gd name="connsiteY13" fmla="*/ 457200 h 5141343"/>
              <a:gd name="connsiteX14" fmla="*/ 88969 w 2771784"/>
              <a:gd name="connsiteY14" fmla="*/ 508958 h 5141343"/>
              <a:gd name="connsiteX15" fmla="*/ 63090 w 2771784"/>
              <a:gd name="connsiteY15" fmla="*/ 595222 h 5141343"/>
              <a:gd name="connsiteX16" fmla="*/ 54464 w 2771784"/>
              <a:gd name="connsiteY16" fmla="*/ 785003 h 5141343"/>
              <a:gd name="connsiteX17" fmla="*/ 45837 w 2771784"/>
              <a:gd name="connsiteY17" fmla="*/ 836762 h 5141343"/>
              <a:gd name="connsiteX18" fmla="*/ 37211 w 2771784"/>
              <a:gd name="connsiteY18" fmla="*/ 897147 h 5141343"/>
              <a:gd name="connsiteX19" fmla="*/ 28584 w 2771784"/>
              <a:gd name="connsiteY19" fmla="*/ 948905 h 5141343"/>
              <a:gd name="connsiteX20" fmla="*/ 11331 w 2771784"/>
              <a:gd name="connsiteY20" fmla="*/ 1104181 h 5141343"/>
              <a:gd name="connsiteX21" fmla="*/ 11331 w 2771784"/>
              <a:gd name="connsiteY21" fmla="*/ 1897811 h 5141343"/>
              <a:gd name="connsiteX22" fmla="*/ 19958 w 2771784"/>
              <a:gd name="connsiteY22" fmla="*/ 2018581 h 5141343"/>
              <a:gd name="connsiteX23" fmla="*/ 45837 w 2771784"/>
              <a:gd name="connsiteY23" fmla="*/ 2208362 h 5141343"/>
              <a:gd name="connsiteX24" fmla="*/ 54464 w 2771784"/>
              <a:gd name="connsiteY24" fmla="*/ 2251494 h 5141343"/>
              <a:gd name="connsiteX25" fmla="*/ 80343 w 2771784"/>
              <a:gd name="connsiteY25" fmla="*/ 2406769 h 5141343"/>
              <a:gd name="connsiteX26" fmla="*/ 97596 w 2771784"/>
              <a:gd name="connsiteY26" fmla="*/ 2484407 h 5141343"/>
              <a:gd name="connsiteX27" fmla="*/ 106222 w 2771784"/>
              <a:gd name="connsiteY27" fmla="*/ 2536166 h 5141343"/>
              <a:gd name="connsiteX28" fmla="*/ 123475 w 2771784"/>
              <a:gd name="connsiteY28" fmla="*/ 2639683 h 5141343"/>
              <a:gd name="connsiteX29" fmla="*/ 140728 w 2771784"/>
              <a:gd name="connsiteY29" fmla="*/ 2777705 h 5141343"/>
              <a:gd name="connsiteX30" fmla="*/ 149354 w 2771784"/>
              <a:gd name="connsiteY30" fmla="*/ 2829464 h 5141343"/>
              <a:gd name="connsiteX31" fmla="*/ 157981 w 2771784"/>
              <a:gd name="connsiteY31" fmla="*/ 2907102 h 5141343"/>
              <a:gd name="connsiteX32" fmla="*/ 166607 w 2771784"/>
              <a:gd name="connsiteY32" fmla="*/ 2958860 h 5141343"/>
              <a:gd name="connsiteX33" fmla="*/ 175233 w 2771784"/>
              <a:gd name="connsiteY33" fmla="*/ 3045124 h 5141343"/>
              <a:gd name="connsiteX34" fmla="*/ 183860 w 2771784"/>
              <a:gd name="connsiteY34" fmla="*/ 3122762 h 5141343"/>
              <a:gd name="connsiteX35" fmla="*/ 192486 w 2771784"/>
              <a:gd name="connsiteY35" fmla="*/ 3191773 h 5141343"/>
              <a:gd name="connsiteX36" fmla="*/ 201113 w 2771784"/>
              <a:gd name="connsiteY36" fmla="*/ 3312543 h 5141343"/>
              <a:gd name="connsiteX37" fmla="*/ 192486 w 2771784"/>
              <a:gd name="connsiteY37" fmla="*/ 3683479 h 5141343"/>
              <a:gd name="connsiteX38" fmla="*/ 192486 w 2771784"/>
              <a:gd name="connsiteY38" fmla="*/ 4183811 h 5141343"/>
              <a:gd name="connsiteX39" fmla="*/ 218365 w 2771784"/>
              <a:gd name="connsiteY39" fmla="*/ 4451230 h 5141343"/>
              <a:gd name="connsiteX40" fmla="*/ 235618 w 2771784"/>
              <a:gd name="connsiteY40" fmla="*/ 4563373 h 5141343"/>
              <a:gd name="connsiteX41" fmla="*/ 244245 w 2771784"/>
              <a:gd name="connsiteY41" fmla="*/ 4589252 h 5141343"/>
              <a:gd name="connsiteX42" fmla="*/ 261498 w 2771784"/>
              <a:gd name="connsiteY42" fmla="*/ 4675517 h 5141343"/>
              <a:gd name="connsiteX43" fmla="*/ 296003 w 2771784"/>
              <a:gd name="connsiteY43" fmla="*/ 4779034 h 5141343"/>
              <a:gd name="connsiteX44" fmla="*/ 339135 w 2771784"/>
              <a:gd name="connsiteY44" fmla="*/ 4891177 h 5141343"/>
              <a:gd name="connsiteX45" fmla="*/ 356388 w 2771784"/>
              <a:gd name="connsiteY45" fmla="*/ 4925683 h 5141343"/>
              <a:gd name="connsiteX46" fmla="*/ 390894 w 2771784"/>
              <a:gd name="connsiteY46" fmla="*/ 4968815 h 5141343"/>
              <a:gd name="connsiteX47" fmla="*/ 416773 w 2771784"/>
              <a:gd name="connsiteY47" fmla="*/ 4994694 h 5141343"/>
              <a:gd name="connsiteX48" fmla="*/ 459905 w 2771784"/>
              <a:gd name="connsiteY48" fmla="*/ 5020573 h 5141343"/>
              <a:gd name="connsiteX49" fmla="*/ 494411 w 2771784"/>
              <a:gd name="connsiteY49" fmla="*/ 5046452 h 5141343"/>
              <a:gd name="connsiteX50" fmla="*/ 606554 w 2771784"/>
              <a:gd name="connsiteY50" fmla="*/ 5089585 h 5141343"/>
              <a:gd name="connsiteX51" fmla="*/ 666939 w 2771784"/>
              <a:gd name="connsiteY51" fmla="*/ 5098211 h 5141343"/>
              <a:gd name="connsiteX52" fmla="*/ 1003369 w 2771784"/>
              <a:gd name="connsiteY52" fmla="*/ 5089585 h 5141343"/>
              <a:gd name="connsiteX53" fmla="*/ 1132765 w 2771784"/>
              <a:gd name="connsiteY53" fmla="*/ 5080958 h 5141343"/>
              <a:gd name="connsiteX54" fmla="*/ 1331173 w 2771784"/>
              <a:gd name="connsiteY54" fmla="*/ 5072332 h 5141343"/>
              <a:gd name="connsiteX55" fmla="*/ 1408811 w 2771784"/>
              <a:gd name="connsiteY55" fmla="*/ 5080958 h 5141343"/>
              <a:gd name="connsiteX56" fmla="*/ 1529581 w 2771784"/>
              <a:gd name="connsiteY56" fmla="*/ 5089585 h 5141343"/>
              <a:gd name="connsiteX57" fmla="*/ 1589965 w 2771784"/>
              <a:gd name="connsiteY57" fmla="*/ 5106837 h 5141343"/>
              <a:gd name="connsiteX58" fmla="*/ 1641724 w 2771784"/>
              <a:gd name="connsiteY58" fmla="*/ 5115464 h 5141343"/>
              <a:gd name="connsiteX59" fmla="*/ 1883264 w 2771784"/>
              <a:gd name="connsiteY59" fmla="*/ 5141343 h 5141343"/>
              <a:gd name="connsiteX60" fmla="*/ 2038539 w 2771784"/>
              <a:gd name="connsiteY60" fmla="*/ 5132717 h 5141343"/>
              <a:gd name="connsiteX61" fmla="*/ 2081671 w 2771784"/>
              <a:gd name="connsiteY61" fmla="*/ 5124090 h 5141343"/>
              <a:gd name="connsiteX62" fmla="*/ 2202441 w 2771784"/>
              <a:gd name="connsiteY62" fmla="*/ 5055079 h 5141343"/>
              <a:gd name="connsiteX63" fmla="*/ 2288705 w 2771784"/>
              <a:gd name="connsiteY63" fmla="*/ 4968815 h 5141343"/>
              <a:gd name="connsiteX64" fmla="*/ 2323211 w 2771784"/>
              <a:gd name="connsiteY64" fmla="*/ 4934309 h 5141343"/>
              <a:gd name="connsiteX65" fmla="*/ 2349090 w 2771784"/>
              <a:gd name="connsiteY65" fmla="*/ 4908430 h 5141343"/>
              <a:gd name="connsiteX66" fmla="*/ 2478486 w 2771784"/>
              <a:gd name="connsiteY66" fmla="*/ 4727275 h 5141343"/>
              <a:gd name="connsiteX67" fmla="*/ 2495739 w 2771784"/>
              <a:gd name="connsiteY67" fmla="*/ 4684143 h 5141343"/>
              <a:gd name="connsiteX68" fmla="*/ 2538871 w 2771784"/>
              <a:gd name="connsiteY68" fmla="*/ 4589252 h 5141343"/>
              <a:gd name="connsiteX69" fmla="*/ 2616509 w 2771784"/>
              <a:gd name="connsiteY69" fmla="*/ 4339086 h 5141343"/>
              <a:gd name="connsiteX70" fmla="*/ 2651015 w 2771784"/>
              <a:gd name="connsiteY70" fmla="*/ 4235569 h 5141343"/>
              <a:gd name="connsiteX71" fmla="*/ 2737279 w 2771784"/>
              <a:gd name="connsiteY71" fmla="*/ 3890513 h 5141343"/>
              <a:gd name="connsiteX72" fmla="*/ 2771784 w 2771784"/>
              <a:gd name="connsiteY72" fmla="*/ 3692105 h 5141343"/>
              <a:gd name="connsiteX73" fmla="*/ 2754531 w 2771784"/>
              <a:gd name="connsiteY73" fmla="*/ 3200400 h 5141343"/>
              <a:gd name="connsiteX74" fmla="*/ 2745905 w 2771784"/>
              <a:gd name="connsiteY74" fmla="*/ 3165894 h 5141343"/>
              <a:gd name="connsiteX75" fmla="*/ 2720026 w 2771784"/>
              <a:gd name="connsiteY75" fmla="*/ 3019245 h 5141343"/>
              <a:gd name="connsiteX76" fmla="*/ 2685520 w 2771784"/>
              <a:gd name="connsiteY76" fmla="*/ 2786332 h 5141343"/>
              <a:gd name="connsiteX77" fmla="*/ 2676894 w 2771784"/>
              <a:gd name="connsiteY77" fmla="*/ 2682815 h 5141343"/>
              <a:gd name="connsiteX78" fmla="*/ 2668267 w 2771784"/>
              <a:gd name="connsiteY78" fmla="*/ 2441275 h 5141343"/>
              <a:gd name="connsiteX79" fmla="*/ 2659641 w 2771784"/>
              <a:gd name="connsiteY79" fmla="*/ 2372264 h 5141343"/>
              <a:gd name="connsiteX80" fmla="*/ 2651015 w 2771784"/>
              <a:gd name="connsiteY80" fmla="*/ 2242868 h 5141343"/>
              <a:gd name="connsiteX81" fmla="*/ 2642388 w 2771784"/>
              <a:gd name="connsiteY81" fmla="*/ 2173856 h 5141343"/>
              <a:gd name="connsiteX82" fmla="*/ 2616509 w 2771784"/>
              <a:gd name="connsiteY82" fmla="*/ 1906437 h 5141343"/>
              <a:gd name="connsiteX83" fmla="*/ 2607882 w 2771784"/>
              <a:gd name="connsiteY83" fmla="*/ 1820173 h 5141343"/>
              <a:gd name="connsiteX84" fmla="*/ 2564750 w 2771784"/>
              <a:gd name="connsiteY84" fmla="*/ 1673524 h 5141343"/>
              <a:gd name="connsiteX85" fmla="*/ 2547498 w 2771784"/>
              <a:gd name="connsiteY85" fmla="*/ 1595886 h 5141343"/>
              <a:gd name="connsiteX86" fmla="*/ 2521618 w 2771784"/>
              <a:gd name="connsiteY86" fmla="*/ 1423358 h 5141343"/>
              <a:gd name="connsiteX87" fmla="*/ 2530245 w 2771784"/>
              <a:gd name="connsiteY87" fmla="*/ 1147313 h 5141343"/>
              <a:gd name="connsiteX88" fmla="*/ 2538871 w 2771784"/>
              <a:gd name="connsiteY88" fmla="*/ 1061049 h 5141343"/>
              <a:gd name="connsiteX89" fmla="*/ 2556124 w 2771784"/>
              <a:gd name="connsiteY89" fmla="*/ 819509 h 5141343"/>
              <a:gd name="connsiteX90" fmla="*/ 2530245 w 2771784"/>
              <a:gd name="connsiteY90" fmla="*/ 698739 h 5141343"/>
              <a:gd name="connsiteX91" fmla="*/ 2495739 w 2771784"/>
              <a:gd name="connsiteY91" fmla="*/ 638354 h 5141343"/>
              <a:gd name="connsiteX92" fmla="*/ 2357716 w 2771784"/>
              <a:gd name="connsiteY92" fmla="*/ 508958 h 5141343"/>
              <a:gd name="connsiteX93" fmla="*/ 2280079 w 2771784"/>
              <a:gd name="connsiteY93" fmla="*/ 457200 h 5141343"/>
              <a:gd name="connsiteX94" fmla="*/ 2185188 w 2771784"/>
              <a:gd name="connsiteY94" fmla="*/ 362309 h 5141343"/>
              <a:gd name="connsiteX95" fmla="*/ 2107550 w 2771784"/>
              <a:gd name="connsiteY95" fmla="*/ 301924 h 5141343"/>
              <a:gd name="connsiteX96" fmla="*/ 1943648 w 2771784"/>
              <a:gd name="connsiteY96" fmla="*/ 215660 h 5141343"/>
              <a:gd name="connsiteX97" fmla="*/ 1874637 w 2771784"/>
              <a:gd name="connsiteY97" fmla="*/ 189781 h 5141343"/>
              <a:gd name="connsiteX98" fmla="*/ 1814252 w 2771784"/>
              <a:gd name="connsiteY98" fmla="*/ 181154 h 5141343"/>
              <a:gd name="connsiteX99" fmla="*/ 1633098 w 2771784"/>
              <a:gd name="connsiteY99" fmla="*/ 146649 h 5141343"/>
              <a:gd name="connsiteX100" fmla="*/ 1434690 w 2771784"/>
              <a:gd name="connsiteY100" fmla="*/ 112143 h 5141343"/>
              <a:gd name="connsiteX101" fmla="*/ 1244909 w 2771784"/>
              <a:gd name="connsiteY101" fmla="*/ 51758 h 5141343"/>
              <a:gd name="connsiteX102" fmla="*/ 1167271 w 2771784"/>
              <a:gd name="connsiteY102" fmla="*/ 34505 h 5141343"/>
              <a:gd name="connsiteX103" fmla="*/ 1072381 w 2771784"/>
              <a:gd name="connsiteY103" fmla="*/ 8626 h 5141343"/>
              <a:gd name="connsiteX104" fmla="*/ 968864 w 2771784"/>
              <a:gd name="connsiteY104" fmla="*/ 0 h 5141343"/>
              <a:gd name="connsiteX105" fmla="*/ 779082 w 2771784"/>
              <a:gd name="connsiteY105" fmla="*/ 8626 h 5141343"/>
              <a:gd name="connsiteX106" fmla="*/ 641060 w 2771784"/>
              <a:gd name="connsiteY106" fmla="*/ 34505 h 5141343"/>
              <a:gd name="connsiteX107" fmla="*/ 511664 w 2771784"/>
              <a:gd name="connsiteY107" fmla="*/ 86264 h 5141343"/>
              <a:gd name="connsiteX108" fmla="*/ 468531 w 2771784"/>
              <a:gd name="connsiteY108" fmla="*/ 103517 h 5141343"/>
              <a:gd name="connsiteX109" fmla="*/ 425399 w 2771784"/>
              <a:gd name="connsiteY109" fmla="*/ 120769 h 5141343"/>
              <a:gd name="connsiteX110" fmla="*/ 382267 w 2771784"/>
              <a:gd name="connsiteY110" fmla="*/ 146649 h 5141343"/>
              <a:gd name="connsiteX111" fmla="*/ 347762 w 2771784"/>
              <a:gd name="connsiteY111" fmla="*/ 163902 h 5141343"/>
              <a:gd name="connsiteX112" fmla="*/ 261498 w 2771784"/>
              <a:gd name="connsiteY112" fmla="*/ 215660 h 5141343"/>
              <a:gd name="connsiteX113" fmla="*/ 235618 w 2771784"/>
              <a:gd name="connsiteY113" fmla="*/ 267419 h 5141343"/>
              <a:gd name="connsiteX114" fmla="*/ 244245 w 2771784"/>
              <a:gd name="connsiteY114" fmla="*/ 310551 h 51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771784" h="5141343">
                <a:moveTo>
                  <a:pt x="873973" y="189781"/>
                </a:moveTo>
                <a:cubicBezTo>
                  <a:pt x="802086" y="172528"/>
                  <a:pt x="731498" y="148477"/>
                  <a:pt x="658313" y="138022"/>
                </a:cubicBezTo>
                <a:cubicBezTo>
                  <a:pt x="629705" y="133935"/>
                  <a:pt x="600553" y="141898"/>
                  <a:pt x="572048" y="146649"/>
                </a:cubicBezTo>
                <a:cubicBezTo>
                  <a:pt x="550586" y="150226"/>
                  <a:pt x="503915" y="162494"/>
                  <a:pt x="477158" y="172528"/>
                </a:cubicBezTo>
                <a:cubicBezTo>
                  <a:pt x="462659" y="177965"/>
                  <a:pt x="448525" y="184344"/>
                  <a:pt x="434026" y="189781"/>
                </a:cubicBezTo>
                <a:cubicBezTo>
                  <a:pt x="425512" y="192974"/>
                  <a:pt x="416505" y="194825"/>
                  <a:pt x="408147" y="198407"/>
                </a:cubicBezTo>
                <a:cubicBezTo>
                  <a:pt x="344992" y="225473"/>
                  <a:pt x="402753" y="208382"/>
                  <a:pt x="339135" y="224286"/>
                </a:cubicBezTo>
                <a:cubicBezTo>
                  <a:pt x="330509" y="230037"/>
                  <a:pt x="322258" y="236395"/>
                  <a:pt x="313256" y="241539"/>
                </a:cubicBezTo>
                <a:cubicBezTo>
                  <a:pt x="302091" y="247919"/>
                  <a:pt x="288792" y="250759"/>
                  <a:pt x="278750" y="258792"/>
                </a:cubicBezTo>
                <a:cubicBezTo>
                  <a:pt x="259698" y="274034"/>
                  <a:pt x="247294" y="297017"/>
                  <a:pt x="226992" y="310551"/>
                </a:cubicBezTo>
                <a:lnTo>
                  <a:pt x="201113" y="327803"/>
                </a:lnTo>
                <a:cubicBezTo>
                  <a:pt x="195362" y="336430"/>
                  <a:pt x="190497" y="345718"/>
                  <a:pt x="183860" y="353683"/>
                </a:cubicBezTo>
                <a:cubicBezTo>
                  <a:pt x="160011" y="382302"/>
                  <a:pt x="156792" y="373313"/>
                  <a:pt x="140728" y="405441"/>
                </a:cubicBezTo>
                <a:cubicBezTo>
                  <a:pt x="105009" y="476876"/>
                  <a:pt x="164297" y="383026"/>
                  <a:pt x="114848" y="457200"/>
                </a:cubicBezTo>
                <a:cubicBezTo>
                  <a:pt x="83391" y="551574"/>
                  <a:pt x="133559" y="408630"/>
                  <a:pt x="88969" y="508958"/>
                </a:cubicBezTo>
                <a:cubicBezTo>
                  <a:pt x="76967" y="535962"/>
                  <a:pt x="70259" y="566544"/>
                  <a:pt x="63090" y="595222"/>
                </a:cubicBezTo>
                <a:cubicBezTo>
                  <a:pt x="60215" y="658482"/>
                  <a:pt x="58976" y="721838"/>
                  <a:pt x="54464" y="785003"/>
                </a:cubicBezTo>
                <a:cubicBezTo>
                  <a:pt x="53218" y="802450"/>
                  <a:pt x="48497" y="819474"/>
                  <a:pt x="45837" y="836762"/>
                </a:cubicBezTo>
                <a:cubicBezTo>
                  <a:pt x="42745" y="856858"/>
                  <a:pt x="40303" y="877051"/>
                  <a:pt x="37211" y="897147"/>
                </a:cubicBezTo>
                <a:cubicBezTo>
                  <a:pt x="34551" y="914434"/>
                  <a:pt x="31058" y="931590"/>
                  <a:pt x="28584" y="948905"/>
                </a:cubicBezTo>
                <a:cubicBezTo>
                  <a:pt x="20447" y="1005864"/>
                  <a:pt x="17188" y="1045617"/>
                  <a:pt x="11331" y="1104181"/>
                </a:cubicBezTo>
                <a:cubicBezTo>
                  <a:pt x="-5123" y="1466196"/>
                  <a:pt x="-2370" y="1322390"/>
                  <a:pt x="11331" y="1897811"/>
                </a:cubicBezTo>
                <a:cubicBezTo>
                  <a:pt x="12292" y="1938159"/>
                  <a:pt x="15942" y="1978422"/>
                  <a:pt x="19958" y="2018581"/>
                </a:cubicBezTo>
                <a:cubicBezTo>
                  <a:pt x="25959" y="2078590"/>
                  <a:pt x="34652" y="2146846"/>
                  <a:pt x="45837" y="2208362"/>
                </a:cubicBezTo>
                <a:cubicBezTo>
                  <a:pt x="48460" y="2222788"/>
                  <a:pt x="51916" y="2237055"/>
                  <a:pt x="54464" y="2251494"/>
                </a:cubicBezTo>
                <a:cubicBezTo>
                  <a:pt x="63583" y="2303168"/>
                  <a:pt x="71717" y="2355011"/>
                  <a:pt x="80343" y="2406769"/>
                </a:cubicBezTo>
                <a:cubicBezTo>
                  <a:pt x="90465" y="2467501"/>
                  <a:pt x="83437" y="2441933"/>
                  <a:pt x="97596" y="2484407"/>
                </a:cubicBezTo>
                <a:cubicBezTo>
                  <a:pt x="100471" y="2501660"/>
                  <a:pt x="103910" y="2518828"/>
                  <a:pt x="106222" y="2536166"/>
                </a:cubicBezTo>
                <a:cubicBezTo>
                  <a:pt x="119062" y="2632470"/>
                  <a:pt x="105493" y="2585738"/>
                  <a:pt x="123475" y="2639683"/>
                </a:cubicBezTo>
                <a:cubicBezTo>
                  <a:pt x="143125" y="2757591"/>
                  <a:pt x="119995" y="2611841"/>
                  <a:pt x="140728" y="2777705"/>
                </a:cubicBezTo>
                <a:cubicBezTo>
                  <a:pt x="142898" y="2795061"/>
                  <a:pt x="147042" y="2812126"/>
                  <a:pt x="149354" y="2829464"/>
                </a:cubicBezTo>
                <a:cubicBezTo>
                  <a:pt x="152795" y="2855274"/>
                  <a:pt x="154540" y="2881292"/>
                  <a:pt x="157981" y="2907102"/>
                </a:cubicBezTo>
                <a:cubicBezTo>
                  <a:pt x="160293" y="2924439"/>
                  <a:pt x="164438" y="2941504"/>
                  <a:pt x="166607" y="2958860"/>
                </a:cubicBezTo>
                <a:cubicBezTo>
                  <a:pt x="170191" y="2987535"/>
                  <a:pt x="172208" y="3016385"/>
                  <a:pt x="175233" y="3045124"/>
                </a:cubicBezTo>
                <a:cubicBezTo>
                  <a:pt x="177959" y="3071020"/>
                  <a:pt x="180818" y="3096902"/>
                  <a:pt x="183860" y="3122762"/>
                </a:cubicBezTo>
                <a:cubicBezTo>
                  <a:pt x="186569" y="3145786"/>
                  <a:pt x="190387" y="3168686"/>
                  <a:pt x="192486" y="3191773"/>
                </a:cubicBezTo>
                <a:cubicBezTo>
                  <a:pt x="196140" y="3231966"/>
                  <a:pt x="198237" y="3272286"/>
                  <a:pt x="201113" y="3312543"/>
                </a:cubicBezTo>
                <a:cubicBezTo>
                  <a:pt x="198237" y="3436188"/>
                  <a:pt x="195036" y="3559827"/>
                  <a:pt x="192486" y="3683479"/>
                </a:cubicBezTo>
                <a:cubicBezTo>
                  <a:pt x="182713" y="4157450"/>
                  <a:pt x="146267" y="3998923"/>
                  <a:pt x="192486" y="4183811"/>
                </a:cubicBezTo>
                <a:cubicBezTo>
                  <a:pt x="199971" y="4281111"/>
                  <a:pt x="204108" y="4351434"/>
                  <a:pt x="218365" y="4451230"/>
                </a:cubicBezTo>
                <a:cubicBezTo>
                  <a:pt x="221115" y="4470476"/>
                  <a:pt x="230833" y="4541842"/>
                  <a:pt x="235618" y="4563373"/>
                </a:cubicBezTo>
                <a:cubicBezTo>
                  <a:pt x="237591" y="4572249"/>
                  <a:pt x="241369" y="4580626"/>
                  <a:pt x="244245" y="4589252"/>
                </a:cubicBezTo>
                <a:cubicBezTo>
                  <a:pt x="249398" y="4620170"/>
                  <a:pt x="252304" y="4646096"/>
                  <a:pt x="261498" y="4675517"/>
                </a:cubicBezTo>
                <a:cubicBezTo>
                  <a:pt x="272347" y="4710233"/>
                  <a:pt x="284501" y="4744528"/>
                  <a:pt x="296003" y="4779034"/>
                </a:cubicBezTo>
                <a:cubicBezTo>
                  <a:pt x="315605" y="4837841"/>
                  <a:pt x="311603" y="4830605"/>
                  <a:pt x="339135" y="4891177"/>
                </a:cubicBezTo>
                <a:cubicBezTo>
                  <a:pt x="344456" y="4902884"/>
                  <a:pt x="349255" y="4914983"/>
                  <a:pt x="356388" y="4925683"/>
                </a:cubicBezTo>
                <a:cubicBezTo>
                  <a:pt x="366601" y="4941003"/>
                  <a:pt x="378770" y="4954959"/>
                  <a:pt x="390894" y="4968815"/>
                </a:cubicBezTo>
                <a:cubicBezTo>
                  <a:pt x="398927" y="4977996"/>
                  <a:pt x="407013" y="4987374"/>
                  <a:pt x="416773" y="4994694"/>
                </a:cubicBezTo>
                <a:cubicBezTo>
                  <a:pt x="430186" y="5004754"/>
                  <a:pt x="445954" y="5011273"/>
                  <a:pt x="459905" y="5020573"/>
                </a:cubicBezTo>
                <a:cubicBezTo>
                  <a:pt x="471868" y="5028548"/>
                  <a:pt x="481789" y="5039567"/>
                  <a:pt x="494411" y="5046452"/>
                </a:cubicBezTo>
                <a:cubicBezTo>
                  <a:pt x="514408" y="5057359"/>
                  <a:pt x="581442" y="5083790"/>
                  <a:pt x="606554" y="5089585"/>
                </a:cubicBezTo>
                <a:cubicBezTo>
                  <a:pt x="626366" y="5094157"/>
                  <a:pt x="646811" y="5095336"/>
                  <a:pt x="666939" y="5098211"/>
                </a:cubicBezTo>
                <a:lnTo>
                  <a:pt x="1003369" y="5089585"/>
                </a:lnTo>
                <a:cubicBezTo>
                  <a:pt x="1046567" y="5087985"/>
                  <a:pt x="1089597" y="5083230"/>
                  <a:pt x="1132765" y="5080958"/>
                </a:cubicBezTo>
                <a:lnTo>
                  <a:pt x="1331173" y="5072332"/>
                </a:lnTo>
                <a:cubicBezTo>
                  <a:pt x="1357052" y="5075207"/>
                  <a:pt x="1382870" y="5078702"/>
                  <a:pt x="1408811" y="5080958"/>
                </a:cubicBezTo>
                <a:cubicBezTo>
                  <a:pt x="1449019" y="5084454"/>
                  <a:pt x="1489627" y="5083877"/>
                  <a:pt x="1529581" y="5089585"/>
                </a:cubicBezTo>
                <a:cubicBezTo>
                  <a:pt x="1550304" y="5092545"/>
                  <a:pt x="1569568" y="5102130"/>
                  <a:pt x="1589965" y="5106837"/>
                </a:cubicBezTo>
                <a:cubicBezTo>
                  <a:pt x="1607008" y="5110770"/>
                  <a:pt x="1624409" y="5112990"/>
                  <a:pt x="1641724" y="5115464"/>
                </a:cubicBezTo>
                <a:cubicBezTo>
                  <a:pt x="1784221" y="5135821"/>
                  <a:pt x="1748466" y="5130974"/>
                  <a:pt x="1883264" y="5141343"/>
                </a:cubicBezTo>
                <a:cubicBezTo>
                  <a:pt x="1935022" y="5138468"/>
                  <a:pt x="1986896" y="5137208"/>
                  <a:pt x="2038539" y="5132717"/>
                </a:cubicBezTo>
                <a:cubicBezTo>
                  <a:pt x="2053146" y="5131447"/>
                  <a:pt x="2067986" y="5129353"/>
                  <a:pt x="2081671" y="5124090"/>
                </a:cubicBezTo>
                <a:cubicBezTo>
                  <a:pt x="2110078" y="5113164"/>
                  <a:pt x="2176972" y="5077364"/>
                  <a:pt x="2202441" y="5055079"/>
                </a:cubicBezTo>
                <a:cubicBezTo>
                  <a:pt x="2233045" y="5028301"/>
                  <a:pt x="2259950" y="4997570"/>
                  <a:pt x="2288705" y="4968815"/>
                </a:cubicBezTo>
                <a:lnTo>
                  <a:pt x="2323211" y="4934309"/>
                </a:lnTo>
                <a:cubicBezTo>
                  <a:pt x="2331837" y="4925683"/>
                  <a:pt x="2341652" y="4918100"/>
                  <a:pt x="2349090" y="4908430"/>
                </a:cubicBezTo>
                <a:cubicBezTo>
                  <a:pt x="2397227" y="4845851"/>
                  <a:pt x="2441802" y="4795401"/>
                  <a:pt x="2478486" y="4727275"/>
                </a:cubicBezTo>
                <a:cubicBezTo>
                  <a:pt x="2485827" y="4713641"/>
                  <a:pt x="2489532" y="4698330"/>
                  <a:pt x="2495739" y="4684143"/>
                </a:cubicBezTo>
                <a:cubicBezTo>
                  <a:pt x="2509665" y="4652311"/>
                  <a:pt x="2525967" y="4621512"/>
                  <a:pt x="2538871" y="4589252"/>
                </a:cubicBezTo>
                <a:cubicBezTo>
                  <a:pt x="2556922" y="4544125"/>
                  <a:pt x="2615933" y="4340814"/>
                  <a:pt x="2616509" y="4339086"/>
                </a:cubicBezTo>
                <a:cubicBezTo>
                  <a:pt x="2628011" y="4304580"/>
                  <a:pt x="2640318" y="4270333"/>
                  <a:pt x="2651015" y="4235569"/>
                </a:cubicBezTo>
                <a:cubicBezTo>
                  <a:pt x="2682123" y="4134468"/>
                  <a:pt x="2720960" y="3984347"/>
                  <a:pt x="2737279" y="3890513"/>
                </a:cubicBezTo>
                <a:lnTo>
                  <a:pt x="2771784" y="3692105"/>
                </a:lnTo>
                <a:cubicBezTo>
                  <a:pt x="2766033" y="3528203"/>
                  <a:pt x="2762587" y="3364205"/>
                  <a:pt x="2754531" y="3200400"/>
                </a:cubicBezTo>
                <a:cubicBezTo>
                  <a:pt x="2753949" y="3188558"/>
                  <a:pt x="2747582" y="3177631"/>
                  <a:pt x="2745905" y="3165894"/>
                </a:cubicBezTo>
                <a:cubicBezTo>
                  <a:pt x="2708438" y="2903615"/>
                  <a:pt x="2764601" y="3219832"/>
                  <a:pt x="2720026" y="3019245"/>
                </a:cubicBezTo>
                <a:cubicBezTo>
                  <a:pt x="2703828" y="2946353"/>
                  <a:pt x="2693278" y="2858737"/>
                  <a:pt x="2685520" y="2786332"/>
                </a:cubicBezTo>
                <a:cubicBezTo>
                  <a:pt x="2681831" y="2751904"/>
                  <a:pt x="2679769" y="2717321"/>
                  <a:pt x="2676894" y="2682815"/>
                </a:cubicBezTo>
                <a:cubicBezTo>
                  <a:pt x="2674018" y="2602302"/>
                  <a:pt x="2672736" y="2521716"/>
                  <a:pt x="2668267" y="2441275"/>
                </a:cubicBezTo>
                <a:cubicBezTo>
                  <a:pt x="2666981" y="2418128"/>
                  <a:pt x="2661649" y="2395360"/>
                  <a:pt x="2659641" y="2372264"/>
                </a:cubicBezTo>
                <a:cubicBezTo>
                  <a:pt x="2655896" y="2329199"/>
                  <a:pt x="2654760" y="2285933"/>
                  <a:pt x="2651015" y="2242868"/>
                </a:cubicBezTo>
                <a:cubicBezTo>
                  <a:pt x="2649007" y="2219772"/>
                  <a:pt x="2644487" y="2196944"/>
                  <a:pt x="2642388" y="2173856"/>
                </a:cubicBezTo>
                <a:cubicBezTo>
                  <a:pt x="2607553" y="1790668"/>
                  <a:pt x="2666165" y="2353327"/>
                  <a:pt x="2616509" y="1906437"/>
                </a:cubicBezTo>
                <a:cubicBezTo>
                  <a:pt x="2613318" y="1877716"/>
                  <a:pt x="2613052" y="1848605"/>
                  <a:pt x="2607882" y="1820173"/>
                </a:cubicBezTo>
                <a:cubicBezTo>
                  <a:pt x="2565482" y="1586978"/>
                  <a:pt x="2600770" y="1799597"/>
                  <a:pt x="2564750" y="1673524"/>
                </a:cubicBezTo>
                <a:cubicBezTo>
                  <a:pt x="2557467" y="1648033"/>
                  <a:pt x="2552959" y="1621828"/>
                  <a:pt x="2547498" y="1595886"/>
                </a:cubicBezTo>
                <a:cubicBezTo>
                  <a:pt x="2525669" y="1492194"/>
                  <a:pt x="2532088" y="1528050"/>
                  <a:pt x="2521618" y="1423358"/>
                </a:cubicBezTo>
                <a:cubicBezTo>
                  <a:pt x="2524494" y="1331343"/>
                  <a:pt x="2525866" y="1239269"/>
                  <a:pt x="2530245" y="1147313"/>
                </a:cubicBezTo>
                <a:cubicBezTo>
                  <a:pt x="2531620" y="1118448"/>
                  <a:pt x="2536368" y="1089838"/>
                  <a:pt x="2538871" y="1061049"/>
                </a:cubicBezTo>
                <a:cubicBezTo>
                  <a:pt x="2545699" y="982528"/>
                  <a:pt x="2550901" y="897852"/>
                  <a:pt x="2556124" y="819509"/>
                </a:cubicBezTo>
                <a:cubicBezTo>
                  <a:pt x="2547498" y="779252"/>
                  <a:pt x="2543264" y="737797"/>
                  <a:pt x="2530245" y="698739"/>
                </a:cubicBezTo>
                <a:cubicBezTo>
                  <a:pt x="2522914" y="676746"/>
                  <a:pt x="2508599" y="657643"/>
                  <a:pt x="2495739" y="638354"/>
                </a:cubicBezTo>
                <a:cubicBezTo>
                  <a:pt x="2456995" y="580239"/>
                  <a:pt x="2417265" y="557999"/>
                  <a:pt x="2357716" y="508958"/>
                </a:cubicBezTo>
                <a:cubicBezTo>
                  <a:pt x="2308408" y="468352"/>
                  <a:pt x="2328352" y="481336"/>
                  <a:pt x="2280079" y="457200"/>
                </a:cubicBezTo>
                <a:cubicBezTo>
                  <a:pt x="2248449" y="425570"/>
                  <a:pt x="2222407" y="387122"/>
                  <a:pt x="2185188" y="362309"/>
                </a:cubicBezTo>
                <a:cubicBezTo>
                  <a:pt x="1985445" y="229144"/>
                  <a:pt x="2229188" y="396530"/>
                  <a:pt x="2107550" y="301924"/>
                </a:cubicBezTo>
                <a:cubicBezTo>
                  <a:pt x="2058597" y="263850"/>
                  <a:pt x="2000810" y="238525"/>
                  <a:pt x="1943648" y="215660"/>
                </a:cubicBezTo>
                <a:cubicBezTo>
                  <a:pt x="1920837" y="206536"/>
                  <a:pt x="1898375" y="196111"/>
                  <a:pt x="1874637" y="189781"/>
                </a:cubicBezTo>
                <a:cubicBezTo>
                  <a:pt x="1854991" y="184542"/>
                  <a:pt x="1834268" y="184728"/>
                  <a:pt x="1814252" y="181154"/>
                </a:cubicBezTo>
                <a:cubicBezTo>
                  <a:pt x="1753739" y="170348"/>
                  <a:pt x="1694094" y="154274"/>
                  <a:pt x="1633098" y="146649"/>
                </a:cubicBezTo>
                <a:cubicBezTo>
                  <a:pt x="1571757" y="138981"/>
                  <a:pt x="1489452" y="130397"/>
                  <a:pt x="1434690" y="112143"/>
                </a:cubicBezTo>
                <a:cubicBezTo>
                  <a:pt x="1333903" y="78547"/>
                  <a:pt x="1326693" y="74062"/>
                  <a:pt x="1244909" y="51758"/>
                </a:cubicBezTo>
                <a:cubicBezTo>
                  <a:pt x="1147525" y="25199"/>
                  <a:pt x="1282198" y="63237"/>
                  <a:pt x="1167271" y="34505"/>
                </a:cubicBezTo>
                <a:cubicBezTo>
                  <a:pt x="1135465" y="26553"/>
                  <a:pt x="1104681" y="14243"/>
                  <a:pt x="1072381" y="8626"/>
                </a:cubicBezTo>
                <a:cubicBezTo>
                  <a:pt x="1038268" y="2693"/>
                  <a:pt x="1003370" y="2875"/>
                  <a:pt x="968864" y="0"/>
                </a:cubicBezTo>
                <a:cubicBezTo>
                  <a:pt x="905603" y="2875"/>
                  <a:pt x="842060" y="1997"/>
                  <a:pt x="779082" y="8626"/>
                </a:cubicBezTo>
                <a:cubicBezTo>
                  <a:pt x="732530" y="13526"/>
                  <a:pt x="641060" y="34505"/>
                  <a:pt x="641060" y="34505"/>
                </a:cubicBezTo>
                <a:lnTo>
                  <a:pt x="511664" y="86264"/>
                </a:lnTo>
                <a:lnTo>
                  <a:pt x="468531" y="103517"/>
                </a:lnTo>
                <a:cubicBezTo>
                  <a:pt x="454154" y="109268"/>
                  <a:pt x="438677" y="112802"/>
                  <a:pt x="425399" y="120769"/>
                </a:cubicBezTo>
                <a:cubicBezTo>
                  <a:pt x="411022" y="129396"/>
                  <a:pt x="396924" y="138506"/>
                  <a:pt x="382267" y="146649"/>
                </a:cubicBezTo>
                <a:cubicBezTo>
                  <a:pt x="371026" y="152894"/>
                  <a:pt x="358927" y="157522"/>
                  <a:pt x="347762" y="163902"/>
                </a:cubicBezTo>
                <a:cubicBezTo>
                  <a:pt x="318647" y="180539"/>
                  <a:pt x="261498" y="215660"/>
                  <a:pt x="261498" y="215660"/>
                </a:cubicBezTo>
                <a:cubicBezTo>
                  <a:pt x="252775" y="228744"/>
                  <a:pt x="235618" y="249562"/>
                  <a:pt x="235618" y="267419"/>
                </a:cubicBezTo>
                <a:cubicBezTo>
                  <a:pt x="235618" y="282081"/>
                  <a:pt x="244245" y="310551"/>
                  <a:pt x="244245" y="3105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Ch2 Alpha-Grammar Section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ἐλαύνω </a:t>
            </a:r>
            <a:r>
              <a:rPr lang="en-US" dirty="0"/>
              <a:t>“drive</a:t>
            </a:r>
            <a:r>
              <a:rPr lang="el-GR" dirty="0"/>
              <a:t>,</a:t>
            </a:r>
            <a:r>
              <a:rPr lang="en-US" dirty="0"/>
              <a:t>”</a:t>
            </a:r>
            <a:r>
              <a:rPr lang="el-GR" dirty="0"/>
              <a:t> φιλέω</a:t>
            </a:r>
            <a:r>
              <a:rPr lang="en-US" dirty="0"/>
              <a:t> “love</a:t>
            </a:r>
            <a:r>
              <a:rPr lang="el-GR" dirty="0"/>
              <a:t>,</a:t>
            </a:r>
            <a:r>
              <a:rPr lang="en-US" dirty="0"/>
              <a:t>”</a:t>
            </a:r>
            <a:r>
              <a:rPr lang="el-GR" dirty="0"/>
              <a:t> εἰμί</a:t>
            </a:r>
            <a:r>
              <a:rPr lang="en-US" dirty="0"/>
              <a:t> “am”</a:t>
            </a:r>
          </a:p>
        </p:txBody>
      </p:sp>
    </p:spTree>
    <p:extLst>
      <p:ext uri="{BB962C8B-B14F-4D97-AF65-F5344CB8AC3E}">
        <p14:creationId xmlns:p14="http://schemas.microsoft.com/office/powerpoint/2010/main" val="22173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63476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όν-ει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7453223" y="1840115"/>
            <a:ext cx="1523419" cy="678798"/>
          </a:xfrm>
          <a:custGeom>
            <a:avLst/>
            <a:gdLst>
              <a:gd name="connsiteX0" fmla="*/ 733245 w 1523419"/>
              <a:gd name="connsiteY0" fmla="*/ 74949 h 678798"/>
              <a:gd name="connsiteX1" fmla="*/ 474453 w 1523419"/>
              <a:gd name="connsiteY1" fmla="*/ 14564 h 678798"/>
              <a:gd name="connsiteX2" fmla="*/ 431321 w 1523419"/>
              <a:gd name="connsiteY2" fmla="*/ 23190 h 678798"/>
              <a:gd name="connsiteX3" fmla="*/ 405441 w 1523419"/>
              <a:gd name="connsiteY3" fmla="*/ 31817 h 678798"/>
              <a:gd name="connsiteX4" fmla="*/ 370936 w 1523419"/>
              <a:gd name="connsiteY4" fmla="*/ 40443 h 678798"/>
              <a:gd name="connsiteX5" fmla="*/ 319177 w 1523419"/>
              <a:gd name="connsiteY5" fmla="*/ 57696 h 678798"/>
              <a:gd name="connsiteX6" fmla="*/ 293298 w 1523419"/>
              <a:gd name="connsiteY6" fmla="*/ 66322 h 678798"/>
              <a:gd name="connsiteX7" fmla="*/ 267419 w 1523419"/>
              <a:gd name="connsiteY7" fmla="*/ 83575 h 678798"/>
              <a:gd name="connsiteX8" fmla="*/ 241539 w 1523419"/>
              <a:gd name="connsiteY8" fmla="*/ 92202 h 678798"/>
              <a:gd name="connsiteX9" fmla="*/ 215660 w 1523419"/>
              <a:gd name="connsiteY9" fmla="*/ 118081 h 678798"/>
              <a:gd name="connsiteX10" fmla="*/ 181155 w 1523419"/>
              <a:gd name="connsiteY10" fmla="*/ 143960 h 678798"/>
              <a:gd name="connsiteX11" fmla="*/ 138023 w 1523419"/>
              <a:gd name="connsiteY11" fmla="*/ 195719 h 678798"/>
              <a:gd name="connsiteX12" fmla="*/ 86264 w 1523419"/>
              <a:gd name="connsiteY12" fmla="*/ 238851 h 678798"/>
              <a:gd name="connsiteX13" fmla="*/ 69011 w 1523419"/>
              <a:gd name="connsiteY13" fmla="*/ 264730 h 678798"/>
              <a:gd name="connsiteX14" fmla="*/ 43132 w 1523419"/>
              <a:gd name="connsiteY14" fmla="*/ 316489 h 678798"/>
              <a:gd name="connsiteX15" fmla="*/ 34506 w 1523419"/>
              <a:gd name="connsiteY15" fmla="*/ 342368 h 678798"/>
              <a:gd name="connsiteX16" fmla="*/ 17253 w 1523419"/>
              <a:gd name="connsiteY16" fmla="*/ 368247 h 678798"/>
              <a:gd name="connsiteX17" fmla="*/ 0 w 1523419"/>
              <a:gd name="connsiteY17" fmla="*/ 420006 h 678798"/>
              <a:gd name="connsiteX18" fmla="*/ 8626 w 1523419"/>
              <a:gd name="connsiteY18" fmla="*/ 506270 h 678798"/>
              <a:gd name="connsiteX19" fmla="*/ 17253 w 1523419"/>
              <a:gd name="connsiteY19" fmla="*/ 532149 h 678798"/>
              <a:gd name="connsiteX20" fmla="*/ 43132 w 1523419"/>
              <a:gd name="connsiteY20" fmla="*/ 549402 h 678798"/>
              <a:gd name="connsiteX21" fmla="*/ 138023 w 1523419"/>
              <a:gd name="connsiteY21" fmla="*/ 566655 h 678798"/>
              <a:gd name="connsiteX22" fmla="*/ 181155 w 1523419"/>
              <a:gd name="connsiteY22" fmla="*/ 575281 h 678798"/>
              <a:gd name="connsiteX23" fmla="*/ 345056 w 1523419"/>
              <a:gd name="connsiteY23" fmla="*/ 583907 h 678798"/>
              <a:gd name="connsiteX24" fmla="*/ 439947 w 1523419"/>
              <a:gd name="connsiteY24" fmla="*/ 592534 h 678798"/>
              <a:gd name="connsiteX25" fmla="*/ 491706 w 1523419"/>
              <a:gd name="connsiteY25" fmla="*/ 609787 h 678798"/>
              <a:gd name="connsiteX26" fmla="*/ 517585 w 1523419"/>
              <a:gd name="connsiteY26" fmla="*/ 627039 h 678798"/>
              <a:gd name="connsiteX27" fmla="*/ 569343 w 1523419"/>
              <a:gd name="connsiteY27" fmla="*/ 644292 h 678798"/>
              <a:gd name="connsiteX28" fmla="*/ 595223 w 1523419"/>
              <a:gd name="connsiteY28" fmla="*/ 652919 h 678798"/>
              <a:gd name="connsiteX29" fmla="*/ 646981 w 1523419"/>
              <a:gd name="connsiteY29" fmla="*/ 670172 h 678798"/>
              <a:gd name="connsiteX30" fmla="*/ 672860 w 1523419"/>
              <a:gd name="connsiteY30" fmla="*/ 678798 h 678798"/>
              <a:gd name="connsiteX31" fmla="*/ 785004 w 1523419"/>
              <a:gd name="connsiteY31" fmla="*/ 661545 h 678798"/>
              <a:gd name="connsiteX32" fmla="*/ 828136 w 1523419"/>
              <a:gd name="connsiteY32" fmla="*/ 652919 h 678798"/>
              <a:gd name="connsiteX33" fmla="*/ 923026 w 1523419"/>
              <a:gd name="connsiteY33" fmla="*/ 635666 h 678798"/>
              <a:gd name="connsiteX34" fmla="*/ 983411 w 1523419"/>
              <a:gd name="connsiteY34" fmla="*/ 618413 h 678798"/>
              <a:gd name="connsiteX35" fmla="*/ 1017917 w 1523419"/>
              <a:gd name="connsiteY35" fmla="*/ 609787 h 678798"/>
              <a:gd name="connsiteX36" fmla="*/ 1155939 w 1523419"/>
              <a:gd name="connsiteY36" fmla="*/ 609787 h 678798"/>
              <a:gd name="connsiteX37" fmla="*/ 1250830 w 1523419"/>
              <a:gd name="connsiteY37" fmla="*/ 618413 h 678798"/>
              <a:gd name="connsiteX38" fmla="*/ 1388853 w 1523419"/>
              <a:gd name="connsiteY38" fmla="*/ 601160 h 678798"/>
              <a:gd name="connsiteX39" fmla="*/ 1440611 w 1523419"/>
              <a:gd name="connsiteY39" fmla="*/ 583907 h 678798"/>
              <a:gd name="connsiteX40" fmla="*/ 1492370 w 1523419"/>
              <a:gd name="connsiteY40" fmla="*/ 549402 h 678798"/>
              <a:gd name="connsiteX41" fmla="*/ 1509623 w 1523419"/>
              <a:gd name="connsiteY41" fmla="*/ 523522 h 678798"/>
              <a:gd name="connsiteX42" fmla="*/ 1509623 w 1523419"/>
              <a:gd name="connsiteY42" fmla="*/ 299236 h 678798"/>
              <a:gd name="connsiteX43" fmla="*/ 1492370 w 1523419"/>
              <a:gd name="connsiteY43" fmla="*/ 238851 h 678798"/>
              <a:gd name="connsiteX44" fmla="*/ 1466490 w 1523419"/>
              <a:gd name="connsiteY44" fmla="*/ 212972 h 678798"/>
              <a:gd name="connsiteX45" fmla="*/ 1449238 w 1523419"/>
              <a:gd name="connsiteY45" fmla="*/ 187092 h 678798"/>
              <a:gd name="connsiteX46" fmla="*/ 1414732 w 1523419"/>
              <a:gd name="connsiteY46" fmla="*/ 161213 h 678798"/>
              <a:gd name="connsiteX47" fmla="*/ 1388853 w 1523419"/>
              <a:gd name="connsiteY47" fmla="*/ 135334 h 678798"/>
              <a:gd name="connsiteX48" fmla="*/ 1328468 w 1523419"/>
              <a:gd name="connsiteY48" fmla="*/ 100828 h 678798"/>
              <a:gd name="connsiteX49" fmla="*/ 1302589 w 1523419"/>
              <a:gd name="connsiteY49" fmla="*/ 92202 h 678798"/>
              <a:gd name="connsiteX50" fmla="*/ 1276709 w 1523419"/>
              <a:gd name="connsiteY50" fmla="*/ 74949 h 678798"/>
              <a:gd name="connsiteX51" fmla="*/ 1242204 w 1523419"/>
              <a:gd name="connsiteY51" fmla="*/ 66322 h 678798"/>
              <a:gd name="connsiteX52" fmla="*/ 1173192 w 1523419"/>
              <a:gd name="connsiteY52" fmla="*/ 49070 h 678798"/>
              <a:gd name="connsiteX53" fmla="*/ 1061049 w 1523419"/>
              <a:gd name="connsiteY53" fmla="*/ 57696 h 678798"/>
              <a:gd name="connsiteX54" fmla="*/ 974785 w 1523419"/>
              <a:gd name="connsiteY54" fmla="*/ 74949 h 678798"/>
              <a:gd name="connsiteX55" fmla="*/ 923026 w 1523419"/>
              <a:gd name="connsiteY55" fmla="*/ 92202 h 678798"/>
              <a:gd name="connsiteX56" fmla="*/ 854015 w 1523419"/>
              <a:gd name="connsiteY56" fmla="*/ 109455 h 678798"/>
              <a:gd name="connsiteX57" fmla="*/ 785004 w 1523419"/>
              <a:gd name="connsiteY57" fmla="*/ 126707 h 678798"/>
              <a:gd name="connsiteX58" fmla="*/ 715992 w 1523419"/>
              <a:gd name="connsiteY58" fmla="*/ 118081 h 678798"/>
              <a:gd name="connsiteX59" fmla="*/ 664234 w 1523419"/>
              <a:gd name="connsiteY59" fmla="*/ 100828 h 678798"/>
              <a:gd name="connsiteX60" fmla="*/ 646981 w 1523419"/>
              <a:gd name="connsiteY60" fmla="*/ 74949 h 67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23419" h="678798">
                <a:moveTo>
                  <a:pt x="733245" y="74949"/>
                </a:moveTo>
                <a:cubicBezTo>
                  <a:pt x="459445" y="-9297"/>
                  <a:pt x="590631" y="-11252"/>
                  <a:pt x="474453" y="14564"/>
                </a:cubicBezTo>
                <a:cubicBezTo>
                  <a:pt x="460140" y="17745"/>
                  <a:pt x="445545" y="19634"/>
                  <a:pt x="431321" y="23190"/>
                </a:cubicBezTo>
                <a:cubicBezTo>
                  <a:pt x="422499" y="25395"/>
                  <a:pt x="414184" y="29319"/>
                  <a:pt x="405441" y="31817"/>
                </a:cubicBezTo>
                <a:cubicBezTo>
                  <a:pt x="394042" y="35074"/>
                  <a:pt x="382292" y="37036"/>
                  <a:pt x="370936" y="40443"/>
                </a:cubicBezTo>
                <a:cubicBezTo>
                  <a:pt x="353517" y="45669"/>
                  <a:pt x="336430" y="51945"/>
                  <a:pt x="319177" y="57696"/>
                </a:cubicBezTo>
                <a:lnTo>
                  <a:pt x="293298" y="66322"/>
                </a:lnTo>
                <a:cubicBezTo>
                  <a:pt x="284672" y="72073"/>
                  <a:pt x="276692" y="78938"/>
                  <a:pt x="267419" y="83575"/>
                </a:cubicBezTo>
                <a:cubicBezTo>
                  <a:pt x="259286" y="87642"/>
                  <a:pt x="249105" y="87158"/>
                  <a:pt x="241539" y="92202"/>
                </a:cubicBezTo>
                <a:cubicBezTo>
                  <a:pt x="231388" y="98969"/>
                  <a:pt x="224923" y="110142"/>
                  <a:pt x="215660" y="118081"/>
                </a:cubicBezTo>
                <a:cubicBezTo>
                  <a:pt x="204744" y="127438"/>
                  <a:pt x="192071" y="134604"/>
                  <a:pt x="181155" y="143960"/>
                </a:cubicBezTo>
                <a:cubicBezTo>
                  <a:pt x="137041" y="181771"/>
                  <a:pt x="171307" y="155777"/>
                  <a:pt x="138023" y="195719"/>
                </a:cubicBezTo>
                <a:cubicBezTo>
                  <a:pt x="117269" y="220624"/>
                  <a:pt x="111707" y="221889"/>
                  <a:pt x="86264" y="238851"/>
                </a:cubicBezTo>
                <a:cubicBezTo>
                  <a:pt x="80513" y="247477"/>
                  <a:pt x="73648" y="255457"/>
                  <a:pt x="69011" y="264730"/>
                </a:cubicBezTo>
                <a:cubicBezTo>
                  <a:pt x="33293" y="336165"/>
                  <a:pt x="92581" y="242314"/>
                  <a:pt x="43132" y="316489"/>
                </a:cubicBezTo>
                <a:cubicBezTo>
                  <a:pt x="40257" y="325115"/>
                  <a:pt x="38572" y="334235"/>
                  <a:pt x="34506" y="342368"/>
                </a:cubicBezTo>
                <a:cubicBezTo>
                  <a:pt x="29869" y="351641"/>
                  <a:pt x="21464" y="358773"/>
                  <a:pt x="17253" y="368247"/>
                </a:cubicBezTo>
                <a:cubicBezTo>
                  <a:pt x="9867" y="384866"/>
                  <a:pt x="0" y="420006"/>
                  <a:pt x="0" y="420006"/>
                </a:cubicBezTo>
                <a:cubicBezTo>
                  <a:pt x="2875" y="448761"/>
                  <a:pt x="4232" y="477708"/>
                  <a:pt x="8626" y="506270"/>
                </a:cubicBezTo>
                <a:cubicBezTo>
                  <a:pt x="10009" y="515257"/>
                  <a:pt x="11573" y="525049"/>
                  <a:pt x="17253" y="532149"/>
                </a:cubicBezTo>
                <a:cubicBezTo>
                  <a:pt x="23730" y="540245"/>
                  <a:pt x="33603" y="545318"/>
                  <a:pt x="43132" y="549402"/>
                </a:cubicBezTo>
                <a:cubicBezTo>
                  <a:pt x="64207" y="558434"/>
                  <a:pt x="122765" y="564112"/>
                  <a:pt x="138023" y="566655"/>
                </a:cubicBezTo>
                <a:cubicBezTo>
                  <a:pt x="152486" y="569065"/>
                  <a:pt x="166544" y="574063"/>
                  <a:pt x="181155" y="575281"/>
                </a:cubicBezTo>
                <a:cubicBezTo>
                  <a:pt x="235675" y="579824"/>
                  <a:pt x="290468" y="580268"/>
                  <a:pt x="345056" y="583907"/>
                </a:cubicBezTo>
                <a:cubicBezTo>
                  <a:pt x="376746" y="586020"/>
                  <a:pt x="408317" y="589658"/>
                  <a:pt x="439947" y="592534"/>
                </a:cubicBezTo>
                <a:cubicBezTo>
                  <a:pt x="457200" y="598285"/>
                  <a:pt x="476574" y="599699"/>
                  <a:pt x="491706" y="609787"/>
                </a:cubicBezTo>
                <a:cubicBezTo>
                  <a:pt x="500332" y="615538"/>
                  <a:pt x="508111" y="622828"/>
                  <a:pt x="517585" y="627039"/>
                </a:cubicBezTo>
                <a:cubicBezTo>
                  <a:pt x="534204" y="634425"/>
                  <a:pt x="552090" y="638541"/>
                  <a:pt x="569343" y="644292"/>
                </a:cubicBezTo>
                <a:lnTo>
                  <a:pt x="595223" y="652919"/>
                </a:lnTo>
                <a:lnTo>
                  <a:pt x="646981" y="670172"/>
                </a:lnTo>
                <a:lnTo>
                  <a:pt x="672860" y="678798"/>
                </a:lnTo>
                <a:cubicBezTo>
                  <a:pt x="718120" y="672333"/>
                  <a:pt x="741095" y="669528"/>
                  <a:pt x="785004" y="661545"/>
                </a:cubicBezTo>
                <a:cubicBezTo>
                  <a:pt x="799430" y="658922"/>
                  <a:pt x="813710" y="655542"/>
                  <a:pt x="828136" y="652919"/>
                </a:cubicBezTo>
                <a:cubicBezTo>
                  <a:pt x="879601" y="643562"/>
                  <a:pt x="875112" y="646314"/>
                  <a:pt x="923026" y="635666"/>
                </a:cubicBezTo>
                <a:cubicBezTo>
                  <a:pt x="983700" y="622183"/>
                  <a:pt x="932980" y="632821"/>
                  <a:pt x="983411" y="618413"/>
                </a:cubicBezTo>
                <a:cubicBezTo>
                  <a:pt x="994811" y="615156"/>
                  <a:pt x="1006415" y="612662"/>
                  <a:pt x="1017917" y="609787"/>
                </a:cubicBezTo>
                <a:cubicBezTo>
                  <a:pt x="1201946" y="632790"/>
                  <a:pt x="971910" y="609787"/>
                  <a:pt x="1155939" y="609787"/>
                </a:cubicBezTo>
                <a:cubicBezTo>
                  <a:pt x="1187700" y="609787"/>
                  <a:pt x="1219200" y="615538"/>
                  <a:pt x="1250830" y="618413"/>
                </a:cubicBezTo>
                <a:cubicBezTo>
                  <a:pt x="1280834" y="615413"/>
                  <a:pt x="1353175" y="610080"/>
                  <a:pt x="1388853" y="601160"/>
                </a:cubicBezTo>
                <a:cubicBezTo>
                  <a:pt x="1406496" y="596749"/>
                  <a:pt x="1425479" y="593995"/>
                  <a:pt x="1440611" y="583907"/>
                </a:cubicBezTo>
                <a:lnTo>
                  <a:pt x="1492370" y="549402"/>
                </a:lnTo>
                <a:cubicBezTo>
                  <a:pt x="1498121" y="540775"/>
                  <a:pt x="1504986" y="532795"/>
                  <a:pt x="1509623" y="523522"/>
                </a:cubicBezTo>
                <a:cubicBezTo>
                  <a:pt x="1540330" y="462108"/>
                  <a:pt x="1510289" y="308226"/>
                  <a:pt x="1509623" y="299236"/>
                </a:cubicBezTo>
                <a:cubicBezTo>
                  <a:pt x="1509384" y="296004"/>
                  <a:pt x="1496621" y="245227"/>
                  <a:pt x="1492370" y="238851"/>
                </a:cubicBezTo>
                <a:cubicBezTo>
                  <a:pt x="1485603" y="228700"/>
                  <a:pt x="1474300" y="222344"/>
                  <a:pt x="1466490" y="212972"/>
                </a:cubicBezTo>
                <a:cubicBezTo>
                  <a:pt x="1459853" y="205007"/>
                  <a:pt x="1456569" y="194423"/>
                  <a:pt x="1449238" y="187092"/>
                </a:cubicBezTo>
                <a:cubicBezTo>
                  <a:pt x="1439072" y="176926"/>
                  <a:pt x="1425648" y="170570"/>
                  <a:pt x="1414732" y="161213"/>
                </a:cubicBezTo>
                <a:cubicBezTo>
                  <a:pt x="1405469" y="153274"/>
                  <a:pt x="1398225" y="143144"/>
                  <a:pt x="1388853" y="135334"/>
                </a:cubicBezTo>
                <a:cubicBezTo>
                  <a:pt x="1373566" y="122595"/>
                  <a:pt x="1345837" y="108272"/>
                  <a:pt x="1328468" y="100828"/>
                </a:cubicBezTo>
                <a:cubicBezTo>
                  <a:pt x="1320110" y="97246"/>
                  <a:pt x="1311215" y="95077"/>
                  <a:pt x="1302589" y="92202"/>
                </a:cubicBezTo>
                <a:cubicBezTo>
                  <a:pt x="1293962" y="86451"/>
                  <a:pt x="1286239" y="79033"/>
                  <a:pt x="1276709" y="74949"/>
                </a:cubicBezTo>
                <a:cubicBezTo>
                  <a:pt x="1265812" y="70279"/>
                  <a:pt x="1253604" y="69579"/>
                  <a:pt x="1242204" y="66322"/>
                </a:cubicBezTo>
                <a:cubicBezTo>
                  <a:pt x="1180325" y="48642"/>
                  <a:pt x="1260858" y="66602"/>
                  <a:pt x="1173192" y="49070"/>
                </a:cubicBezTo>
                <a:cubicBezTo>
                  <a:pt x="1135811" y="51945"/>
                  <a:pt x="1098226" y="52847"/>
                  <a:pt x="1061049" y="57696"/>
                </a:cubicBezTo>
                <a:cubicBezTo>
                  <a:pt x="1031971" y="61489"/>
                  <a:pt x="1002604" y="65676"/>
                  <a:pt x="974785" y="74949"/>
                </a:cubicBezTo>
                <a:cubicBezTo>
                  <a:pt x="957532" y="80700"/>
                  <a:pt x="940859" y="88636"/>
                  <a:pt x="923026" y="92202"/>
                </a:cubicBezTo>
                <a:cubicBezTo>
                  <a:pt x="817496" y="113307"/>
                  <a:pt x="926971" y="89558"/>
                  <a:pt x="854015" y="109455"/>
                </a:cubicBezTo>
                <a:cubicBezTo>
                  <a:pt x="831139" y="115694"/>
                  <a:pt x="785004" y="126707"/>
                  <a:pt x="785004" y="126707"/>
                </a:cubicBezTo>
                <a:cubicBezTo>
                  <a:pt x="762000" y="123832"/>
                  <a:pt x="738660" y="122938"/>
                  <a:pt x="715992" y="118081"/>
                </a:cubicBezTo>
                <a:cubicBezTo>
                  <a:pt x="698210" y="114271"/>
                  <a:pt x="664234" y="100828"/>
                  <a:pt x="664234" y="100828"/>
                </a:cubicBezTo>
                <a:lnTo>
                  <a:pt x="646981" y="749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26231" y="1431985"/>
            <a:ext cx="2771784" cy="5141343"/>
          </a:xfrm>
          <a:custGeom>
            <a:avLst/>
            <a:gdLst>
              <a:gd name="connsiteX0" fmla="*/ 873973 w 2771784"/>
              <a:gd name="connsiteY0" fmla="*/ 189781 h 5141343"/>
              <a:gd name="connsiteX1" fmla="*/ 658313 w 2771784"/>
              <a:gd name="connsiteY1" fmla="*/ 138022 h 5141343"/>
              <a:gd name="connsiteX2" fmla="*/ 572048 w 2771784"/>
              <a:gd name="connsiteY2" fmla="*/ 146649 h 5141343"/>
              <a:gd name="connsiteX3" fmla="*/ 477158 w 2771784"/>
              <a:gd name="connsiteY3" fmla="*/ 172528 h 5141343"/>
              <a:gd name="connsiteX4" fmla="*/ 434026 w 2771784"/>
              <a:gd name="connsiteY4" fmla="*/ 189781 h 5141343"/>
              <a:gd name="connsiteX5" fmla="*/ 408147 w 2771784"/>
              <a:gd name="connsiteY5" fmla="*/ 198407 h 5141343"/>
              <a:gd name="connsiteX6" fmla="*/ 339135 w 2771784"/>
              <a:gd name="connsiteY6" fmla="*/ 224286 h 5141343"/>
              <a:gd name="connsiteX7" fmla="*/ 313256 w 2771784"/>
              <a:gd name="connsiteY7" fmla="*/ 241539 h 5141343"/>
              <a:gd name="connsiteX8" fmla="*/ 278750 w 2771784"/>
              <a:gd name="connsiteY8" fmla="*/ 258792 h 5141343"/>
              <a:gd name="connsiteX9" fmla="*/ 226992 w 2771784"/>
              <a:gd name="connsiteY9" fmla="*/ 310551 h 5141343"/>
              <a:gd name="connsiteX10" fmla="*/ 201113 w 2771784"/>
              <a:gd name="connsiteY10" fmla="*/ 327803 h 5141343"/>
              <a:gd name="connsiteX11" fmla="*/ 183860 w 2771784"/>
              <a:gd name="connsiteY11" fmla="*/ 353683 h 5141343"/>
              <a:gd name="connsiteX12" fmla="*/ 140728 w 2771784"/>
              <a:gd name="connsiteY12" fmla="*/ 405441 h 5141343"/>
              <a:gd name="connsiteX13" fmla="*/ 114848 w 2771784"/>
              <a:gd name="connsiteY13" fmla="*/ 457200 h 5141343"/>
              <a:gd name="connsiteX14" fmla="*/ 88969 w 2771784"/>
              <a:gd name="connsiteY14" fmla="*/ 508958 h 5141343"/>
              <a:gd name="connsiteX15" fmla="*/ 63090 w 2771784"/>
              <a:gd name="connsiteY15" fmla="*/ 595222 h 5141343"/>
              <a:gd name="connsiteX16" fmla="*/ 54464 w 2771784"/>
              <a:gd name="connsiteY16" fmla="*/ 785003 h 5141343"/>
              <a:gd name="connsiteX17" fmla="*/ 45837 w 2771784"/>
              <a:gd name="connsiteY17" fmla="*/ 836762 h 5141343"/>
              <a:gd name="connsiteX18" fmla="*/ 37211 w 2771784"/>
              <a:gd name="connsiteY18" fmla="*/ 897147 h 5141343"/>
              <a:gd name="connsiteX19" fmla="*/ 28584 w 2771784"/>
              <a:gd name="connsiteY19" fmla="*/ 948905 h 5141343"/>
              <a:gd name="connsiteX20" fmla="*/ 11331 w 2771784"/>
              <a:gd name="connsiteY20" fmla="*/ 1104181 h 5141343"/>
              <a:gd name="connsiteX21" fmla="*/ 11331 w 2771784"/>
              <a:gd name="connsiteY21" fmla="*/ 1897811 h 5141343"/>
              <a:gd name="connsiteX22" fmla="*/ 19958 w 2771784"/>
              <a:gd name="connsiteY22" fmla="*/ 2018581 h 5141343"/>
              <a:gd name="connsiteX23" fmla="*/ 45837 w 2771784"/>
              <a:gd name="connsiteY23" fmla="*/ 2208362 h 5141343"/>
              <a:gd name="connsiteX24" fmla="*/ 54464 w 2771784"/>
              <a:gd name="connsiteY24" fmla="*/ 2251494 h 5141343"/>
              <a:gd name="connsiteX25" fmla="*/ 80343 w 2771784"/>
              <a:gd name="connsiteY25" fmla="*/ 2406769 h 5141343"/>
              <a:gd name="connsiteX26" fmla="*/ 97596 w 2771784"/>
              <a:gd name="connsiteY26" fmla="*/ 2484407 h 5141343"/>
              <a:gd name="connsiteX27" fmla="*/ 106222 w 2771784"/>
              <a:gd name="connsiteY27" fmla="*/ 2536166 h 5141343"/>
              <a:gd name="connsiteX28" fmla="*/ 123475 w 2771784"/>
              <a:gd name="connsiteY28" fmla="*/ 2639683 h 5141343"/>
              <a:gd name="connsiteX29" fmla="*/ 140728 w 2771784"/>
              <a:gd name="connsiteY29" fmla="*/ 2777705 h 5141343"/>
              <a:gd name="connsiteX30" fmla="*/ 149354 w 2771784"/>
              <a:gd name="connsiteY30" fmla="*/ 2829464 h 5141343"/>
              <a:gd name="connsiteX31" fmla="*/ 157981 w 2771784"/>
              <a:gd name="connsiteY31" fmla="*/ 2907102 h 5141343"/>
              <a:gd name="connsiteX32" fmla="*/ 166607 w 2771784"/>
              <a:gd name="connsiteY32" fmla="*/ 2958860 h 5141343"/>
              <a:gd name="connsiteX33" fmla="*/ 175233 w 2771784"/>
              <a:gd name="connsiteY33" fmla="*/ 3045124 h 5141343"/>
              <a:gd name="connsiteX34" fmla="*/ 183860 w 2771784"/>
              <a:gd name="connsiteY34" fmla="*/ 3122762 h 5141343"/>
              <a:gd name="connsiteX35" fmla="*/ 192486 w 2771784"/>
              <a:gd name="connsiteY35" fmla="*/ 3191773 h 5141343"/>
              <a:gd name="connsiteX36" fmla="*/ 201113 w 2771784"/>
              <a:gd name="connsiteY36" fmla="*/ 3312543 h 5141343"/>
              <a:gd name="connsiteX37" fmla="*/ 192486 w 2771784"/>
              <a:gd name="connsiteY37" fmla="*/ 3683479 h 5141343"/>
              <a:gd name="connsiteX38" fmla="*/ 192486 w 2771784"/>
              <a:gd name="connsiteY38" fmla="*/ 4183811 h 5141343"/>
              <a:gd name="connsiteX39" fmla="*/ 218365 w 2771784"/>
              <a:gd name="connsiteY39" fmla="*/ 4451230 h 5141343"/>
              <a:gd name="connsiteX40" fmla="*/ 235618 w 2771784"/>
              <a:gd name="connsiteY40" fmla="*/ 4563373 h 5141343"/>
              <a:gd name="connsiteX41" fmla="*/ 244245 w 2771784"/>
              <a:gd name="connsiteY41" fmla="*/ 4589252 h 5141343"/>
              <a:gd name="connsiteX42" fmla="*/ 261498 w 2771784"/>
              <a:gd name="connsiteY42" fmla="*/ 4675517 h 5141343"/>
              <a:gd name="connsiteX43" fmla="*/ 296003 w 2771784"/>
              <a:gd name="connsiteY43" fmla="*/ 4779034 h 5141343"/>
              <a:gd name="connsiteX44" fmla="*/ 339135 w 2771784"/>
              <a:gd name="connsiteY44" fmla="*/ 4891177 h 5141343"/>
              <a:gd name="connsiteX45" fmla="*/ 356388 w 2771784"/>
              <a:gd name="connsiteY45" fmla="*/ 4925683 h 5141343"/>
              <a:gd name="connsiteX46" fmla="*/ 390894 w 2771784"/>
              <a:gd name="connsiteY46" fmla="*/ 4968815 h 5141343"/>
              <a:gd name="connsiteX47" fmla="*/ 416773 w 2771784"/>
              <a:gd name="connsiteY47" fmla="*/ 4994694 h 5141343"/>
              <a:gd name="connsiteX48" fmla="*/ 459905 w 2771784"/>
              <a:gd name="connsiteY48" fmla="*/ 5020573 h 5141343"/>
              <a:gd name="connsiteX49" fmla="*/ 494411 w 2771784"/>
              <a:gd name="connsiteY49" fmla="*/ 5046452 h 5141343"/>
              <a:gd name="connsiteX50" fmla="*/ 606554 w 2771784"/>
              <a:gd name="connsiteY50" fmla="*/ 5089585 h 5141343"/>
              <a:gd name="connsiteX51" fmla="*/ 666939 w 2771784"/>
              <a:gd name="connsiteY51" fmla="*/ 5098211 h 5141343"/>
              <a:gd name="connsiteX52" fmla="*/ 1003369 w 2771784"/>
              <a:gd name="connsiteY52" fmla="*/ 5089585 h 5141343"/>
              <a:gd name="connsiteX53" fmla="*/ 1132765 w 2771784"/>
              <a:gd name="connsiteY53" fmla="*/ 5080958 h 5141343"/>
              <a:gd name="connsiteX54" fmla="*/ 1331173 w 2771784"/>
              <a:gd name="connsiteY54" fmla="*/ 5072332 h 5141343"/>
              <a:gd name="connsiteX55" fmla="*/ 1408811 w 2771784"/>
              <a:gd name="connsiteY55" fmla="*/ 5080958 h 5141343"/>
              <a:gd name="connsiteX56" fmla="*/ 1529581 w 2771784"/>
              <a:gd name="connsiteY56" fmla="*/ 5089585 h 5141343"/>
              <a:gd name="connsiteX57" fmla="*/ 1589965 w 2771784"/>
              <a:gd name="connsiteY57" fmla="*/ 5106837 h 5141343"/>
              <a:gd name="connsiteX58" fmla="*/ 1641724 w 2771784"/>
              <a:gd name="connsiteY58" fmla="*/ 5115464 h 5141343"/>
              <a:gd name="connsiteX59" fmla="*/ 1883264 w 2771784"/>
              <a:gd name="connsiteY59" fmla="*/ 5141343 h 5141343"/>
              <a:gd name="connsiteX60" fmla="*/ 2038539 w 2771784"/>
              <a:gd name="connsiteY60" fmla="*/ 5132717 h 5141343"/>
              <a:gd name="connsiteX61" fmla="*/ 2081671 w 2771784"/>
              <a:gd name="connsiteY61" fmla="*/ 5124090 h 5141343"/>
              <a:gd name="connsiteX62" fmla="*/ 2202441 w 2771784"/>
              <a:gd name="connsiteY62" fmla="*/ 5055079 h 5141343"/>
              <a:gd name="connsiteX63" fmla="*/ 2288705 w 2771784"/>
              <a:gd name="connsiteY63" fmla="*/ 4968815 h 5141343"/>
              <a:gd name="connsiteX64" fmla="*/ 2323211 w 2771784"/>
              <a:gd name="connsiteY64" fmla="*/ 4934309 h 5141343"/>
              <a:gd name="connsiteX65" fmla="*/ 2349090 w 2771784"/>
              <a:gd name="connsiteY65" fmla="*/ 4908430 h 5141343"/>
              <a:gd name="connsiteX66" fmla="*/ 2478486 w 2771784"/>
              <a:gd name="connsiteY66" fmla="*/ 4727275 h 5141343"/>
              <a:gd name="connsiteX67" fmla="*/ 2495739 w 2771784"/>
              <a:gd name="connsiteY67" fmla="*/ 4684143 h 5141343"/>
              <a:gd name="connsiteX68" fmla="*/ 2538871 w 2771784"/>
              <a:gd name="connsiteY68" fmla="*/ 4589252 h 5141343"/>
              <a:gd name="connsiteX69" fmla="*/ 2616509 w 2771784"/>
              <a:gd name="connsiteY69" fmla="*/ 4339086 h 5141343"/>
              <a:gd name="connsiteX70" fmla="*/ 2651015 w 2771784"/>
              <a:gd name="connsiteY70" fmla="*/ 4235569 h 5141343"/>
              <a:gd name="connsiteX71" fmla="*/ 2737279 w 2771784"/>
              <a:gd name="connsiteY71" fmla="*/ 3890513 h 5141343"/>
              <a:gd name="connsiteX72" fmla="*/ 2771784 w 2771784"/>
              <a:gd name="connsiteY72" fmla="*/ 3692105 h 5141343"/>
              <a:gd name="connsiteX73" fmla="*/ 2754531 w 2771784"/>
              <a:gd name="connsiteY73" fmla="*/ 3200400 h 5141343"/>
              <a:gd name="connsiteX74" fmla="*/ 2745905 w 2771784"/>
              <a:gd name="connsiteY74" fmla="*/ 3165894 h 5141343"/>
              <a:gd name="connsiteX75" fmla="*/ 2720026 w 2771784"/>
              <a:gd name="connsiteY75" fmla="*/ 3019245 h 5141343"/>
              <a:gd name="connsiteX76" fmla="*/ 2685520 w 2771784"/>
              <a:gd name="connsiteY76" fmla="*/ 2786332 h 5141343"/>
              <a:gd name="connsiteX77" fmla="*/ 2676894 w 2771784"/>
              <a:gd name="connsiteY77" fmla="*/ 2682815 h 5141343"/>
              <a:gd name="connsiteX78" fmla="*/ 2668267 w 2771784"/>
              <a:gd name="connsiteY78" fmla="*/ 2441275 h 5141343"/>
              <a:gd name="connsiteX79" fmla="*/ 2659641 w 2771784"/>
              <a:gd name="connsiteY79" fmla="*/ 2372264 h 5141343"/>
              <a:gd name="connsiteX80" fmla="*/ 2651015 w 2771784"/>
              <a:gd name="connsiteY80" fmla="*/ 2242868 h 5141343"/>
              <a:gd name="connsiteX81" fmla="*/ 2642388 w 2771784"/>
              <a:gd name="connsiteY81" fmla="*/ 2173856 h 5141343"/>
              <a:gd name="connsiteX82" fmla="*/ 2616509 w 2771784"/>
              <a:gd name="connsiteY82" fmla="*/ 1906437 h 5141343"/>
              <a:gd name="connsiteX83" fmla="*/ 2607882 w 2771784"/>
              <a:gd name="connsiteY83" fmla="*/ 1820173 h 5141343"/>
              <a:gd name="connsiteX84" fmla="*/ 2564750 w 2771784"/>
              <a:gd name="connsiteY84" fmla="*/ 1673524 h 5141343"/>
              <a:gd name="connsiteX85" fmla="*/ 2547498 w 2771784"/>
              <a:gd name="connsiteY85" fmla="*/ 1595886 h 5141343"/>
              <a:gd name="connsiteX86" fmla="*/ 2521618 w 2771784"/>
              <a:gd name="connsiteY86" fmla="*/ 1423358 h 5141343"/>
              <a:gd name="connsiteX87" fmla="*/ 2530245 w 2771784"/>
              <a:gd name="connsiteY87" fmla="*/ 1147313 h 5141343"/>
              <a:gd name="connsiteX88" fmla="*/ 2538871 w 2771784"/>
              <a:gd name="connsiteY88" fmla="*/ 1061049 h 5141343"/>
              <a:gd name="connsiteX89" fmla="*/ 2556124 w 2771784"/>
              <a:gd name="connsiteY89" fmla="*/ 819509 h 5141343"/>
              <a:gd name="connsiteX90" fmla="*/ 2530245 w 2771784"/>
              <a:gd name="connsiteY90" fmla="*/ 698739 h 5141343"/>
              <a:gd name="connsiteX91" fmla="*/ 2495739 w 2771784"/>
              <a:gd name="connsiteY91" fmla="*/ 638354 h 5141343"/>
              <a:gd name="connsiteX92" fmla="*/ 2357716 w 2771784"/>
              <a:gd name="connsiteY92" fmla="*/ 508958 h 5141343"/>
              <a:gd name="connsiteX93" fmla="*/ 2280079 w 2771784"/>
              <a:gd name="connsiteY93" fmla="*/ 457200 h 5141343"/>
              <a:gd name="connsiteX94" fmla="*/ 2185188 w 2771784"/>
              <a:gd name="connsiteY94" fmla="*/ 362309 h 5141343"/>
              <a:gd name="connsiteX95" fmla="*/ 2107550 w 2771784"/>
              <a:gd name="connsiteY95" fmla="*/ 301924 h 5141343"/>
              <a:gd name="connsiteX96" fmla="*/ 1943648 w 2771784"/>
              <a:gd name="connsiteY96" fmla="*/ 215660 h 5141343"/>
              <a:gd name="connsiteX97" fmla="*/ 1874637 w 2771784"/>
              <a:gd name="connsiteY97" fmla="*/ 189781 h 5141343"/>
              <a:gd name="connsiteX98" fmla="*/ 1814252 w 2771784"/>
              <a:gd name="connsiteY98" fmla="*/ 181154 h 5141343"/>
              <a:gd name="connsiteX99" fmla="*/ 1633098 w 2771784"/>
              <a:gd name="connsiteY99" fmla="*/ 146649 h 5141343"/>
              <a:gd name="connsiteX100" fmla="*/ 1434690 w 2771784"/>
              <a:gd name="connsiteY100" fmla="*/ 112143 h 5141343"/>
              <a:gd name="connsiteX101" fmla="*/ 1244909 w 2771784"/>
              <a:gd name="connsiteY101" fmla="*/ 51758 h 5141343"/>
              <a:gd name="connsiteX102" fmla="*/ 1167271 w 2771784"/>
              <a:gd name="connsiteY102" fmla="*/ 34505 h 5141343"/>
              <a:gd name="connsiteX103" fmla="*/ 1072381 w 2771784"/>
              <a:gd name="connsiteY103" fmla="*/ 8626 h 5141343"/>
              <a:gd name="connsiteX104" fmla="*/ 968864 w 2771784"/>
              <a:gd name="connsiteY104" fmla="*/ 0 h 5141343"/>
              <a:gd name="connsiteX105" fmla="*/ 779082 w 2771784"/>
              <a:gd name="connsiteY105" fmla="*/ 8626 h 5141343"/>
              <a:gd name="connsiteX106" fmla="*/ 641060 w 2771784"/>
              <a:gd name="connsiteY106" fmla="*/ 34505 h 5141343"/>
              <a:gd name="connsiteX107" fmla="*/ 511664 w 2771784"/>
              <a:gd name="connsiteY107" fmla="*/ 86264 h 5141343"/>
              <a:gd name="connsiteX108" fmla="*/ 468531 w 2771784"/>
              <a:gd name="connsiteY108" fmla="*/ 103517 h 5141343"/>
              <a:gd name="connsiteX109" fmla="*/ 425399 w 2771784"/>
              <a:gd name="connsiteY109" fmla="*/ 120769 h 5141343"/>
              <a:gd name="connsiteX110" fmla="*/ 382267 w 2771784"/>
              <a:gd name="connsiteY110" fmla="*/ 146649 h 5141343"/>
              <a:gd name="connsiteX111" fmla="*/ 347762 w 2771784"/>
              <a:gd name="connsiteY111" fmla="*/ 163902 h 5141343"/>
              <a:gd name="connsiteX112" fmla="*/ 261498 w 2771784"/>
              <a:gd name="connsiteY112" fmla="*/ 215660 h 5141343"/>
              <a:gd name="connsiteX113" fmla="*/ 235618 w 2771784"/>
              <a:gd name="connsiteY113" fmla="*/ 267419 h 5141343"/>
              <a:gd name="connsiteX114" fmla="*/ 244245 w 2771784"/>
              <a:gd name="connsiteY114" fmla="*/ 310551 h 51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771784" h="5141343">
                <a:moveTo>
                  <a:pt x="873973" y="189781"/>
                </a:moveTo>
                <a:cubicBezTo>
                  <a:pt x="802086" y="172528"/>
                  <a:pt x="731498" y="148477"/>
                  <a:pt x="658313" y="138022"/>
                </a:cubicBezTo>
                <a:cubicBezTo>
                  <a:pt x="629705" y="133935"/>
                  <a:pt x="600553" y="141898"/>
                  <a:pt x="572048" y="146649"/>
                </a:cubicBezTo>
                <a:cubicBezTo>
                  <a:pt x="550586" y="150226"/>
                  <a:pt x="503915" y="162494"/>
                  <a:pt x="477158" y="172528"/>
                </a:cubicBezTo>
                <a:cubicBezTo>
                  <a:pt x="462659" y="177965"/>
                  <a:pt x="448525" y="184344"/>
                  <a:pt x="434026" y="189781"/>
                </a:cubicBezTo>
                <a:cubicBezTo>
                  <a:pt x="425512" y="192974"/>
                  <a:pt x="416505" y="194825"/>
                  <a:pt x="408147" y="198407"/>
                </a:cubicBezTo>
                <a:cubicBezTo>
                  <a:pt x="344992" y="225473"/>
                  <a:pt x="402753" y="208382"/>
                  <a:pt x="339135" y="224286"/>
                </a:cubicBezTo>
                <a:cubicBezTo>
                  <a:pt x="330509" y="230037"/>
                  <a:pt x="322258" y="236395"/>
                  <a:pt x="313256" y="241539"/>
                </a:cubicBezTo>
                <a:cubicBezTo>
                  <a:pt x="302091" y="247919"/>
                  <a:pt x="288792" y="250759"/>
                  <a:pt x="278750" y="258792"/>
                </a:cubicBezTo>
                <a:cubicBezTo>
                  <a:pt x="259698" y="274034"/>
                  <a:pt x="247294" y="297017"/>
                  <a:pt x="226992" y="310551"/>
                </a:cubicBezTo>
                <a:lnTo>
                  <a:pt x="201113" y="327803"/>
                </a:lnTo>
                <a:cubicBezTo>
                  <a:pt x="195362" y="336430"/>
                  <a:pt x="190497" y="345718"/>
                  <a:pt x="183860" y="353683"/>
                </a:cubicBezTo>
                <a:cubicBezTo>
                  <a:pt x="160011" y="382302"/>
                  <a:pt x="156792" y="373313"/>
                  <a:pt x="140728" y="405441"/>
                </a:cubicBezTo>
                <a:cubicBezTo>
                  <a:pt x="105009" y="476876"/>
                  <a:pt x="164297" y="383026"/>
                  <a:pt x="114848" y="457200"/>
                </a:cubicBezTo>
                <a:cubicBezTo>
                  <a:pt x="83391" y="551574"/>
                  <a:pt x="133559" y="408630"/>
                  <a:pt x="88969" y="508958"/>
                </a:cubicBezTo>
                <a:cubicBezTo>
                  <a:pt x="76967" y="535962"/>
                  <a:pt x="70259" y="566544"/>
                  <a:pt x="63090" y="595222"/>
                </a:cubicBezTo>
                <a:cubicBezTo>
                  <a:pt x="60215" y="658482"/>
                  <a:pt x="58976" y="721838"/>
                  <a:pt x="54464" y="785003"/>
                </a:cubicBezTo>
                <a:cubicBezTo>
                  <a:pt x="53218" y="802450"/>
                  <a:pt x="48497" y="819474"/>
                  <a:pt x="45837" y="836762"/>
                </a:cubicBezTo>
                <a:cubicBezTo>
                  <a:pt x="42745" y="856858"/>
                  <a:pt x="40303" y="877051"/>
                  <a:pt x="37211" y="897147"/>
                </a:cubicBezTo>
                <a:cubicBezTo>
                  <a:pt x="34551" y="914434"/>
                  <a:pt x="31058" y="931590"/>
                  <a:pt x="28584" y="948905"/>
                </a:cubicBezTo>
                <a:cubicBezTo>
                  <a:pt x="20447" y="1005864"/>
                  <a:pt x="17188" y="1045617"/>
                  <a:pt x="11331" y="1104181"/>
                </a:cubicBezTo>
                <a:cubicBezTo>
                  <a:pt x="-5123" y="1466196"/>
                  <a:pt x="-2370" y="1322390"/>
                  <a:pt x="11331" y="1897811"/>
                </a:cubicBezTo>
                <a:cubicBezTo>
                  <a:pt x="12292" y="1938159"/>
                  <a:pt x="15942" y="1978422"/>
                  <a:pt x="19958" y="2018581"/>
                </a:cubicBezTo>
                <a:cubicBezTo>
                  <a:pt x="25959" y="2078590"/>
                  <a:pt x="34652" y="2146846"/>
                  <a:pt x="45837" y="2208362"/>
                </a:cubicBezTo>
                <a:cubicBezTo>
                  <a:pt x="48460" y="2222788"/>
                  <a:pt x="51916" y="2237055"/>
                  <a:pt x="54464" y="2251494"/>
                </a:cubicBezTo>
                <a:cubicBezTo>
                  <a:pt x="63583" y="2303168"/>
                  <a:pt x="71717" y="2355011"/>
                  <a:pt x="80343" y="2406769"/>
                </a:cubicBezTo>
                <a:cubicBezTo>
                  <a:pt x="90465" y="2467501"/>
                  <a:pt x="83437" y="2441933"/>
                  <a:pt x="97596" y="2484407"/>
                </a:cubicBezTo>
                <a:cubicBezTo>
                  <a:pt x="100471" y="2501660"/>
                  <a:pt x="103910" y="2518828"/>
                  <a:pt x="106222" y="2536166"/>
                </a:cubicBezTo>
                <a:cubicBezTo>
                  <a:pt x="119062" y="2632470"/>
                  <a:pt x="105493" y="2585738"/>
                  <a:pt x="123475" y="2639683"/>
                </a:cubicBezTo>
                <a:cubicBezTo>
                  <a:pt x="143125" y="2757591"/>
                  <a:pt x="119995" y="2611841"/>
                  <a:pt x="140728" y="2777705"/>
                </a:cubicBezTo>
                <a:cubicBezTo>
                  <a:pt x="142898" y="2795061"/>
                  <a:pt x="147042" y="2812126"/>
                  <a:pt x="149354" y="2829464"/>
                </a:cubicBezTo>
                <a:cubicBezTo>
                  <a:pt x="152795" y="2855274"/>
                  <a:pt x="154540" y="2881292"/>
                  <a:pt x="157981" y="2907102"/>
                </a:cubicBezTo>
                <a:cubicBezTo>
                  <a:pt x="160293" y="2924439"/>
                  <a:pt x="164438" y="2941504"/>
                  <a:pt x="166607" y="2958860"/>
                </a:cubicBezTo>
                <a:cubicBezTo>
                  <a:pt x="170191" y="2987535"/>
                  <a:pt x="172208" y="3016385"/>
                  <a:pt x="175233" y="3045124"/>
                </a:cubicBezTo>
                <a:cubicBezTo>
                  <a:pt x="177959" y="3071020"/>
                  <a:pt x="180818" y="3096902"/>
                  <a:pt x="183860" y="3122762"/>
                </a:cubicBezTo>
                <a:cubicBezTo>
                  <a:pt x="186569" y="3145786"/>
                  <a:pt x="190387" y="3168686"/>
                  <a:pt x="192486" y="3191773"/>
                </a:cubicBezTo>
                <a:cubicBezTo>
                  <a:pt x="196140" y="3231966"/>
                  <a:pt x="198237" y="3272286"/>
                  <a:pt x="201113" y="3312543"/>
                </a:cubicBezTo>
                <a:cubicBezTo>
                  <a:pt x="198237" y="3436188"/>
                  <a:pt x="195036" y="3559827"/>
                  <a:pt x="192486" y="3683479"/>
                </a:cubicBezTo>
                <a:cubicBezTo>
                  <a:pt x="182713" y="4157450"/>
                  <a:pt x="146267" y="3998923"/>
                  <a:pt x="192486" y="4183811"/>
                </a:cubicBezTo>
                <a:cubicBezTo>
                  <a:pt x="199971" y="4281111"/>
                  <a:pt x="204108" y="4351434"/>
                  <a:pt x="218365" y="4451230"/>
                </a:cubicBezTo>
                <a:cubicBezTo>
                  <a:pt x="221115" y="4470476"/>
                  <a:pt x="230833" y="4541842"/>
                  <a:pt x="235618" y="4563373"/>
                </a:cubicBezTo>
                <a:cubicBezTo>
                  <a:pt x="237591" y="4572249"/>
                  <a:pt x="241369" y="4580626"/>
                  <a:pt x="244245" y="4589252"/>
                </a:cubicBezTo>
                <a:cubicBezTo>
                  <a:pt x="249398" y="4620170"/>
                  <a:pt x="252304" y="4646096"/>
                  <a:pt x="261498" y="4675517"/>
                </a:cubicBezTo>
                <a:cubicBezTo>
                  <a:pt x="272347" y="4710233"/>
                  <a:pt x="284501" y="4744528"/>
                  <a:pt x="296003" y="4779034"/>
                </a:cubicBezTo>
                <a:cubicBezTo>
                  <a:pt x="315605" y="4837841"/>
                  <a:pt x="311603" y="4830605"/>
                  <a:pt x="339135" y="4891177"/>
                </a:cubicBezTo>
                <a:cubicBezTo>
                  <a:pt x="344456" y="4902884"/>
                  <a:pt x="349255" y="4914983"/>
                  <a:pt x="356388" y="4925683"/>
                </a:cubicBezTo>
                <a:cubicBezTo>
                  <a:pt x="366601" y="4941003"/>
                  <a:pt x="378770" y="4954959"/>
                  <a:pt x="390894" y="4968815"/>
                </a:cubicBezTo>
                <a:cubicBezTo>
                  <a:pt x="398927" y="4977996"/>
                  <a:pt x="407013" y="4987374"/>
                  <a:pt x="416773" y="4994694"/>
                </a:cubicBezTo>
                <a:cubicBezTo>
                  <a:pt x="430186" y="5004754"/>
                  <a:pt x="445954" y="5011273"/>
                  <a:pt x="459905" y="5020573"/>
                </a:cubicBezTo>
                <a:cubicBezTo>
                  <a:pt x="471868" y="5028548"/>
                  <a:pt x="481789" y="5039567"/>
                  <a:pt x="494411" y="5046452"/>
                </a:cubicBezTo>
                <a:cubicBezTo>
                  <a:pt x="514408" y="5057359"/>
                  <a:pt x="581442" y="5083790"/>
                  <a:pt x="606554" y="5089585"/>
                </a:cubicBezTo>
                <a:cubicBezTo>
                  <a:pt x="626366" y="5094157"/>
                  <a:pt x="646811" y="5095336"/>
                  <a:pt x="666939" y="5098211"/>
                </a:cubicBezTo>
                <a:lnTo>
                  <a:pt x="1003369" y="5089585"/>
                </a:lnTo>
                <a:cubicBezTo>
                  <a:pt x="1046567" y="5087985"/>
                  <a:pt x="1089597" y="5083230"/>
                  <a:pt x="1132765" y="5080958"/>
                </a:cubicBezTo>
                <a:lnTo>
                  <a:pt x="1331173" y="5072332"/>
                </a:lnTo>
                <a:cubicBezTo>
                  <a:pt x="1357052" y="5075207"/>
                  <a:pt x="1382870" y="5078702"/>
                  <a:pt x="1408811" y="5080958"/>
                </a:cubicBezTo>
                <a:cubicBezTo>
                  <a:pt x="1449019" y="5084454"/>
                  <a:pt x="1489627" y="5083877"/>
                  <a:pt x="1529581" y="5089585"/>
                </a:cubicBezTo>
                <a:cubicBezTo>
                  <a:pt x="1550304" y="5092545"/>
                  <a:pt x="1569568" y="5102130"/>
                  <a:pt x="1589965" y="5106837"/>
                </a:cubicBezTo>
                <a:cubicBezTo>
                  <a:pt x="1607008" y="5110770"/>
                  <a:pt x="1624409" y="5112990"/>
                  <a:pt x="1641724" y="5115464"/>
                </a:cubicBezTo>
                <a:cubicBezTo>
                  <a:pt x="1784221" y="5135821"/>
                  <a:pt x="1748466" y="5130974"/>
                  <a:pt x="1883264" y="5141343"/>
                </a:cubicBezTo>
                <a:cubicBezTo>
                  <a:pt x="1935022" y="5138468"/>
                  <a:pt x="1986896" y="5137208"/>
                  <a:pt x="2038539" y="5132717"/>
                </a:cubicBezTo>
                <a:cubicBezTo>
                  <a:pt x="2053146" y="5131447"/>
                  <a:pt x="2067986" y="5129353"/>
                  <a:pt x="2081671" y="5124090"/>
                </a:cubicBezTo>
                <a:cubicBezTo>
                  <a:pt x="2110078" y="5113164"/>
                  <a:pt x="2176972" y="5077364"/>
                  <a:pt x="2202441" y="5055079"/>
                </a:cubicBezTo>
                <a:cubicBezTo>
                  <a:pt x="2233045" y="5028301"/>
                  <a:pt x="2259950" y="4997570"/>
                  <a:pt x="2288705" y="4968815"/>
                </a:cubicBezTo>
                <a:lnTo>
                  <a:pt x="2323211" y="4934309"/>
                </a:lnTo>
                <a:cubicBezTo>
                  <a:pt x="2331837" y="4925683"/>
                  <a:pt x="2341652" y="4918100"/>
                  <a:pt x="2349090" y="4908430"/>
                </a:cubicBezTo>
                <a:cubicBezTo>
                  <a:pt x="2397227" y="4845851"/>
                  <a:pt x="2441802" y="4795401"/>
                  <a:pt x="2478486" y="4727275"/>
                </a:cubicBezTo>
                <a:cubicBezTo>
                  <a:pt x="2485827" y="4713641"/>
                  <a:pt x="2489532" y="4698330"/>
                  <a:pt x="2495739" y="4684143"/>
                </a:cubicBezTo>
                <a:cubicBezTo>
                  <a:pt x="2509665" y="4652311"/>
                  <a:pt x="2525967" y="4621512"/>
                  <a:pt x="2538871" y="4589252"/>
                </a:cubicBezTo>
                <a:cubicBezTo>
                  <a:pt x="2556922" y="4544125"/>
                  <a:pt x="2615933" y="4340814"/>
                  <a:pt x="2616509" y="4339086"/>
                </a:cubicBezTo>
                <a:cubicBezTo>
                  <a:pt x="2628011" y="4304580"/>
                  <a:pt x="2640318" y="4270333"/>
                  <a:pt x="2651015" y="4235569"/>
                </a:cubicBezTo>
                <a:cubicBezTo>
                  <a:pt x="2682123" y="4134468"/>
                  <a:pt x="2720960" y="3984347"/>
                  <a:pt x="2737279" y="3890513"/>
                </a:cubicBezTo>
                <a:lnTo>
                  <a:pt x="2771784" y="3692105"/>
                </a:lnTo>
                <a:cubicBezTo>
                  <a:pt x="2766033" y="3528203"/>
                  <a:pt x="2762587" y="3364205"/>
                  <a:pt x="2754531" y="3200400"/>
                </a:cubicBezTo>
                <a:cubicBezTo>
                  <a:pt x="2753949" y="3188558"/>
                  <a:pt x="2747582" y="3177631"/>
                  <a:pt x="2745905" y="3165894"/>
                </a:cubicBezTo>
                <a:cubicBezTo>
                  <a:pt x="2708438" y="2903615"/>
                  <a:pt x="2764601" y="3219832"/>
                  <a:pt x="2720026" y="3019245"/>
                </a:cubicBezTo>
                <a:cubicBezTo>
                  <a:pt x="2703828" y="2946353"/>
                  <a:pt x="2693278" y="2858737"/>
                  <a:pt x="2685520" y="2786332"/>
                </a:cubicBezTo>
                <a:cubicBezTo>
                  <a:pt x="2681831" y="2751904"/>
                  <a:pt x="2679769" y="2717321"/>
                  <a:pt x="2676894" y="2682815"/>
                </a:cubicBezTo>
                <a:cubicBezTo>
                  <a:pt x="2674018" y="2602302"/>
                  <a:pt x="2672736" y="2521716"/>
                  <a:pt x="2668267" y="2441275"/>
                </a:cubicBezTo>
                <a:cubicBezTo>
                  <a:pt x="2666981" y="2418128"/>
                  <a:pt x="2661649" y="2395360"/>
                  <a:pt x="2659641" y="2372264"/>
                </a:cubicBezTo>
                <a:cubicBezTo>
                  <a:pt x="2655896" y="2329199"/>
                  <a:pt x="2654760" y="2285933"/>
                  <a:pt x="2651015" y="2242868"/>
                </a:cubicBezTo>
                <a:cubicBezTo>
                  <a:pt x="2649007" y="2219772"/>
                  <a:pt x="2644487" y="2196944"/>
                  <a:pt x="2642388" y="2173856"/>
                </a:cubicBezTo>
                <a:cubicBezTo>
                  <a:pt x="2607553" y="1790668"/>
                  <a:pt x="2666165" y="2353327"/>
                  <a:pt x="2616509" y="1906437"/>
                </a:cubicBezTo>
                <a:cubicBezTo>
                  <a:pt x="2613318" y="1877716"/>
                  <a:pt x="2613052" y="1848605"/>
                  <a:pt x="2607882" y="1820173"/>
                </a:cubicBezTo>
                <a:cubicBezTo>
                  <a:pt x="2565482" y="1586978"/>
                  <a:pt x="2600770" y="1799597"/>
                  <a:pt x="2564750" y="1673524"/>
                </a:cubicBezTo>
                <a:cubicBezTo>
                  <a:pt x="2557467" y="1648033"/>
                  <a:pt x="2552959" y="1621828"/>
                  <a:pt x="2547498" y="1595886"/>
                </a:cubicBezTo>
                <a:cubicBezTo>
                  <a:pt x="2525669" y="1492194"/>
                  <a:pt x="2532088" y="1528050"/>
                  <a:pt x="2521618" y="1423358"/>
                </a:cubicBezTo>
                <a:cubicBezTo>
                  <a:pt x="2524494" y="1331343"/>
                  <a:pt x="2525866" y="1239269"/>
                  <a:pt x="2530245" y="1147313"/>
                </a:cubicBezTo>
                <a:cubicBezTo>
                  <a:pt x="2531620" y="1118448"/>
                  <a:pt x="2536368" y="1089838"/>
                  <a:pt x="2538871" y="1061049"/>
                </a:cubicBezTo>
                <a:cubicBezTo>
                  <a:pt x="2545699" y="982528"/>
                  <a:pt x="2550901" y="897852"/>
                  <a:pt x="2556124" y="819509"/>
                </a:cubicBezTo>
                <a:cubicBezTo>
                  <a:pt x="2547498" y="779252"/>
                  <a:pt x="2543264" y="737797"/>
                  <a:pt x="2530245" y="698739"/>
                </a:cubicBezTo>
                <a:cubicBezTo>
                  <a:pt x="2522914" y="676746"/>
                  <a:pt x="2508599" y="657643"/>
                  <a:pt x="2495739" y="638354"/>
                </a:cubicBezTo>
                <a:cubicBezTo>
                  <a:pt x="2456995" y="580239"/>
                  <a:pt x="2417265" y="557999"/>
                  <a:pt x="2357716" y="508958"/>
                </a:cubicBezTo>
                <a:cubicBezTo>
                  <a:pt x="2308408" y="468352"/>
                  <a:pt x="2328352" y="481336"/>
                  <a:pt x="2280079" y="457200"/>
                </a:cubicBezTo>
                <a:cubicBezTo>
                  <a:pt x="2248449" y="425570"/>
                  <a:pt x="2222407" y="387122"/>
                  <a:pt x="2185188" y="362309"/>
                </a:cubicBezTo>
                <a:cubicBezTo>
                  <a:pt x="1985445" y="229144"/>
                  <a:pt x="2229188" y="396530"/>
                  <a:pt x="2107550" y="301924"/>
                </a:cubicBezTo>
                <a:cubicBezTo>
                  <a:pt x="2058597" y="263850"/>
                  <a:pt x="2000810" y="238525"/>
                  <a:pt x="1943648" y="215660"/>
                </a:cubicBezTo>
                <a:cubicBezTo>
                  <a:pt x="1920837" y="206536"/>
                  <a:pt x="1898375" y="196111"/>
                  <a:pt x="1874637" y="189781"/>
                </a:cubicBezTo>
                <a:cubicBezTo>
                  <a:pt x="1854991" y="184542"/>
                  <a:pt x="1834268" y="184728"/>
                  <a:pt x="1814252" y="181154"/>
                </a:cubicBezTo>
                <a:cubicBezTo>
                  <a:pt x="1753739" y="170348"/>
                  <a:pt x="1694094" y="154274"/>
                  <a:pt x="1633098" y="146649"/>
                </a:cubicBezTo>
                <a:cubicBezTo>
                  <a:pt x="1571757" y="138981"/>
                  <a:pt x="1489452" y="130397"/>
                  <a:pt x="1434690" y="112143"/>
                </a:cubicBezTo>
                <a:cubicBezTo>
                  <a:pt x="1333903" y="78547"/>
                  <a:pt x="1326693" y="74062"/>
                  <a:pt x="1244909" y="51758"/>
                </a:cubicBezTo>
                <a:cubicBezTo>
                  <a:pt x="1147525" y="25199"/>
                  <a:pt x="1282198" y="63237"/>
                  <a:pt x="1167271" y="34505"/>
                </a:cubicBezTo>
                <a:cubicBezTo>
                  <a:pt x="1135465" y="26553"/>
                  <a:pt x="1104681" y="14243"/>
                  <a:pt x="1072381" y="8626"/>
                </a:cubicBezTo>
                <a:cubicBezTo>
                  <a:pt x="1038268" y="2693"/>
                  <a:pt x="1003370" y="2875"/>
                  <a:pt x="968864" y="0"/>
                </a:cubicBezTo>
                <a:cubicBezTo>
                  <a:pt x="905603" y="2875"/>
                  <a:pt x="842060" y="1997"/>
                  <a:pt x="779082" y="8626"/>
                </a:cubicBezTo>
                <a:cubicBezTo>
                  <a:pt x="732530" y="13526"/>
                  <a:pt x="641060" y="34505"/>
                  <a:pt x="641060" y="34505"/>
                </a:cubicBezTo>
                <a:lnTo>
                  <a:pt x="511664" y="86264"/>
                </a:lnTo>
                <a:lnTo>
                  <a:pt x="468531" y="103517"/>
                </a:lnTo>
                <a:cubicBezTo>
                  <a:pt x="454154" y="109268"/>
                  <a:pt x="438677" y="112802"/>
                  <a:pt x="425399" y="120769"/>
                </a:cubicBezTo>
                <a:cubicBezTo>
                  <a:pt x="411022" y="129396"/>
                  <a:pt x="396924" y="138506"/>
                  <a:pt x="382267" y="146649"/>
                </a:cubicBezTo>
                <a:cubicBezTo>
                  <a:pt x="371026" y="152894"/>
                  <a:pt x="358927" y="157522"/>
                  <a:pt x="347762" y="163902"/>
                </a:cubicBezTo>
                <a:cubicBezTo>
                  <a:pt x="318647" y="180539"/>
                  <a:pt x="261498" y="215660"/>
                  <a:pt x="261498" y="215660"/>
                </a:cubicBezTo>
                <a:cubicBezTo>
                  <a:pt x="252775" y="228744"/>
                  <a:pt x="235618" y="249562"/>
                  <a:pt x="235618" y="267419"/>
                </a:cubicBezTo>
                <a:cubicBezTo>
                  <a:pt x="235618" y="282081"/>
                  <a:pt x="244245" y="310551"/>
                  <a:pt x="244245" y="3105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13557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όν-ει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9161253" y="1857368"/>
            <a:ext cx="1523419" cy="678798"/>
          </a:xfrm>
          <a:custGeom>
            <a:avLst/>
            <a:gdLst>
              <a:gd name="connsiteX0" fmla="*/ 733245 w 1523419"/>
              <a:gd name="connsiteY0" fmla="*/ 74949 h 678798"/>
              <a:gd name="connsiteX1" fmla="*/ 474453 w 1523419"/>
              <a:gd name="connsiteY1" fmla="*/ 14564 h 678798"/>
              <a:gd name="connsiteX2" fmla="*/ 431321 w 1523419"/>
              <a:gd name="connsiteY2" fmla="*/ 23190 h 678798"/>
              <a:gd name="connsiteX3" fmla="*/ 405441 w 1523419"/>
              <a:gd name="connsiteY3" fmla="*/ 31817 h 678798"/>
              <a:gd name="connsiteX4" fmla="*/ 370936 w 1523419"/>
              <a:gd name="connsiteY4" fmla="*/ 40443 h 678798"/>
              <a:gd name="connsiteX5" fmla="*/ 319177 w 1523419"/>
              <a:gd name="connsiteY5" fmla="*/ 57696 h 678798"/>
              <a:gd name="connsiteX6" fmla="*/ 293298 w 1523419"/>
              <a:gd name="connsiteY6" fmla="*/ 66322 h 678798"/>
              <a:gd name="connsiteX7" fmla="*/ 267419 w 1523419"/>
              <a:gd name="connsiteY7" fmla="*/ 83575 h 678798"/>
              <a:gd name="connsiteX8" fmla="*/ 241539 w 1523419"/>
              <a:gd name="connsiteY8" fmla="*/ 92202 h 678798"/>
              <a:gd name="connsiteX9" fmla="*/ 215660 w 1523419"/>
              <a:gd name="connsiteY9" fmla="*/ 118081 h 678798"/>
              <a:gd name="connsiteX10" fmla="*/ 181155 w 1523419"/>
              <a:gd name="connsiteY10" fmla="*/ 143960 h 678798"/>
              <a:gd name="connsiteX11" fmla="*/ 138023 w 1523419"/>
              <a:gd name="connsiteY11" fmla="*/ 195719 h 678798"/>
              <a:gd name="connsiteX12" fmla="*/ 86264 w 1523419"/>
              <a:gd name="connsiteY12" fmla="*/ 238851 h 678798"/>
              <a:gd name="connsiteX13" fmla="*/ 69011 w 1523419"/>
              <a:gd name="connsiteY13" fmla="*/ 264730 h 678798"/>
              <a:gd name="connsiteX14" fmla="*/ 43132 w 1523419"/>
              <a:gd name="connsiteY14" fmla="*/ 316489 h 678798"/>
              <a:gd name="connsiteX15" fmla="*/ 34506 w 1523419"/>
              <a:gd name="connsiteY15" fmla="*/ 342368 h 678798"/>
              <a:gd name="connsiteX16" fmla="*/ 17253 w 1523419"/>
              <a:gd name="connsiteY16" fmla="*/ 368247 h 678798"/>
              <a:gd name="connsiteX17" fmla="*/ 0 w 1523419"/>
              <a:gd name="connsiteY17" fmla="*/ 420006 h 678798"/>
              <a:gd name="connsiteX18" fmla="*/ 8626 w 1523419"/>
              <a:gd name="connsiteY18" fmla="*/ 506270 h 678798"/>
              <a:gd name="connsiteX19" fmla="*/ 17253 w 1523419"/>
              <a:gd name="connsiteY19" fmla="*/ 532149 h 678798"/>
              <a:gd name="connsiteX20" fmla="*/ 43132 w 1523419"/>
              <a:gd name="connsiteY20" fmla="*/ 549402 h 678798"/>
              <a:gd name="connsiteX21" fmla="*/ 138023 w 1523419"/>
              <a:gd name="connsiteY21" fmla="*/ 566655 h 678798"/>
              <a:gd name="connsiteX22" fmla="*/ 181155 w 1523419"/>
              <a:gd name="connsiteY22" fmla="*/ 575281 h 678798"/>
              <a:gd name="connsiteX23" fmla="*/ 345056 w 1523419"/>
              <a:gd name="connsiteY23" fmla="*/ 583907 h 678798"/>
              <a:gd name="connsiteX24" fmla="*/ 439947 w 1523419"/>
              <a:gd name="connsiteY24" fmla="*/ 592534 h 678798"/>
              <a:gd name="connsiteX25" fmla="*/ 491706 w 1523419"/>
              <a:gd name="connsiteY25" fmla="*/ 609787 h 678798"/>
              <a:gd name="connsiteX26" fmla="*/ 517585 w 1523419"/>
              <a:gd name="connsiteY26" fmla="*/ 627039 h 678798"/>
              <a:gd name="connsiteX27" fmla="*/ 569343 w 1523419"/>
              <a:gd name="connsiteY27" fmla="*/ 644292 h 678798"/>
              <a:gd name="connsiteX28" fmla="*/ 595223 w 1523419"/>
              <a:gd name="connsiteY28" fmla="*/ 652919 h 678798"/>
              <a:gd name="connsiteX29" fmla="*/ 646981 w 1523419"/>
              <a:gd name="connsiteY29" fmla="*/ 670172 h 678798"/>
              <a:gd name="connsiteX30" fmla="*/ 672860 w 1523419"/>
              <a:gd name="connsiteY30" fmla="*/ 678798 h 678798"/>
              <a:gd name="connsiteX31" fmla="*/ 785004 w 1523419"/>
              <a:gd name="connsiteY31" fmla="*/ 661545 h 678798"/>
              <a:gd name="connsiteX32" fmla="*/ 828136 w 1523419"/>
              <a:gd name="connsiteY32" fmla="*/ 652919 h 678798"/>
              <a:gd name="connsiteX33" fmla="*/ 923026 w 1523419"/>
              <a:gd name="connsiteY33" fmla="*/ 635666 h 678798"/>
              <a:gd name="connsiteX34" fmla="*/ 983411 w 1523419"/>
              <a:gd name="connsiteY34" fmla="*/ 618413 h 678798"/>
              <a:gd name="connsiteX35" fmla="*/ 1017917 w 1523419"/>
              <a:gd name="connsiteY35" fmla="*/ 609787 h 678798"/>
              <a:gd name="connsiteX36" fmla="*/ 1155939 w 1523419"/>
              <a:gd name="connsiteY36" fmla="*/ 609787 h 678798"/>
              <a:gd name="connsiteX37" fmla="*/ 1250830 w 1523419"/>
              <a:gd name="connsiteY37" fmla="*/ 618413 h 678798"/>
              <a:gd name="connsiteX38" fmla="*/ 1388853 w 1523419"/>
              <a:gd name="connsiteY38" fmla="*/ 601160 h 678798"/>
              <a:gd name="connsiteX39" fmla="*/ 1440611 w 1523419"/>
              <a:gd name="connsiteY39" fmla="*/ 583907 h 678798"/>
              <a:gd name="connsiteX40" fmla="*/ 1492370 w 1523419"/>
              <a:gd name="connsiteY40" fmla="*/ 549402 h 678798"/>
              <a:gd name="connsiteX41" fmla="*/ 1509623 w 1523419"/>
              <a:gd name="connsiteY41" fmla="*/ 523522 h 678798"/>
              <a:gd name="connsiteX42" fmla="*/ 1509623 w 1523419"/>
              <a:gd name="connsiteY42" fmla="*/ 299236 h 678798"/>
              <a:gd name="connsiteX43" fmla="*/ 1492370 w 1523419"/>
              <a:gd name="connsiteY43" fmla="*/ 238851 h 678798"/>
              <a:gd name="connsiteX44" fmla="*/ 1466490 w 1523419"/>
              <a:gd name="connsiteY44" fmla="*/ 212972 h 678798"/>
              <a:gd name="connsiteX45" fmla="*/ 1449238 w 1523419"/>
              <a:gd name="connsiteY45" fmla="*/ 187092 h 678798"/>
              <a:gd name="connsiteX46" fmla="*/ 1414732 w 1523419"/>
              <a:gd name="connsiteY46" fmla="*/ 161213 h 678798"/>
              <a:gd name="connsiteX47" fmla="*/ 1388853 w 1523419"/>
              <a:gd name="connsiteY47" fmla="*/ 135334 h 678798"/>
              <a:gd name="connsiteX48" fmla="*/ 1328468 w 1523419"/>
              <a:gd name="connsiteY48" fmla="*/ 100828 h 678798"/>
              <a:gd name="connsiteX49" fmla="*/ 1302589 w 1523419"/>
              <a:gd name="connsiteY49" fmla="*/ 92202 h 678798"/>
              <a:gd name="connsiteX50" fmla="*/ 1276709 w 1523419"/>
              <a:gd name="connsiteY50" fmla="*/ 74949 h 678798"/>
              <a:gd name="connsiteX51" fmla="*/ 1242204 w 1523419"/>
              <a:gd name="connsiteY51" fmla="*/ 66322 h 678798"/>
              <a:gd name="connsiteX52" fmla="*/ 1173192 w 1523419"/>
              <a:gd name="connsiteY52" fmla="*/ 49070 h 678798"/>
              <a:gd name="connsiteX53" fmla="*/ 1061049 w 1523419"/>
              <a:gd name="connsiteY53" fmla="*/ 57696 h 678798"/>
              <a:gd name="connsiteX54" fmla="*/ 974785 w 1523419"/>
              <a:gd name="connsiteY54" fmla="*/ 74949 h 678798"/>
              <a:gd name="connsiteX55" fmla="*/ 923026 w 1523419"/>
              <a:gd name="connsiteY55" fmla="*/ 92202 h 678798"/>
              <a:gd name="connsiteX56" fmla="*/ 854015 w 1523419"/>
              <a:gd name="connsiteY56" fmla="*/ 109455 h 678798"/>
              <a:gd name="connsiteX57" fmla="*/ 785004 w 1523419"/>
              <a:gd name="connsiteY57" fmla="*/ 126707 h 678798"/>
              <a:gd name="connsiteX58" fmla="*/ 715992 w 1523419"/>
              <a:gd name="connsiteY58" fmla="*/ 118081 h 678798"/>
              <a:gd name="connsiteX59" fmla="*/ 664234 w 1523419"/>
              <a:gd name="connsiteY59" fmla="*/ 100828 h 678798"/>
              <a:gd name="connsiteX60" fmla="*/ 646981 w 1523419"/>
              <a:gd name="connsiteY60" fmla="*/ 74949 h 67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23419" h="678798">
                <a:moveTo>
                  <a:pt x="733245" y="74949"/>
                </a:moveTo>
                <a:cubicBezTo>
                  <a:pt x="459445" y="-9297"/>
                  <a:pt x="590631" y="-11252"/>
                  <a:pt x="474453" y="14564"/>
                </a:cubicBezTo>
                <a:cubicBezTo>
                  <a:pt x="460140" y="17745"/>
                  <a:pt x="445545" y="19634"/>
                  <a:pt x="431321" y="23190"/>
                </a:cubicBezTo>
                <a:cubicBezTo>
                  <a:pt x="422499" y="25395"/>
                  <a:pt x="414184" y="29319"/>
                  <a:pt x="405441" y="31817"/>
                </a:cubicBezTo>
                <a:cubicBezTo>
                  <a:pt x="394042" y="35074"/>
                  <a:pt x="382292" y="37036"/>
                  <a:pt x="370936" y="40443"/>
                </a:cubicBezTo>
                <a:cubicBezTo>
                  <a:pt x="353517" y="45669"/>
                  <a:pt x="336430" y="51945"/>
                  <a:pt x="319177" y="57696"/>
                </a:cubicBezTo>
                <a:lnTo>
                  <a:pt x="293298" y="66322"/>
                </a:lnTo>
                <a:cubicBezTo>
                  <a:pt x="284672" y="72073"/>
                  <a:pt x="276692" y="78938"/>
                  <a:pt x="267419" y="83575"/>
                </a:cubicBezTo>
                <a:cubicBezTo>
                  <a:pt x="259286" y="87642"/>
                  <a:pt x="249105" y="87158"/>
                  <a:pt x="241539" y="92202"/>
                </a:cubicBezTo>
                <a:cubicBezTo>
                  <a:pt x="231388" y="98969"/>
                  <a:pt x="224923" y="110142"/>
                  <a:pt x="215660" y="118081"/>
                </a:cubicBezTo>
                <a:cubicBezTo>
                  <a:pt x="204744" y="127438"/>
                  <a:pt x="192071" y="134604"/>
                  <a:pt x="181155" y="143960"/>
                </a:cubicBezTo>
                <a:cubicBezTo>
                  <a:pt x="137041" y="181771"/>
                  <a:pt x="171307" y="155777"/>
                  <a:pt x="138023" y="195719"/>
                </a:cubicBezTo>
                <a:cubicBezTo>
                  <a:pt x="117269" y="220624"/>
                  <a:pt x="111707" y="221889"/>
                  <a:pt x="86264" y="238851"/>
                </a:cubicBezTo>
                <a:cubicBezTo>
                  <a:pt x="80513" y="247477"/>
                  <a:pt x="73648" y="255457"/>
                  <a:pt x="69011" y="264730"/>
                </a:cubicBezTo>
                <a:cubicBezTo>
                  <a:pt x="33293" y="336165"/>
                  <a:pt x="92581" y="242314"/>
                  <a:pt x="43132" y="316489"/>
                </a:cubicBezTo>
                <a:cubicBezTo>
                  <a:pt x="40257" y="325115"/>
                  <a:pt x="38572" y="334235"/>
                  <a:pt x="34506" y="342368"/>
                </a:cubicBezTo>
                <a:cubicBezTo>
                  <a:pt x="29869" y="351641"/>
                  <a:pt x="21464" y="358773"/>
                  <a:pt x="17253" y="368247"/>
                </a:cubicBezTo>
                <a:cubicBezTo>
                  <a:pt x="9867" y="384866"/>
                  <a:pt x="0" y="420006"/>
                  <a:pt x="0" y="420006"/>
                </a:cubicBezTo>
                <a:cubicBezTo>
                  <a:pt x="2875" y="448761"/>
                  <a:pt x="4232" y="477708"/>
                  <a:pt x="8626" y="506270"/>
                </a:cubicBezTo>
                <a:cubicBezTo>
                  <a:pt x="10009" y="515257"/>
                  <a:pt x="11573" y="525049"/>
                  <a:pt x="17253" y="532149"/>
                </a:cubicBezTo>
                <a:cubicBezTo>
                  <a:pt x="23730" y="540245"/>
                  <a:pt x="33603" y="545318"/>
                  <a:pt x="43132" y="549402"/>
                </a:cubicBezTo>
                <a:cubicBezTo>
                  <a:pt x="64207" y="558434"/>
                  <a:pt x="122765" y="564112"/>
                  <a:pt x="138023" y="566655"/>
                </a:cubicBezTo>
                <a:cubicBezTo>
                  <a:pt x="152486" y="569065"/>
                  <a:pt x="166544" y="574063"/>
                  <a:pt x="181155" y="575281"/>
                </a:cubicBezTo>
                <a:cubicBezTo>
                  <a:pt x="235675" y="579824"/>
                  <a:pt x="290468" y="580268"/>
                  <a:pt x="345056" y="583907"/>
                </a:cubicBezTo>
                <a:cubicBezTo>
                  <a:pt x="376746" y="586020"/>
                  <a:pt x="408317" y="589658"/>
                  <a:pt x="439947" y="592534"/>
                </a:cubicBezTo>
                <a:cubicBezTo>
                  <a:pt x="457200" y="598285"/>
                  <a:pt x="476574" y="599699"/>
                  <a:pt x="491706" y="609787"/>
                </a:cubicBezTo>
                <a:cubicBezTo>
                  <a:pt x="500332" y="615538"/>
                  <a:pt x="508111" y="622828"/>
                  <a:pt x="517585" y="627039"/>
                </a:cubicBezTo>
                <a:cubicBezTo>
                  <a:pt x="534204" y="634425"/>
                  <a:pt x="552090" y="638541"/>
                  <a:pt x="569343" y="644292"/>
                </a:cubicBezTo>
                <a:lnTo>
                  <a:pt x="595223" y="652919"/>
                </a:lnTo>
                <a:lnTo>
                  <a:pt x="646981" y="670172"/>
                </a:lnTo>
                <a:lnTo>
                  <a:pt x="672860" y="678798"/>
                </a:lnTo>
                <a:cubicBezTo>
                  <a:pt x="718120" y="672333"/>
                  <a:pt x="741095" y="669528"/>
                  <a:pt x="785004" y="661545"/>
                </a:cubicBezTo>
                <a:cubicBezTo>
                  <a:pt x="799430" y="658922"/>
                  <a:pt x="813710" y="655542"/>
                  <a:pt x="828136" y="652919"/>
                </a:cubicBezTo>
                <a:cubicBezTo>
                  <a:pt x="879601" y="643562"/>
                  <a:pt x="875112" y="646314"/>
                  <a:pt x="923026" y="635666"/>
                </a:cubicBezTo>
                <a:cubicBezTo>
                  <a:pt x="983700" y="622183"/>
                  <a:pt x="932980" y="632821"/>
                  <a:pt x="983411" y="618413"/>
                </a:cubicBezTo>
                <a:cubicBezTo>
                  <a:pt x="994811" y="615156"/>
                  <a:pt x="1006415" y="612662"/>
                  <a:pt x="1017917" y="609787"/>
                </a:cubicBezTo>
                <a:cubicBezTo>
                  <a:pt x="1201946" y="632790"/>
                  <a:pt x="971910" y="609787"/>
                  <a:pt x="1155939" y="609787"/>
                </a:cubicBezTo>
                <a:cubicBezTo>
                  <a:pt x="1187700" y="609787"/>
                  <a:pt x="1219200" y="615538"/>
                  <a:pt x="1250830" y="618413"/>
                </a:cubicBezTo>
                <a:cubicBezTo>
                  <a:pt x="1280834" y="615413"/>
                  <a:pt x="1353175" y="610080"/>
                  <a:pt x="1388853" y="601160"/>
                </a:cubicBezTo>
                <a:cubicBezTo>
                  <a:pt x="1406496" y="596749"/>
                  <a:pt x="1425479" y="593995"/>
                  <a:pt x="1440611" y="583907"/>
                </a:cubicBezTo>
                <a:lnTo>
                  <a:pt x="1492370" y="549402"/>
                </a:lnTo>
                <a:cubicBezTo>
                  <a:pt x="1498121" y="540775"/>
                  <a:pt x="1504986" y="532795"/>
                  <a:pt x="1509623" y="523522"/>
                </a:cubicBezTo>
                <a:cubicBezTo>
                  <a:pt x="1540330" y="462108"/>
                  <a:pt x="1510289" y="308226"/>
                  <a:pt x="1509623" y="299236"/>
                </a:cubicBezTo>
                <a:cubicBezTo>
                  <a:pt x="1509384" y="296004"/>
                  <a:pt x="1496621" y="245227"/>
                  <a:pt x="1492370" y="238851"/>
                </a:cubicBezTo>
                <a:cubicBezTo>
                  <a:pt x="1485603" y="228700"/>
                  <a:pt x="1474300" y="222344"/>
                  <a:pt x="1466490" y="212972"/>
                </a:cubicBezTo>
                <a:cubicBezTo>
                  <a:pt x="1459853" y="205007"/>
                  <a:pt x="1456569" y="194423"/>
                  <a:pt x="1449238" y="187092"/>
                </a:cubicBezTo>
                <a:cubicBezTo>
                  <a:pt x="1439072" y="176926"/>
                  <a:pt x="1425648" y="170570"/>
                  <a:pt x="1414732" y="161213"/>
                </a:cubicBezTo>
                <a:cubicBezTo>
                  <a:pt x="1405469" y="153274"/>
                  <a:pt x="1398225" y="143144"/>
                  <a:pt x="1388853" y="135334"/>
                </a:cubicBezTo>
                <a:cubicBezTo>
                  <a:pt x="1373566" y="122595"/>
                  <a:pt x="1345837" y="108272"/>
                  <a:pt x="1328468" y="100828"/>
                </a:cubicBezTo>
                <a:cubicBezTo>
                  <a:pt x="1320110" y="97246"/>
                  <a:pt x="1311215" y="95077"/>
                  <a:pt x="1302589" y="92202"/>
                </a:cubicBezTo>
                <a:cubicBezTo>
                  <a:pt x="1293962" y="86451"/>
                  <a:pt x="1286239" y="79033"/>
                  <a:pt x="1276709" y="74949"/>
                </a:cubicBezTo>
                <a:cubicBezTo>
                  <a:pt x="1265812" y="70279"/>
                  <a:pt x="1253604" y="69579"/>
                  <a:pt x="1242204" y="66322"/>
                </a:cubicBezTo>
                <a:cubicBezTo>
                  <a:pt x="1180325" y="48642"/>
                  <a:pt x="1260858" y="66602"/>
                  <a:pt x="1173192" y="49070"/>
                </a:cubicBezTo>
                <a:cubicBezTo>
                  <a:pt x="1135811" y="51945"/>
                  <a:pt x="1098226" y="52847"/>
                  <a:pt x="1061049" y="57696"/>
                </a:cubicBezTo>
                <a:cubicBezTo>
                  <a:pt x="1031971" y="61489"/>
                  <a:pt x="1002604" y="65676"/>
                  <a:pt x="974785" y="74949"/>
                </a:cubicBezTo>
                <a:cubicBezTo>
                  <a:pt x="957532" y="80700"/>
                  <a:pt x="940859" y="88636"/>
                  <a:pt x="923026" y="92202"/>
                </a:cubicBezTo>
                <a:cubicBezTo>
                  <a:pt x="817496" y="113307"/>
                  <a:pt x="926971" y="89558"/>
                  <a:pt x="854015" y="109455"/>
                </a:cubicBezTo>
                <a:cubicBezTo>
                  <a:pt x="831139" y="115694"/>
                  <a:pt x="785004" y="126707"/>
                  <a:pt x="785004" y="126707"/>
                </a:cubicBezTo>
                <a:cubicBezTo>
                  <a:pt x="762000" y="123832"/>
                  <a:pt x="738660" y="122938"/>
                  <a:pt x="715992" y="118081"/>
                </a:cubicBezTo>
                <a:cubicBezTo>
                  <a:pt x="698210" y="114271"/>
                  <a:pt x="664234" y="100828"/>
                  <a:pt x="664234" y="100828"/>
                </a:cubicBezTo>
                <a:lnTo>
                  <a:pt x="646981" y="749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934261" y="1449238"/>
            <a:ext cx="2771784" cy="5141343"/>
          </a:xfrm>
          <a:custGeom>
            <a:avLst/>
            <a:gdLst>
              <a:gd name="connsiteX0" fmla="*/ 873973 w 2771784"/>
              <a:gd name="connsiteY0" fmla="*/ 189781 h 5141343"/>
              <a:gd name="connsiteX1" fmla="*/ 658313 w 2771784"/>
              <a:gd name="connsiteY1" fmla="*/ 138022 h 5141343"/>
              <a:gd name="connsiteX2" fmla="*/ 572048 w 2771784"/>
              <a:gd name="connsiteY2" fmla="*/ 146649 h 5141343"/>
              <a:gd name="connsiteX3" fmla="*/ 477158 w 2771784"/>
              <a:gd name="connsiteY3" fmla="*/ 172528 h 5141343"/>
              <a:gd name="connsiteX4" fmla="*/ 434026 w 2771784"/>
              <a:gd name="connsiteY4" fmla="*/ 189781 h 5141343"/>
              <a:gd name="connsiteX5" fmla="*/ 408147 w 2771784"/>
              <a:gd name="connsiteY5" fmla="*/ 198407 h 5141343"/>
              <a:gd name="connsiteX6" fmla="*/ 339135 w 2771784"/>
              <a:gd name="connsiteY6" fmla="*/ 224286 h 5141343"/>
              <a:gd name="connsiteX7" fmla="*/ 313256 w 2771784"/>
              <a:gd name="connsiteY7" fmla="*/ 241539 h 5141343"/>
              <a:gd name="connsiteX8" fmla="*/ 278750 w 2771784"/>
              <a:gd name="connsiteY8" fmla="*/ 258792 h 5141343"/>
              <a:gd name="connsiteX9" fmla="*/ 226992 w 2771784"/>
              <a:gd name="connsiteY9" fmla="*/ 310551 h 5141343"/>
              <a:gd name="connsiteX10" fmla="*/ 201113 w 2771784"/>
              <a:gd name="connsiteY10" fmla="*/ 327803 h 5141343"/>
              <a:gd name="connsiteX11" fmla="*/ 183860 w 2771784"/>
              <a:gd name="connsiteY11" fmla="*/ 353683 h 5141343"/>
              <a:gd name="connsiteX12" fmla="*/ 140728 w 2771784"/>
              <a:gd name="connsiteY12" fmla="*/ 405441 h 5141343"/>
              <a:gd name="connsiteX13" fmla="*/ 114848 w 2771784"/>
              <a:gd name="connsiteY13" fmla="*/ 457200 h 5141343"/>
              <a:gd name="connsiteX14" fmla="*/ 88969 w 2771784"/>
              <a:gd name="connsiteY14" fmla="*/ 508958 h 5141343"/>
              <a:gd name="connsiteX15" fmla="*/ 63090 w 2771784"/>
              <a:gd name="connsiteY15" fmla="*/ 595222 h 5141343"/>
              <a:gd name="connsiteX16" fmla="*/ 54464 w 2771784"/>
              <a:gd name="connsiteY16" fmla="*/ 785003 h 5141343"/>
              <a:gd name="connsiteX17" fmla="*/ 45837 w 2771784"/>
              <a:gd name="connsiteY17" fmla="*/ 836762 h 5141343"/>
              <a:gd name="connsiteX18" fmla="*/ 37211 w 2771784"/>
              <a:gd name="connsiteY18" fmla="*/ 897147 h 5141343"/>
              <a:gd name="connsiteX19" fmla="*/ 28584 w 2771784"/>
              <a:gd name="connsiteY19" fmla="*/ 948905 h 5141343"/>
              <a:gd name="connsiteX20" fmla="*/ 11331 w 2771784"/>
              <a:gd name="connsiteY20" fmla="*/ 1104181 h 5141343"/>
              <a:gd name="connsiteX21" fmla="*/ 11331 w 2771784"/>
              <a:gd name="connsiteY21" fmla="*/ 1897811 h 5141343"/>
              <a:gd name="connsiteX22" fmla="*/ 19958 w 2771784"/>
              <a:gd name="connsiteY22" fmla="*/ 2018581 h 5141343"/>
              <a:gd name="connsiteX23" fmla="*/ 45837 w 2771784"/>
              <a:gd name="connsiteY23" fmla="*/ 2208362 h 5141343"/>
              <a:gd name="connsiteX24" fmla="*/ 54464 w 2771784"/>
              <a:gd name="connsiteY24" fmla="*/ 2251494 h 5141343"/>
              <a:gd name="connsiteX25" fmla="*/ 80343 w 2771784"/>
              <a:gd name="connsiteY25" fmla="*/ 2406769 h 5141343"/>
              <a:gd name="connsiteX26" fmla="*/ 97596 w 2771784"/>
              <a:gd name="connsiteY26" fmla="*/ 2484407 h 5141343"/>
              <a:gd name="connsiteX27" fmla="*/ 106222 w 2771784"/>
              <a:gd name="connsiteY27" fmla="*/ 2536166 h 5141343"/>
              <a:gd name="connsiteX28" fmla="*/ 123475 w 2771784"/>
              <a:gd name="connsiteY28" fmla="*/ 2639683 h 5141343"/>
              <a:gd name="connsiteX29" fmla="*/ 140728 w 2771784"/>
              <a:gd name="connsiteY29" fmla="*/ 2777705 h 5141343"/>
              <a:gd name="connsiteX30" fmla="*/ 149354 w 2771784"/>
              <a:gd name="connsiteY30" fmla="*/ 2829464 h 5141343"/>
              <a:gd name="connsiteX31" fmla="*/ 157981 w 2771784"/>
              <a:gd name="connsiteY31" fmla="*/ 2907102 h 5141343"/>
              <a:gd name="connsiteX32" fmla="*/ 166607 w 2771784"/>
              <a:gd name="connsiteY32" fmla="*/ 2958860 h 5141343"/>
              <a:gd name="connsiteX33" fmla="*/ 175233 w 2771784"/>
              <a:gd name="connsiteY33" fmla="*/ 3045124 h 5141343"/>
              <a:gd name="connsiteX34" fmla="*/ 183860 w 2771784"/>
              <a:gd name="connsiteY34" fmla="*/ 3122762 h 5141343"/>
              <a:gd name="connsiteX35" fmla="*/ 192486 w 2771784"/>
              <a:gd name="connsiteY35" fmla="*/ 3191773 h 5141343"/>
              <a:gd name="connsiteX36" fmla="*/ 201113 w 2771784"/>
              <a:gd name="connsiteY36" fmla="*/ 3312543 h 5141343"/>
              <a:gd name="connsiteX37" fmla="*/ 192486 w 2771784"/>
              <a:gd name="connsiteY37" fmla="*/ 3683479 h 5141343"/>
              <a:gd name="connsiteX38" fmla="*/ 192486 w 2771784"/>
              <a:gd name="connsiteY38" fmla="*/ 4183811 h 5141343"/>
              <a:gd name="connsiteX39" fmla="*/ 218365 w 2771784"/>
              <a:gd name="connsiteY39" fmla="*/ 4451230 h 5141343"/>
              <a:gd name="connsiteX40" fmla="*/ 235618 w 2771784"/>
              <a:gd name="connsiteY40" fmla="*/ 4563373 h 5141343"/>
              <a:gd name="connsiteX41" fmla="*/ 244245 w 2771784"/>
              <a:gd name="connsiteY41" fmla="*/ 4589252 h 5141343"/>
              <a:gd name="connsiteX42" fmla="*/ 261498 w 2771784"/>
              <a:gd name="connsiteY42" fmla="*/ 4675517 h 5141343"/>
              <a:gd name="connsiteX43" fmla="*/ 296003 w 2771784"/>
              <a:gd name="connsiteY43" fmla="*/ 4779034 h 5141343"/>
              <a:gd name="connsiteX44" fmla="*/ 339135 w 2771784"/>
              <a:gd name="connsiteY44" fmla="*/ 4891177 h 5141343"/>
              <a:gd name="connsiteX45" fmla="*/ 356388 w 2771784"/>
              <a:gd name="connsiteY45" fmla="*/ 4925683 h 5141343"/>
              <a:gd name="connsiteX46" fmla="*/ 390894 w 2771784"/>
              <a:gd name="connsiteY46" fmla="*/ 4968815 h 5141343"/>
              <a:gd name="connsiteX47" fmla="*/ 416773 w 2771784"/>
              <a:gd name="connsiteY47" fmla="*/ 4994694 h 5141343"/>
              <a:gd name="connsiteX48" fmla="*/ 459905 w 2771784"/>
              <a:gd name="connsiteY48" fmla="*/ 5020573 h 5141343"/>
              <a:gd name="connsiteX49" fmla="*/ 494411 w 2771784"/>
              <a:gd name="connsiteY49" fmla="*/ 5046452 h 5141343"/>
              <a:gd name="connsiteX50" fmla="*/ 606554 w 2771784"/>
              <a:gd name="connsiteY50" fmla="*/ 5089585 h 5141343"/>
              <a:gd name="connsiteX51" fmla="*/ 666939 w 2771784"/>
              <a:gd name="connsiteY51" fmla="*/ 5098211 h 5141343"/>
              <a:gd name="connsiteX52" fmla="*/ 1003369 w 2771784"/>
              <a:gd name="connsiteY52" fmla="*/ 5089585 h 5141343"/>
              <a:gd name="connsiteX53" fmla="*/ 1132765 w 2771784"/>
              <a:gd name="connsiteY53" fmla="*/ 5080958 h 5141343"/>
              <a:gd name="connsiteX54" fmla="*/ 1331173 w 2771784"/>
              <a:gd name="connsiteY54" fmla="*/ 5072332 h 5141343"/>
              <a:gd name="connsiteX55" fmla="*/ 1408811 w 2771784"/>
              <a:gd name="connsiteY55" fmla="*/ 5080958 h 5141343"/>
              <a:gd name="connsiteX56" fmla="*/ 1529581 w 2771784"/>
              <a:gd name="connsiteY56" fmla="*/ 5089585 h 5141343"/>
              <a:gd name="connsiteX57" fmla="*/ 1589965 w 2771784"/>
              <a:gd name="connsiteY57" fmla="*/ 5106837 h 5141343"/>
              <a:gd name="connsiteX58" fmla="*/ 1641724 w 2771784"/>
              <a:gd name="connsiteY58" fmla="*/ 5115464 h 5141343"/>
              <a:gd name="connsiteX59" fmla="*/ 1883264 w 2771784"/>
              <a:gd name="connsiteY59" fmla="*/ 5141343 h 5141343"/>
              <a:gd name="connsiteX60" fmla="*/ 2038539 w 2771784"/>
              <a:gd name="connsiteY60" fmla="*/ 5132717 h 5141343"/>
              <a:gd name="connsiteX61" fmla="*/ 2081671 w 2771784"/>
              <a:gd name="connsiteY61" fmla="*/ 5124090 h 5141343"/>
              <a:gd name="connsiteX62" fmla="*/ 2202441 w 2771784"/>
              <a:gd name="connsiteY62" fmla="*/ 5055079 h 5141343"/>
              <a:gd name="connsiteX63" fmla="*/ 2288705 w 2771784"/>
              <a:gd name="connsiteY63" fmla="*/ 4968815 h 5141343"/>
              <a:gd name="connsiteX64" fmla="*/ 2323211 w 2771784"/>
              <a:gd name="connsiteY64" fmla="*/ 4934309 h 5141343"/>
              <a:gd name="connsiteX65" fmla="*/ 2349090 w 2771784"/>
              <a:gd name="connsiteY65" fmla="*/ 4908430 h 5141343"/>
              <a:gd name="connsiteX66" fmla="*/ 2478486 w 2771784"/>
              <a:gd name="connsiteY66" fmla="*/ 4727275 h 5141343"/>
              <a:gd name="connsiteX67" fmla="*/ 2495739 w 2771784"/>
              <a:gd name="connsiteY67" fmla="*/ 4684143 h 5141343"/>
              <a:gd name="connsiteX68" fmla="*/ 2538871 w 2771784"/>
              <a:gd name="connsiteY68" fmla="*/ 4589252 h 5141343"/>
              <a:gd name="connsiteX69" fmla="*/ 2616509 w 2771784"/>
              <a:gd name="connsiteY69" fmla="*/ 4339086 h 5141343"/>
              <a:gd name="connsiteX70" fmla="*/ 2651015 w 2771784"/>
              <a:gd name="connsiteY70" fmla="*/ 4235569 h 5141343"/>
              <a:gd name="connsiteX71" fmla="*/ 2737279 w 2771784"/>
              <a:gd name="connsiteY71" fmla="*/ 3890513 h 5141343"/>
              <a:gd name="connsiteX72" fmla="*/ 2771784 w 2771784"/>
              <a:gd name="connsiteY72" fmla="*/ 3692105 h 5141343"/>
              <a:gd name="connsiteX73" fmla="*/ 2754531 w 2771784"/>
              <a:gd name="connsiteY73" fmla="*/ 3200400 h 5141343"/>
              <a:gd name="connsiteX74" fmla="*/ 2745905 w 2771784"/>
              <a:gd name="connsiteY74" fmla="*/ 3165894 h 5141343"/>
              <a:gd name="connsiteX75" fmla="*/ 2720026 w 2771784"/>
              <a:gd name="connsiteY75" fmla="*/ 3019245 h 5141343"/>
              <a:gd name="connsiteX76" fmla="*/ 2685520 w 2771784"/>
              <a:gd name="connsiteY76" fmla="*/ 2786332 h 5141343"/>
              <a:gd name="connsiteX77" fmla="*/ 2676894 w 2771784"/>
              <a:gd name="connsiteY77" fmla="*/ 2682815 h 5141343"/>
              <a:gd name="connsiteX78" fmla="*/ 2668267 w 2771784"/>
              <a:gd name="connsiteY78" fmla="*/ 2441275 h 5141343"/>
              <a:gd name="connsiteX79" fmla="*/ 2659641 w 2771784"/>
              <a:gd name="connsiteY79" fmla="*/ 2372264 h 5141343"/>
              <a:gd name="connsiteX80" fmla="*/ 2651015 w 2771784"/>
              <a:gd name="connsiteY80" fmla="*/ 2242868 h 5141343"/>
              <a:gd name="connsiteX81" fmla="*/ 2642388 w 2771784"/>
              <a:gd name="connsiteY81" fmla="*/ 2173856 h 5141343"/>
              <a:gd name="connsiteX82" fmla="*/ 2616509 w 2771784"/>
              <a:gd name="connsiteY82" fmla="*/ 1906437 h 5141343"/>
              <a:gd name="connsiteX83" fmla="*/ 2607882 w 2771784"/>
              <a:gd name="connsiteY83" fmla="*/ 1820173 h 5141343"/>
              <a:gd name="connsiteX84" fmla="*/ 2564750 w 2771784"/>
              <a:gd name="connsiteY84" fmla="*/ 1673524 h 5141343"/>
              <a:gd name="connsiteX85" fmla="*/ 2547498 w 2771784"/>
              <a:gd name="connsiteY85" fmla="*/ 1595886 h 5141343"/>
              <a:gd name="connsiteX86" fmla="*/ 2521618 w 2771784"/>
              <a:gd name="connsiteY86" fmla="*/ 1423358 h 5141343"/>
              <a:gd name="connsiteX87" fmla="*/ 2530245 w 2771784"/>
              <a:gd name="connsiteY87" fmla="*/ 1147313 h 5141343"/>
              <a:gd name="connsiteX88" fmla="*/ 2538871 w 2771784"/>
              <a:gd name="connsiteY88" fmla="*/ 1061049 h 5141343"/>
              <a:gd name="connsiteX89" fmla="*/ 2556124 w 2771784"/>
              <a:gd name="connsiteY89" fmla="*/ 819509 h 5141343"/>
              <a:gd name="connsiteX90" fmla="*/ 2530245 w 2771784"/>
              <a:gd name="connsiteY90" fmla="*/ 698739 h 5141343"/>
              <a:gd name="connsiteX91" fmla="*/ 2495739 w 2771784"/>
              <a:gd name="connsiteY91" fmla="*/ 638354 h 5141343"/>
              <a:gd name="connsiteX92" fmla="*/ 2357716 w 2771784"/>
              <a:gd name="connsiteY92" fmla="*/ 508958 h 5141343"/>
              <a:gd name="connsiteX93" fmla="*/ 2280079 w 2771784"/>
              <a:gd name="connsiteY93" fmla="*/ 457200 h 5141343"/>
              <a:gd name="connsiteX94" fmla="*/ 2185188 w 2771784"/>
              <a:gd name="connsiteY94" fmla="*/ 362309 h 5141343"/>
              <a:gd name="connsiteX95" fmla="*/ 2107550 w 2771784"/>
              <a:gd name="connsiteY95" fmla="*/ 301924 h 5141343"/>
              <a:gd name="connsiteX96" fmla="*/ 1943648 w 2771784"/>
              <a:gd name="connsiteY96" fmla="*/ 215660 h 5141343"/>
              <a:gd name="connsiteX97" fmla="*/ 1874637 w 2771784"/>
              <a:gd name="connsiteY97" fmla="*/ 189781 h 5141343"/>
              <a:gd name="connsiteX98" fmla="*/ 1814252 w 2771784"/>
              <a:gd name="connsiteY98" fmla="*/ 181154 h 5141343"/>
              <a:gd name="connsiteX99" fmla="*/ 1633098 w 2771784"/>
              <a:gd name="connsiteY99" fmla="*/ 146649 h 5141343"/>
              <a:gd name="connsiteX100" fmla="*/ 1434690 w 2771784"/>
              <a:gd name="connsiteY100" fmla="*/ 112143 h 5141343"/>
              <a:gd name="connsiteX101" fmla="*/ 1244909 w 2771784"/>
              <a:gd name="connsiteY101" fmla="*/ 51758 h 5141343"/>
              <a:gd name="connsiteX102" fmla="*/ 1167271 w 2771784"/>
              <a:gd name="connsiteY102" fmla="*/ 34505 h 5141343"/>
              <a:gd name="connsiteX103" fmla="*/ 1072381 w 2771784"/>
              <a:gd name="connsiteY103" fmla="*/ 8626 h 5141343"/>
              <a:gd name="connsiteX104" fmla="*/ 968864 w 2771784"/>
              <a:gd name="connsiteY104" fmla="*/ 0 h 5141343"/>
              <a:gd name="connsiteX105" fmla="*/ 779082 w 2771784"/>
              <a:gd name="connsiteY105" fmla="*/ 8626 h 5141343"/>
              <a:gd name="connsiteX106" fmla="*/ 641060 w 2771784"/>
              <a:gd name="connsiteY106" fmla="*/ 34505 h 5141343"/>
              <a:gd name="connsiteX107" fmla="*/ 511664 w 2771784"/>
              <a:gd name="connsiteY107" fmla="*/ 86264 h 5141343"/>
              <a:gd name="connsiteX108" fmla="*/ 468531 w 2771784"/>
              <a:gd name="connsiteY108" fmla="*/ 103517 h 5141343"/>
              <a:gd name="connsiteX109" fmla="*/ 425399 w 2771784"/>
              <a:gd name="connsiteY109" fmla="*/ 120769 h 5141343"/>
              <a:gd name="connsiteX110" fmla="*/ 382267 w 2771784"/>
              <a:gd name="connsiteY110" fmla="*/ 146649 h 5141343"/>
              <a:gd name="connsiteX111" fmla="*/ 347762 w 2771784"/>
              <a:gd name="connsiteY111" fmla="*/ 163902 h 5141343"/>
              <a:gd name="connsiteX112" fmla="*/ 261498 w 2771784"/>
              <a:gd name="connsiteY112" fmla="*/ 215660 h 5141343"/>
              <a:gd name="connsiteX113" fmla="*/ 235618 w 2771784"/>
              <a:gd name="connsiteY113" fmla="*/ 267419 h 5141343"/>
              <a:gd name="connsiteX114" fmla="*/ 244245 w 2771784"/>
              <a:gd name="connsiteY114" fmla="*/ 310551 h 51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771784" h="5141343">
                <a:moveTo>
                  <a:pt x="873973" y="189781"/>
                </a:moveTo>
                <a:cubicBezTo>
                  <a:pt x="802086" y="172528"/>
                  <a:pt x="731498" y="148477"/>
                  <a:pt x="658313" y="138022"/>
                </a:cubicBezTo>
                <a:cubicBezTo>
                  <a:pt x="629705" y="133935"/>
                  <a:pt x="600553" y="141898"/>
                  <a:pt x="572048" y="146649"/>
                </a:cubicBezTo>
                <a:cubicBezTo>
                  <a:pt x="550586" y="150226"/>
                  <a:pt x="503915" y="162494"/>
                  <a:pt x="477158" y="172528"/>
                </a:cubicBezTo>
                <a:cubicBezTo>
                  <a:pt x="462659" y="177965"/>
                  <a:pt x="448525" y="184344"/>
                  <a:pt x="434026" y="189781"/>
                </a:cubicBezTo>
                <a:cubicBezTo>
                  <a:pt x="425512" y="192974"/>
                  <a:pt x="416505" y="194825"/>
                  <a:pt x="408147" y="198407"/>
                </a:cubicBezTo>
                <a:cubicBezTo>
                  <a:pt x="344992" y="225473"/>
                  <a:pt x="402753" y="208382"/>
                  <a:pt x="339135" y="224286"/>
                </a:cubicBezTo>
                <a:cubicBezTo>
                  <a:pt x="330509" y="230037"/>
                  <a:pt x="322258" y="236395"/>
                  <a:pt x="313256" y="241539"/>
                </a:cubicBezTo>
                <a:cubicBezTo>
                  <a:pt x="302091" y="247919"/>
                  <a:pt x="288792" y="250759"/>
                  <a:pt x="278750" y="258792"/>
                </a:cubicBezTo>
                <a:cubicBezTo>
                  <a:pt x="259698" y="274034"/>
                  <a:pt x="247294" y="297017"/>
                  <a:pt x="226992" y="310551"/>
                </a:cubicBezTo>
                <a:lnTo>
                  <a:pt x="201113" y="327803"/>
                </a:lnTo>
                <a:cubicBezTo>
                  <a:pt x="195362" y="336430"/>
                  <a:pt x="190497" y="345718"/>
                  <a:pt x="183860" y="353683"/>
                </a:cubicBezTo>
                <a:cubicBezTo>
                  <a:pt x="160011" y="382302"/>
                  <a:pt x="156792" y="373313"/>
                  <a:pt x="140728" y="405441"/>
                </a:cubicBezTo>
                <a:cubicBezTo>
                  <a:pt x="105009" y="476876"/>
                  <a:pt x="164297" y="383026"/>
                  <a:pt x="114848" y="457200"/>
                </a:cubicBezTo>
                <a:cubicBezTo>
                  <a:pt x="83391" y="551574"/>
                  <a:pt x="133559" y="408630"/>
                  <a:pt x="88969" y="508958"/>
                </a:cubicBezTo>
                <a:cubicBezTo>
                  <a:pt x="76967" y="535962"/>
                  <a:pt x="70259" y="566544"/>
                  <a:pt x="63090" y="595222"/>
                </a:cubicBezTo>
                <a:cubicBezTo>
                  <a:pt x="60215" y="658482"/>
                  <a:pt x="58976" y="721838"/>
                  <a:pt x="54464" y="785003"/>
                </a:cubicBezTo>
                <a:cubicBezTo>
                  <a:pt x="53218" y="802450"/>
                  <a:pt x="48497" y="819474"/>
                  <a:pt x="45837" y="836762"/>
                </a:cubicBezTo>
                <a:cubicBezTo>
                  <a:pt x="42745" y="856858"/>
                  <a:pt x="40303" y="877051"/>
                  <a:pt x="37211" y="897147"/>
                </a:cubicBezTo>
                <a:cubicBezTo>
                  <a:pt x="34551" y="914434"/>
                  <a:pt x="31058" y="931590"/>
                  <a:pt x="28584" y="948905"/>
                </a:cubicBezTo>
                <a:cubicBezTo>
                  <a:pt x="20447" y="1005864"/>
                  <a:pt x="17188" y="1045617"/>
                  <a:pt x="11331" y="1104181"/>
                </a:cubicBezTo>
                <a:cubicBezTo>
                  <a:pt x="-5123" y="1466196"/>
                  <a:pt x="-2370" y="1322390"/>
                  <a:pt x="11331" y="1897811"/>
                </a:cubicBezTo>
                <a:cubicBezTo>
                  <a:pt x="12292" y="1938159"/>
                  <a:pt x="15942" y="1978422"/>
                  <a:pt x="19958" y="2018581"/>
                </a:cubicBezTo>
                <a:cubicBezTo>
                  <a:pt x="25959" y="2078590"/>
                  <a:pt x="34652" y="2146846"/>
                  <a:pt x="45837" y="2208362"/>
                </a:cubicBezTo>
                <a:cubicBezTo>
                  <a:pt x="48460" y="2222788"/>
                  <a:pt x="51916" y="2237055"/>
                  <a:pt x="54464" y="2251494"/>
                </a:cubicBezTo>
                <a:cubicBezTo>
                  <a:pt x="63583" y="2303168"/>
                  <a:pt x="71717" y="2355011"/>
                  <a:pt x="80343" y="2406769"/>
                </a:cubicBezTo>
                <a:cubicBezTo>
                  <a:pt x="90465" y="2467501"/>
                  <a:pt x="83437" y="2441933"/>
                  <a:pt x="97596" y="2484407"/>
                </a:cubicBezTo>
                <a:cubicBezTo>
                  <a:pt x="100471" y="2501660"/>
                  <a:pt x="103910" y="2518828"/>
                  <a:pt x="106222" y="2536166"/>
                </a:cubicBezTo>
                <a:cubicBezTo>
                  <a:pt x="119062" y="2632470"/>
                  <a:pt x="105493" y="2585738"/>
                  <a:pt x="123475" y="2639683"/>
                </a:cubicBezTo>
                <a:cubicBezTo>
                  <a:pt x="143125" y="2757591"/>
                  <a:pt x="119995" y="2611841"/>
                  <a:pt x="140728" y="2777705"/>
                </a:cubicBezTo>
                <a:cubicBezTo>
                  <a:pt x="142898" y="2795061"/>
                  <a:pt x="147042" y="2812126"/>
                  <a:pt x="149354" y="2829464"/>
                </a:cubicBezTo>
                <a:cubicBezTo>
                  <a:pt x="152795" y="2855274"/>
                  <a:pt x="154540" y="2881292"/>
                  <a:pt x="157981" y="2907102"/>
                </a:cubicBezTo>
                <a:cubicBezTo>
                  <a:pt x="160293" y="2924439"/>
                  <a:pt x="164438" y="2941504"/>
                  <a:pt x="166607" y="2958860"/>
                </a:cubicBezTo>
                <a:cubicBezTo>
                  <a:pt x="170191" y="2987535"/>
                  <a:pt x="172208" y="3016385"/>
                  <a:pt x="175233" y="3045124"/>
                </a:cubicBezTo>
                <a:cubicBezTo>
                  <a:pt x="177959" y="3071020"/>
                  <a:pt x="180818" y="3096902"/>
                  <a:pt x="183860" y="3122762"/>
                </a:cubicBezTo>
                <a:cubicBezTo>
                  <a:pt x="186569" y="3145786"/>
                  <a:pt x="190387" y="3168686"/>
                  <a:pt x="192486" y="3191773"/>
                </a:cubicBezTo>
                <a:cubicBezTo>
                  <a:pt x="196140" y="3231966"/>
                  <a:pt x="198237" y="3272286"/>
                  <a:pt x="201113" y="3312543"/>
                </a:cubicBezTo>
                <a:cubicBezTo>
                  <a:pt x="198237" y="3436188"/>
                  <a:pt x="195036" y="3559827"/>
                  <a:pt x="192486" y="3683479"/>
                </a:cubicBezTo>
                <a:cubicBezTo>
                  <a:pt x="182713" y="4157450"/>
                  <a:pt x="146267" y="3998923"/>
                  <a:pt x="192486" y="4183811"/>
                </a:cubicBezTo>
                <a:cubicBezTo>
                  <a:pt x="199971" y="4281111"/>
                  <a:pt x="204108" y="4351434"/>
                  <a:pt x="218365" y="4451230"/>
                </a:cubicBezTo>
                <a:cubicBezTo>
                  <a:pt x="221115" y="4470476"/>
                  <a:pt x="230833" y="4541842"/>
                  <a:pt x="235618" y="4563373"/>
                </a:cubicBezTo>
                <a:cubicBezTo>
                  <a:pt x="237591" y="4572249"/>
                  <a:pt x="241369" y="4580626"/>
                  <a:pt x="244245" y="4589252"/>
                </a:cubicBezTo>
                <a:cubicBezTo>
                  <a:pt x="249398" y="4620170"/>
                  <a:pt x="252304" y="4646096"/>
                  <a:pt x="261498" y="4675517"/>
                </a:cubicBezTo>
                <a:cubicBezTo>
                  <a:pt x="272347" y="4710233"/>
                  <a:pt x="284501" y="4744528"/>
                  <a:pt x="296003" y="4779034"/>
                </a:cubicBezTo>
                <a:cubicBezTo>
                  <a:pt x="315605" y="4837841"/>
                  <a:pt x="311603" y="4830605"/>
                  <a:pt x="339135" y="4891177"/>
                </a:cubicBezTo>
                <a:cubicBezTo>
                  <a:pt x="344456" y="4902884"/>
                  <a:pt x="349255" y="4914983"/>
                  <a:pt x="356388" y="4925683"/>
                </a:cubicBezTo>
                <a:cubicBezTo>
                  <a:pt x="366601" y="4941003"/>
                  <a:pt x="378770" y="4954959"/>
                  <a:pt x="390894" y="4968815"/>
                </a:cubicBezTo>
                <a:cubicBezTo>
                  <a:pt x="398927" y="4977996"/>
                  <a:pt x="407013" y="4987374"/>
                  <a:pt x="416773" y="4994694"/>
                </a:cubicBezTo>
                <a:cubicBezTo>
                  <a:pt x="430186" y="5004754"/>
                  <a:pt x="445954" y="5011273"/>
                  <a:pt x="459905" y="5020573"/>
                </a:cubicBezTo>
                <a:cubicBezTo>
                  <a:pt x="471868" y="5028548"/>
                  <a:pt x="481789" y="5039567"/>
                  <a:pt x="494411" y="5046452"/>
                </a:cubicBezTo>
                <a:cubicBezTo>
                  <a:pt x="514408" y="5057359"/>
                  <a:pt x="581442" y="5083790"/>
                  <a:pt x="606554" y="5089585"/>
                </a:cubicBezTo>
                <a:cubicBezTo>
                  <a:pt x="626366" y="5094157"/>
                  <a:pt x="646811" y="5095336"/>
                  <a:pt x="666939" y="5098211"/>
                </a:cubicBezTo>
                <a:lnTo>
                  <a:pt x="1003369" y="5089585"/>
                </a:lnTo>
                <a:cubicBezTo>
                  <a:pt x="1046567" y="5087985"/>
                  <a:pt x="1089597" y="5083230"/>
                  <a:pt x="1132765" y="5080958"/>
                </a:cubicBezTo>
                <a:lnTo>
                  <a:pt x="1331173" y="5072332"/>
                </a:lnTo>
                <a:cubicBezTo>
                  <a:pt x="1357052" y="5075207"/>
                  <a:pt x="1382870" y="5078702"/>
                  <a:pt x="1408811" y="5080958"/>
                </a:cubicBezTo>
                <a:cubicBezTo>
                  <a:pt x="1449019" y="5084454"/>
                  <a:pt x="1489627" y="5083877"/>
                  <a:pt x="1529581" y="5089585"/>
                </a:cubicBezTo>
                <a:cubicBezTo>
                  <a:pt x="1550304" y="5092545"/>
                  <a:pt x="1569568" y="5102130"/>
                  <a:pt x="1589965" y="5106837"/>
                </a:cubicBezTo>
                <a:cubicBezTo>
                  <a:pt x="1607008" y="5110770"/>
                  <a:pt x="1624409" y="5112990"/>
                  <a:pt x="1641724" y="5115464"/>
                </a:cubicBezTo>
                <a:cubicBezTo>
                  <a:pt x="1784221" y="5135821"/>
                  <a:pt x="1748466" y="5130974"/>
                  <a:pt x="1883264" y="5141343"/>
                </a:cubicBezTo>
                <a:cubicBezTo>
                  <a:pt x="1935022" y="5138468"/>
                  <a:pt x="1986896" y="5137208"/>
                  <a:pt x="2038539" y="5132717"/>
                </a:cubicBezTo>
                <a:cubicBezTo>
                  <a:pt x="2053146" y="5131447"/>
                  <a:pt x="2067986" y="5129353"/>
                  <a:pt x="2081671" y="5124090"/>
                </a:cubicBezTo>
                <a:cubicBezTo>
                  <a:pt x="2110078" y="5113164"/>
                  <a:pt x="2176972" y="5077364"/>
                  <a:pt x="2202441" y="5055079"/>
                </a:cubicBezTo>
                <a:cubicBezTo>
                  <a:pt x="2233045" y="5028301"/>
                  <a:pt x="2259950" y="4997570"/>
                  <a:pt x="2288705" y="4968815"/>
                </a:cubicBezTo>
                <a:lnTo>
                  <a:pt x="2323211" y="4934309"/>
                </a:lnTo>
                <a:cubicBezTo>
                  <a:pt x="2331837" y="4925683"/>
                  <a:pt x="2341652" y="4918100"/>
                  <a:pt x="2349090" y="4908430"/>
                </a:cubicBezTo>
                <a:cubicBezTo>
                  <a:pt x="2397227" y="4845851"/>
                  <a:pt x="2441802" y="4795401"/>
                  <a:pt x="2478486" y="4727275"/>
                </a:cubicBezTo>
                <a:cubicBezTo>
                  <a:pt x="2485827" y="4713641"/>
                  <a:pt x="2489532" y="4698330"/>
                  <a:pt x="2495739" y="4684143"/>
                </a:cubicBezTo>
                <a:cubicBezTo>
                  <a:pt x="2509665" y="4652311"/>
                  <a:pt x="2525967" y="4621512"/>
                  <a:pt x="2538871" y="4589252"/>
                </a:cubicBezTo>
                <a:cubicBezTo>
                  <a:pt x="2556922" y="4544125"/>
                  <a:pt x="2615933" y="4340814"/>
                  <a:pt x="2616509" y="4339086"/>
                </a:cubicBezTo>
                <a:cubicBezTo>
                  <a:pt x="2628011" y="4304580"/>
                  <a:pt x="2640318" y="4270333"/>
                  <a:pt x="2651015" y="4235569"/>
                </a:cubicBezTo>
                <a:cubicBezTo>
                  <a:pt x="2682123" y="4134468"/>
                  <a:pt x="2720960" y="3984347"/>
                  <a:pt x="2737279" y="3890513"/>
                </a:cubicBezTo>
                <a:lnTo>
                  <a:pt x="2771784" y="3692105"/>
                </a:lnTo>
                <a:cubicBezTo>
                  <a:pt x="2766033" y="3528203"/>
                  <a:pt x="2762587" y="3364205"/>
                  <a:pt x="2754531" y="3200400"/>
                </a:cubicBezTo>
                <a:cubicBezTo>
                  <a:pt x="2753949" y="3188558"/>
                  <a:pt x="2747582" y="3177631"/>
                  <a:pt x="2745905" y="3165894"/>
                </a:cubicBezTo>
                <a:cubicBezTo>
                  <a:pt x="2708438" y="2903615"/>
                  <a:pt x="2764601" y="3219832"/>
                  <a:pt x="2720026" y="3019245"/>
                </a:cubicBezTo>
                <a:cubicBezTo>
                  <a:pt x="2703828" y="2946353"/>
                  <a:pt x="2693278" y="2858737"/>
                  <a:pt x="2685520" y="2786332"/>
                </a:cubicBezTo>
                <a:cubicBezTo>
                  <a:pt x="2681831" y="2751904"/>
                  <a:pt x="2679769" y="2717321"/>
                  <a:pt x="2676894" y="2682815"/>
                </a:cubicBezTo>
                <a:cubicBezTo>
                  <a:pt x="2674018" y="2602302"/>
                  <a:pt x="2672736" y="2521716"/>
                  <a:pt x="2668267" y="2441275"/>
                </a:cubicBezTo>
                <a:cubicBezTo>
                  <a:pt x="2666981" y="2418128"/>
                  <a:pt x="2661649" y="2395360"/>
                  <a:pt x="2659641" y="2372264"/>
                </a:cubicBezTo>
                <a:cubicBezTo>
                  <a:pt x="2655896" y="2329199"/>
                  <a:pt x="2654760" y="2285933"/>
                  <a:pt x="2651015" y="2242868"/>
                </a:cubicBezTo>
                <a:cubicBezTo>
                  <a:pt x="2649007" y="2219772"/>
                  <a:pt x="2644487" y="2196944"/>
                  <a:pt x="2642388" y="2173856"/>
                </a:cubicBezTo>
                <a:cubicBezTo>
                  <a:pt x="2607553" y="1790668"/>
                  <a:pt x="2666165" y="2353327"/>
                  <a:pt x="2616509" y="1906437"/>
                </a:cubicBezTo>
                <a:cubicBezTo>
                  <a:pt x="2613318" y="1877716"/>
                  <a:pt x="2613052" y="1848605"/>
                  <a:pt x="2607882" y="1820173"/>
                </a:cubicBezTo>
                <a:cubicBezTo>
                  <a:pt x="2565482" y="1586978"/>
                  <a:pt x="2600770" y="1799597"/>
                  <a:pt x="2564750" y="1673524"/>
                </a:cubicBezTo>
                <a:cubicBezTo>
                  <a:pt x="2557467" y="1648033"/>
                  <a:pt x="2552959" y="1621828"/>
                  <a:pt x="2547498" y="1595886"/>
                </a:cubicBezTo>
                <a:cubicBezTo>
                  <a:pt x="2525669" y="1492194"/>
                  <a:pt x="2532088" y="1528050"/>
                  <a:pt x="2521618" y="1423358"/>
                </a:cubicBezTo>
                <a:cubicBezTo>
                  <a:pt x="2524494" y="1331343"/>
                  <a:pt x="2525866" y="1239269"/>
                  <a:pt x="2530245" y="1147313"/>
                </a:cubicBezTo>
                <a:cubicBezTo>
                  <a:pt x="2531620" y="1118448"/>
                  <a:pt x="2536368" y="1089838"/>
                  <a:pt x="2538871" y="1061049"/>
                </a:cubicBezTo>
                <a:cubicBezTo>
                  <a:pt x="2545699" y="982528"/>
                  <a:pt x="2550901" y="897852"/>
                  <a:pt x="2556124" y="819509"/>
                </a:cubicBezTo>
                <a:cubicBezTo>
                  <a:pt x="2547498" y="779252"/>
                  <a:pt x="2543264" y="737797"/>
                  <a:pt x="2530245" y="698739"/>
                </a:cubicBezTo>
                <a:cubicBezTo>
                  <a:pt x="2522914" y="676746"/>
                  <a:pt x="2508599" y="657643"/>
                  <a:pt x="2495739" y="638354"/>
                </a:cubicBezTo>
                <a:cubicBezTo>
                  <a:pt x="2456995" y="580239"/>
                  <a:pt x="2417265" y="557999"/>
                  <a:pt x="2357716" y="508958"/>
                </a:cubicBezTo>
                <a:cubicBezTo>
                  <a:pt x="2308408" y="468352"/>
                  <a:pt x="2328352" y="481336"/>
                  <a:pt x="2280079" y="457200"/>
                </a:cubicBezTo>
                <a:cubicBezTo>
                  <a:pt x="2248449" y="425570"/>
                  <a:pt x="2222407" y="387122"/>
                  <a:pt x="2185188" y="362309"/>
                </a:cubicBezTo>
                <a:cubicBezTo>
                  <a:pt x="1985445" y="229144"/>
                  <a:pt x="2229188" y="396530"/>
                  <a:pt x="2107550" y="301924"/>
                </a:cubicBezTo>
                <a:cubicBezTo>
                  <a:pt x="2058597" y="263850"/>
                  <a:pt x="2000810" y="238525"/>
                  <a:pt x="1943648" y="215660"/>
                </a:cubicBezTo>
                <a:cubicBezTo>
                  <a:pt x="1920837" y="206536"/>
                  <a:pt x="1898375" y="196111"/>
                  <a:pt x="1874637" y="189781"/>
                </a:cubicBezTo>
                <a:cubicBezTo>
                  <a:pt x="1854991" y="184542"/>
                  <a:pt x="1834268" y="184728"/>
                  <a:pt x="1814252" y="181154"/>
                </a:cubicBezTo>
                <a:cubicBezTo>
                  <a:pt x="1753739" y="170348"/>
                  <a:pt x="1694094" y="154274"/>
                  <a:pt x="1633098" y="146649"/>
                </a:cubicBezTo>
                <a:cubicBezTo>
                  <a:pt x="1571757" y="138981"/>
                  <a:pt x="1489452" y="130397"/>
                  <a:pt x="1434690" y="112143"/>
                </a:cubicBezTo>
                <a:cubicBezTo>
                  <a:pt x="1333903" y="78547"/>
                  <a:pt x="1326693" y="74062"/>
                  <a:pt x="1244909" y="51758"/>
                </a:cubicBezTo>
                <a:cubicBezTo>
                  <a:pt x="1147525" y="25199"/>
                  <a:pt x="1282198" y="63237"/>
                  <a:pt x="1167271" y="34505"/>
                </a:cubicBezTo>
                <a:cubicBezTo>
                  <a:pt x="1135465" y="26553"/>
                  <a:pt x="1104681" y="14243"/>
                  <a:pt x="1072381" y="8626"/>
                </a:cubicBezTo>
                <a:cubicBezTo>
                  <a:pt x="1038268" y="2693"/>
                  <a:pt x="1003370" y="2875"/>
                  <a:pt x="968864" y="0"/>
                </a:cubicBezTo>
                <a:cubicBezTo>
                  <a:pt x="905603" y="2875"/>
                  <a:pt x="842060" y="1997"/>
                  <a:pt x="779082" y="8626"/>
                </a:cubicBezTo>
                <a:cubicBezTo>
                  <a:pt x="732530" y="13526"/>
                  <a:pt x="641060" y="34505"/>
                  <a:pt x="641060" y="34505"/>
                </a:cubicBezTo>
                <a:lnTo>
                  <a:pt x="511664" y="86264"/>
                </a:lnTo>
                <a:lnTo>
                  <a:pt x="468531" y="103517"/>
                </a:lnTo>
                <a:cubicBezTo>
                  <a:pt x="454154" y="109268"/>
                  <a:pt x="438677" y="112802"/>
                  <a:pt x="425399" y="120769"/>
                </a:cubicBezTo>
                <a:cubicBezTo>
                  <a:pt x="411022" y="129396"/>
                  <a:pt x="396924" y="138506"/>
                  <a:pt x="382267" y="146649"/>
                </a:cubicBezTo>
                <a:cubicBezTo>
                  <a:pt x="371026" y="152894"/>
                  <a:pt x="358927" y="157522"/>
                  <a:pt x="347762" y="163902"/>
                </a:cubicBezTo>
                <a:cubicBezTo>
                  <a:pt x="318647" y="180539"/>
                  <a:pt x="261498" y="215660"/>
                  <a:pt x="261498" y="215660"/>
                </a:cubicBezTo>
                <a:cubicBezTo>
                  <a:pt x="252775" y="228744"/>
                  <a:pt x="235618" y="249562"/>
                  <a:pt x="235618" y="267419"/>
                </a:cubicBezTo>
                <a:cubicBezTo>
                  <a:pt x="235618" y="282081"/>
                  <a:pt x="244245" y="310551"/>
                  <a:pt x="244245" y="3105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r>
              <a:rPr lang="en-US" dirty="0"/>
              <a:t>Conjugation. </a:t>
            </a:r>
            <a:r>
              <a:rPr lang="el-GR" dirty="0"/>
              <a:t>λέγω, πον-έω, εἰμί, ἐλθεῖν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87855"/>
              </p:ext>
            </p:extLst>
          </p:nvPr>
        </p:nvGraphicFramePr>
        <p:xfrm>
          <a:off x="404004" y="2090178"/>
          <a:ext cx="11383992" cy="4023360"/>
        </p:xfrm>
        <a:graphic>
          <a:graphicData uri="http://schemas.openxmlformats.org/drawingml/2006/table">
            <a:tbl>
              <a:tblPr/>
              <a:tblGrid>
                <a:gridCol w="3653693">
                  <a:extLst>
                    <a:ext uri="{9D8B030D-6E8A-4147-A177-3AD203B41FA5}">
                      <a16:colId xmlns:a16="http://schemas.microsoft.com/office/drawing/2014/main" val="3643549032"/>
                    </a:ext>
                  </a:extLst>
                </a:gridCol>
                <a:gridCol w="1871910">
                  <a:extLst>
                    <a:ext uri="{9D8B030D-6E8A-4147-A177-3AD203B41FA5}">
                      <a16:colId xmlns:a16="http://schemas.microsoft.com/office/drawing/2014/main" val="3190466777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4133030888"/>
                    </a:ext>
                  </a:extLst>
                </a:gridCol>
                <a:gridCol w="1636189">
                  <a:extLst>
                    <a:ext uri="{9D8B030D-6E8A-4147-A177-3AD203B41FA5}">
                      <a16:colId xmlns:a16="http://schemas.microsoft.com/office/drawing/2014/main" val="2982818291"/>
                    </a:ext>
                  </a:extLst>
                </a:gridCol>
                <a:gridCol w="2586011">
                  <a:extLst>
                    <a:ext uri="{9D8B030D-6E8A-4147-A177-3AD203B41FA5}">
                      <a16:colId xmlns:a16="http://schemas.microsoft.com/office/drawing/2014/main" val="1850392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ον-έω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ἐλθεῖν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7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ω‑verb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ε‑contract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irreg. verb</a:t>
                      </a:r>
                      <a:endParaRPr lang="en-US" sz="2400" kern="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400" i="1" kern="800" baseline="300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i="1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aorist forms)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33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“say”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“toil”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“be”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“go/come”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6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ἐγώ I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εἰμί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16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σύ you (sing.)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ον-εῖς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ἡ Μυρρίνη (“Mýrrhine”)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λέγ-ει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ον-εῖ</a:t>
                      </a:r>
                      <a:endParaRPr lang="en-US" sz="2400" kern="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ἐστί(ν)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ὦ Ξανθία !</a:t>
                      </a:r>
                      <a:b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(“Hey, Xanthias!” vocative noun with imperative verb)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λέγ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-ε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όν-ει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ἐλθ</a:t>
                      </a:r>
                      <a:r>
                        <a:rPr lang="en-US" sz="2400" kern="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-έ 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82217"/>
                  </a:ext>
                </a:extLst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9161253" y="1857368"/>
            <a:ext cx="1523419" cy="678798"/>
          </a:xfrm>
          <a:custGeom>
            <a:avLst/>
            <a:gdLst>
              <a:gd name="connsiteX0" fmla="*/ 733245 w 1523419"/>
              <a:gd name="connsiteY0" fmla="*/ 74949 h 678798"/>
              <a:gd name="connsiteX1" fmla="*/ 474453 w 1523419"/>
              <a:gd name="connsiteY1" fmla="*/ 14564 h 678798"/>
              <a:gd name="connsiteX2" fmla="*/ 431321 w 1523419"/>
              <a:gd name="connsiteY2" fmla="*/ 23190 h 678798"/>
              <a:gd name="connsiteX3" fmla="*/ 405441 w 1523419"/>
              <a:gd name="connsiteY3" fmla="*/ 31817 h 678798"/>
              <a:gd name="connsiteX4" fmla="*/ 370936 w 1523419"/>
              <a:gd name="connsiteY4" fmla="*/ 40443 h 678798"/>
              <a:gd name="connsiteX5" fmla="*/ 319177 w 1523419"/>
              <a:gd name="connsiteY5" fmla="*/ 57696 h 678798"/>
              <a:gd name="connsiteX6" fmla="*/ 293298 w 1523419"/>
              <a:gd name="connsiteY6" fmla="*/ 66322 h 678798"/>
              <a:gd name="connsiteX7" fmla="*/ 267419 w 1523419"/>
              <a:gd name="connsiteY7" fmla="*/ 83575 h 678798"/>
              <a:gd name="connsiteX8" fmla="*/ 241539 w 1523419"/>
              <a:gd name="connsiteY8" fmla="*/ 92202 h 678798"/>
              <a:gd name="connsiteX9" fmla="*/ 215660 w 1523419"/>
              <a:gd name="connsiteY9" fmla="*/ 118081 h 678798"/>
              <a:gd name="connsiteX10" fmla="*/ 181155 w 1523419"/>
              <a:gd name="connsiteY10" fmla="*/ 143960 h 678798"/>
              <a:gd name="connsiteX11" fmla="*/ 138023 w 1523419"/>
              <a:gd name="connsiteY11" fmla="*/ 195719 h 678798"/>
              <a:gd name="connsiteX12" fmla="*/ 86264 w 1523419"/>
              <a:gd name="connsiteY12" fmla="*/ 238851 h 678798"/>
              <a:gd name="connsiteX13" fmla="*/ 69011 w 1523419"/>
              <a:gd name="connsiteY13" fmla="*/ 264730 h 678798"/>
              <a:gd name="connsiteX14" fmla="*/ 43132 w 1523419"/>
              <a:gd name="connsiteY14" fmla="*/ 316489 h 678798"/>
              <a:gd name="connsiteX15" fmla="*/ 34506 w 1523419"/>
              <a:gd name="connsiteY15" fmla="*/ 342368 h 678798"/>
              <a:gd name="connsiteX16" fmla="*/ 17253 w 1523419"/>
              <a:gd name="connsiteY16" fmla="*/ 368247 h 678798"/>
              <a:gd name="connsiteX17" fmla="*/ 0 w 1523419"/>
              <a:gd name="connsiteY17" fmla="*/ 420006 h 678798"/>
              <a:gd name="connsiteX18" fmla="*/ 8626 w 1523419"/>
              <a:gd name="connsiteY18" fmla="*/ 506270 h 678798"/>
              <a:gd name="connsiteX19" fmla="*/ 17253 w 1523419"/>
              <a:gd name="connsiteY19" fmla="*/ 532149 h 678798"/>
              <a:gd name="connsiteX20" fmla="*/ 43132 w 1523419"/>
              <a:gd name="connsiteY20" fmla="*/ 549402 h 678798"/>
              <a:gd name="connsiteX21" fmla="*/ 138023 w 1523419"/>
              <a:gd name="connsiteY21" fmla="*/ 566655 h 678798"/>
              <a:gd name="connsiteX22" fmla="*/ 181155 w 1523419"/>
              <a:gd name="connsiteY22" fmla="*/ 575281 h 678798"/>
              <a:gd name="connsiteX23" fmla="*/ 345056 w 1523419"/>
              <a:gd name="connsiteY23" fmla="*/ 583907 h 678798"/>
              <a:gd name="connsiteX24" fmla="*/ 439947 w 1523419"/>
              <a:gd name="connsiteY24" fmla="*/ 592534 h 678798"/>
              <a:gd name="connsiteX25" fmla="*/ 491706 w 1523419"/>
              <a:gd name="connsiteY25" fmla="*/ 609787 h 678798"/>
              <a:gd name="connsiteX26" fmla="*/ 517585 w 1523419"/>
              <a:gd name="connsiteY26" fmla="*/ 627039 h 678798"/>
              <a:gd name="connsiteX27" fmla="*/ 569343 w 1523419"/>
              <a:gd name="connsiteY27" fmla="*/ 644292 h 678798"/>
              <a:gd name="connsiteX28" fmla="*/ 595223 w 1523419"/>
              <a:gd name="connsiteY28" fmla="*/ 652919 h 678798"/>
              <a:gd name="connsiteX29" fmla="*/ 646981 w 1523419"/>
              <a:gd name="connsiteY29" fmla="*/ 670172 h 678798"/>
              <a:gd name="connsiteX30" fmla="*/ 672860 w 1523419"/>
              <a:gd name="connsiteY30" fmla="*/ 678798 h 678798"/>
              <a:gd name="connsiteX31" fmla="*/ 785004 w 1523419"/>
              <a:gd name="connsiteY31" fmla="*/ 661545 h 678798"/>
              <a:gd name="connsiteX32" fmla="*/ 828136 w 1523419"/>
              <a:gd name="connsiteY32" fmla="*/ 652919 h 678798"/>
              <a:gd name="connsiteX33" fmla="*/ 923026 w 1523419"/>
              <a:gd name="connsiteY33" fmla="*/ 635666 h 678798"/>
              <a:gd name="connsiteX34" fmla="*/ 983411 w 1523419"/>
              <a:gd name="connsiteY34" fmla="*/ 618413 h 678798"/>
              <a:gd name="connsiteX35" fmla="*/ 1017917 w 1523419"/>
              <a:gd name="connsiteY35" fmla="*/ 609787 h 678798"/>
              <a:gd name="connsiteX36" fmla="*/ 1155939 w 1523419"/>
              <a:gd name="connsiteY36" fmla="*/ 609787 h 678798"/>
              <a:gd name="connsiteX37" fmla="*/ 1250830 w 1523419"/>
              <a:gd name="connsiteY37" fmla="*/ 618413 h 678798"/>
              <a:gd name="connsiteX38" fmla="*/ 1388853 w 1523419"/>
              <a:gd name="connsiteY38" fmla="*/ 601160 h 678798"/>
              <a:gd name="connsiteX39" fmla="*/ 1440611 w 1523419"/>
              <a:gd name="connsiteY39" fmla="*/ 583907 h 678798"/>
              <a:gd name="connsiteX40" fmla="*/ 1492370 w 1523419"/>
              <a:gd name="connsiteY40" fmla="*/ 549402 h 678798"/>
              <a:gd name="connsiteX41" fmla="*/ 1509623 w 1523419"/>
              <a:gd name="connsiteY41" fmla="*/ 523522 h 678798"/>
              <a:gd name="connsiteX42" fmla="*/ 1509623 w 1523419"/>
              <a:gd name="connsiteY42" fmla="*/ 299236 h 678798"/>
              <a:gd name="connsiteX43" fmla="*/ 1492370 w 1523419"/>
              <a:gd name="connsiteY43" fmla="*/ 238851 h 678798"/>
              <a:gd name="connsiteX44" fmla="*/ 1466490 w 1523419"/>
              <a:gd name="connsiteY44" fmla="*/ 212972 h 678798"/>
              <a:gd name="connsiteX45" fmla="*/ 1449238 w 1523419"/>
              <a:gd name="connsiteY45" fmla="*/ 187092 h 678798"/>
              <a:gd name="connsiteX46" fmla="*/ 1414732 w 1523419"/>
              <a:gd name="connsiteY46" fmla="*/ 161213 h 678798"/>
              <a:gd name="connsiteX47" fmla="*/ 1388853 w 1523419"/>
              <a:gd name="connsiteY47" fmla="*/ 135334 h 678798"/>
              <a:gd name="connsiteX48" fmla="*/ 1328468 w 1523419"/>
              <a:gd name="connsiteY48" fmla="*/ 100828 h 678798"/>
              <a:gd name="connsiteX49" fmla="*/ 1302589 w 1523419"/>
              <a:gd name="connsiteY49" fmla="*/ 92202 h 678798"/>
              <a:gd name="connsiteX50" fmla="*/ 1276709 w 1523419"/>
              <a:gd name="connsiteY50" fmla="*/ 74949 h 678798"/>
              <a:gd name="connsiteX51" fmla="*/ 1242204 w 1523419"/>
              <a:gd name="connsiteY51" fmla="*/ 66322 h 678798"/>
              <a:gd name="connsiteX52" fmla="*/ 1173192 w 1523419"/>
              <a:gd name="connsiteY52" fmla="*/ 49070 h 678798"/>
              <a:gd name="connsiteX53" fmla="*/ 1061049 w 1523419"/>
              <a:gd name="connsiteY53" fmla="*/ 57696 h 678798"/>
              <a:gd name="connsiteX54" fmla="*/ 974785 w 1523419"/>
              <a:gd name="connsiteY54" fmla="*/ 74949 h 678798"/>
              <a:gd name="connsiteX55" fmla="*/ 923026 w 1523419"/>
              <a:gd name="connsiteY55" fmla="*/ 92202 h 678798"/>
              <a:gd name="connsiteX56" fmla="*/ 854015 w 1523419"/>
              <a:gd name="connsiteY56" fmla="*/ 109455 h 678798"/>
              <a:gd name="connsiteX57" fmla="*/ 785004 w 1523419"/>
              <a:gd name="connsiteY57" fmla="*/ 126707 h 678798"/>
              <a:gd name="connsiteX58" fmla="*/ 715992 w 1523419"/>
              <a:gd name="connsiteY58" fmla="*/ 118081 h 678798"/>
              <a:gd name="connsiteX59" fmla="*/ 664234 w 1523419"/>
              <a:gd name="connsiteY59" fmla="*/ 100828 h 678798"/>
              <a:gd name="connsiteX60" fmla="*/ 646981 w 1523419"/>
              <a:gd name="connsiteY60" fmla="*/ 74949 h 67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23419" h="678798">
                <a:moveTo>
                  <a:pt x="733245" y="74949"/>
                </a:moveTo>
                <a:cubicBezTo>
                  <a:pt x="459445" y="-9297"/>
                  <a:pt x="590631" y="-11252"/>
                  <a:pt x="474453" y="14564"/>
                </a:cubicBezTo>
                <a:cubicBezTo>
                  <a:pt x="460140" y="17745"/>
                  <a:pt x="445545" y="19634"/>
                  <a:pt x="431321" y="23190"/>
                </a:cubicBezTo>
                <a:cubicBezTo>
                  <a:pt x="422499" y="25395"/>
                  <a:pt x="414184" y="29319"/>
                  <a:pt x="405441" y="31817"/>
                </a:cubicBezTo>
                <a:cubicBezTo>
                  <a:pt x="394042" y="35074"/>
                  <a:pt x="382292" y="37036"/>
                  <a:pt x="370936" y="40443"/>
                </a:cubicBezTo>
                <a:cubicBezTo>
                  <a:pt x="353517" y="45669"/>
                  <a:pt x="336430" y="51945"/>
                  <a:pt x="319177" y="57696"/>
                </a:cubicBezTo>
                <a:lnTo>
                  <a:pt x="293298" y="66322"/>
                </a:lnTo>
                <a:cubicBezTo>
                  <a:pt x="284672" y="72073"/>
                  <a:pt x="276692" y="78938"/>
                  <a:pt x="267419" y="83575"/>
                </a:cubicBezTo>
                <a:cubicBezTo>
                  <a:pt x="259286" y="87642"/>
                  <a:pt x="249105" y="87158"/>
                  <a:pt x="241539" y="92202"/>
                </a:cubicBezTo>
                <a:cubicBezTo>
                  <a:pt x="231388" y="98969"/>
                  <a:pt x="224923" y="110142"/>
                  <a:pt x="215660" y="118081"/>
                </a:cubicBezTo>
                <a:cubicBezTo>
                  <a:pt x="204744" y="127438"/>
                  <a:pt x="192071" y="134604"/>
                  <a:pt x="181155" y="143960"/>
                </a:cubicBezTo>
                <a:cubicBezTo>
                  <a:pt x="137041" y="181771"/>
                  <a:pt x="171307" y="155777"/>
                  <a:pt x="138023" y="195719"/>
                </a:cubicBezTo>
                <a:cubicBezTo>
                  <a:pt x="117269" y="220624"/>
                  <a:pt x="111707" y="221889"/>
                  <a:pt x="86264" y="238851"/>
                </a:cubicBezTo>
                <a:cubicBezTo>
                  <a:pt x="80513" y="247477"/>
                  <a:pt x="73648" y="255457"/>
                  <a:pt x="69011" y="264730"/>
                </a:cubicBezTo>
                <a:cubicBezTo>
                  <a:pt x="33293" y="336165"/>
                  <a:pt x="92581" y="242314"/>
                  <a:pt x="43132" y="316489"/>
                </a:cubicBezTo>
                <a:cubicBezTo>
                  <a:pt x="40257" y="325115"/>
                  <a:pt x="38572" y="334235"/>
                  <a:pt x="34506" y="342368"/>
                </a:cubicBezTo>
                <a:cubicBezTo>
                  <a:pt x="29869" y="351641"/>
                  <a:pt x="21464" y="358773"/>
                  <a:pt x="17253" y="368247"/>
                </a:cubicBezTo>
                <a:cubicBezTo>
                  <a:pt x="9867" y="384866"/>
                  <a:pt x="0" y="420006"/>
                  <a:pt x="0" y="420006"/>
                </a:cubicBezTo>
                <a:cubicBezTo>
                  <a:pt x="2875" y="448761"/>
                  <a:pt x="4232" y="477708"/>
                  <a:pt x="8626" y="506270"/>
                </a:cubicBezTo>
                <a:cubicBezTo>
                  <a:pt x="10009" y="515257"/>
                  <a:pt x="11573" y="525049"/>
                  <a:pt x="17253" y="532149"/>
                </a:cubicBezTo>
                <a:cubicBezTo>
                  <a:pt x="23730" y="540245"/>
                  <a:pt x="33603" y="545318"/>
                  <a:pt x="43132" y="549402"/>
                </a:cubicBezTo>
                <a:cubicBezTo>
                  <a:pt x="64207" y="558434"/>
                  <a:pt x="122765" y="564112"/>
                  <a:pt x="138023" y="566655"/>
                </a:cubicBezTo>
                <a:cubicBezTo>
                  <a:pt x="152486" y="569065"/>
                  <a:pt x="166544" y="574063"/>
                  <a:pt x="181155" y="575281"/>
                </a:cubicBezTo>
                <a:cubicBezTo>
                  <a:pt x="235675" y="579824"/>
                  <a:pt x="290468" y="580268"/>
                  <a:pt x="345056" y="583907"/>
                </a:cubicBezTo>
                <a:cubicBezTo>
                  <a:pt x="376746" y="586020"/>
                  <a:pt x="408317" y="589658"/>
                  <a:pt x="439947" y="592534"/>
                </a:cubicBezTo>
                <a:cubicBezTo>
                  <a:pt x="457200" y="598285"/>
                  <a:pt x="476574" y="599699"/>
                  <a:pt x="491706" y="609787"/>
                </a:cubicBezTo>
                <a:cubicBezTo>
                  <a:pt x="500332" y="615538"/>
                  <a:pt x="508111" y="622828"/>
                  <a:pt x="517585" y="627039"/>
                </a:cubicBezTo>
                <a:cubicBezTo>
                  <a:pt x="534204" y="634425"/>
                  <a:pt x="552090" y="638541"/>
                  <a:pt x="569343" y="644292"/>
                </a:cubicBezTo>
                <a:lnTo>
                  <a:pt x="595223" y="652919"/>
                </a:lnTo>
                <a:lnTo>
                  <a:pt x="646981" y="670172"/>
                </a:lnTo>
                <a:lnTo>
                  <a:pt x="672860" y="678798"/>
                </a:lnTo>
                <a:cubicBezTo>
                  <a:pt x="718120" y="672333"/>
                  <a:pt x="741095" y="669528"/>
                  <a:pt x="785004" y="661545"/>
                </a:cubicBezTo>
                <a:cubicBezTo>
                  <a:pt x="799430" y="658922"/>
                  <a:pt x="813710" y="655542"/>
                  <a:pt x="828136" y="652919"/>
                </a:cubicBezTo>
                <a:cubicBezTo>
                  <a:pt x="879601" y="643562"/>
                  <a:pt x="875112" y="646314"/>
                  <a:pt x="923026" y="635666"/>
                </a:cubicBezTo>
                <a:cubicBezTo>
                  <a:pt x="983700" y="622183"/>
                  <a:pt x="932980" y="632821"/>
                  <a:pt x="983411" y="618413"/>
                </a:cubicBezTo>
                <a:cubicBezTo>
                  <a:pt x="994811" y="615156"/>
                  <a:pt x="1006415" y="612662"/>
                  <a:pt x="1017917" y="609787"/>
                </a:cubicBezTo>
                <a:cubicBezTo>
                  <a:pt x="1201946" y="632790"/>
                  <a:pt x="971910" y="609787"/>
                  <a:pt x="1155939" y="609787"/>
                </a:cubicBezTo>
                <a:cubicBezTo>
                  <a:pt x="1187700" y="609787"/>
                  <a:pt x="1219200" y="615538"/>
                  <a:pt x="1250830" y="618413"/>
                </a:cubicBezTo>
                <a:cubicBezTo>
                  <a:pt x="1280834" y="615413"/>
                  <a:pt x="1353175" y="610080"/>
                  <a:pt x="1388853" y="601160"/>
                </a:cubicBezTo>
                <a:cubicBezTo>
                  <a:pt x="1406496" y="596749"/>
                  <a:pt x="1425479" y="593995"/>
                  <a:pt x="1440611" y="583907"/>
                </a:cubicBezTo>
                <a:lnTo>
                  <a:pt x="1492370" y="549402"/>
                </a:lnTo>
                <a:cubicBezTo>
                  <a:pt x="1498121" y="540775"/>
                  <a:pt x="1504986" y="532795"/>
                  <a:pt x="1509623" y="523522"/>
                </a:cubicBezTo>
                <a:cubicBezTo>
                  <a:pt x="1540330" y="462108"/>
                  <a:pt x="1510289" y="308226"/>
                  <a:pt x="1509623" y="299236"/>
                </a:cubicBezTo>
                <a:cubicBezTo>
                  <a:pt x="1509384" y="296004"/>
                  <a:pt x="1496621" y="245227"/>
                  <a:pt x="1492370" y="238851"/>
                </a:cubicBezTo>
                <a:cubicBezTo>
                  <a:pt x="1485603" y="228700"/>
                  <a:pt x="1474300" y="222344"/>
                  <a:pt x="1466490" y="212972"/>
                </a:cubicBezTo>
                <a:cubicBezTo>
                  <a:pt x="1459853" y="205007"/>
                  <a:pt x="1456569" y="194423"/>
                  <a:pt x="1449238" y="187092"/>
                </a:cubicBezTo>
                <a:cubicBezTo>
                  <a:pt x="1439072" y="176926"/>
                  <a:pt x="1425648" y="170570"/>
                  <a:pt x="1414732" y="161213"/>
                </a:cubicBezTo>
                <a:cubicBezTo>
                  <a:pt x="1405469" y="153274"/>
                  <a:pt x="1398225" y="143144"/>
                  <a:pt x="1388853" y="135334"/>
                </a:cubicBezTo>
                <a:cubicBezTo>
                  <a:pt x="1373566" y="122595"/>
                  <a:pt x="1345837" y="108272"/>
                  <a:pt x="1328468" y="100828"/>
                </a:cubicBezTo>
                <a:cubicBezTo>
                  <a:pt x="1320110" y="97246"/>
                  <a:pt x="1311215" y="95077"/>
                  <a:pt x="1302589" y="92202"/>
                </a:cubicBezTo>
                <a:cubicBezTo>
                  <a:pt x="1293962" y="86451"/>
                  <a:pt x="1286239" y="79033"/>
                  <a:pt x="1276709" y="74949"/>
                </a:cubicBezTo>
                <a:cubicBezTo>
                  <a:pt x="1265812" y="70279"/>
                  <a:pt x="1253604" y="69579"/>
                  <a:pt x="1242204" y="66322"/>
                </a:cubicBezTo>
                <a:cubicBezTo>
                  <a:pt x="1180325" y="48642"/>
                  <a:pt x="1260858" y="66602"/>
                  <a:pt x="1173192" y="49070"/>
                </a:cubicBezTo>
                <a:cubicBezTo>
                  <a:pt x="1135811" y="51945"/>
                  <a:pt x="1098226" y="52847"/>
                  <a:pt x="1061049" y="57696"/>
                </a:cubicBezTo>
                <a:cubicBezTo>
                  <a:pt x="1031971" y="61489"/>
                  <a:pt x="1002604" y="65676"/>
                  <a:pt x="974785" y="74949"/>
                </a:cubicBezTo>
                <a:cubicBezTo>
                  <a:pt x="957532" y="80700"/>
                  <a:pt x="940859" y="88636"/>
                  <a:pt x="923026" y="92202"/>
                </a:cubicBezTo>
                <a:cubicBezTo>
                  <a:pt x="817496" y="113307"/>
                  <a:pt x="926971" y="89558"/>
                  <a:pt x="854015" y="109455"/>
                </a:cubicBezTo>
                <a:cubicBezTo>
                  <a:pt x="831139" y="115694"/>
                  <a:pt x="785004" y="126707"/>
                  <a:pt x="785004" y="126707"/>
                </a:cubicBezTo>
                <a:cubicBezTo>
                  <a:pt x="762000" y="123832"/>
                  <a:pt x="738660" y="122938"/>
                  <a:pt x="715992" y="118081"/>
                </a:cubicBezTo>
                <a:cubicBezTo>
                  <a:pt x="698210" y="114271"/>
                  <a:pt x="664234" y="100828"/>
                  <a:pt x="664234" y="100828"/>
                </a:cubicBezTo>
                <a:lnTo>
                  <a:pt x="646981" y="749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934261" y="1449238"/>
            <a:ext cx="2771784" cy="5141343"/>
          </a:xfrm>
          <a:custGeom>
            <a:avLst/>
            <a:gdLst>
              <a:gd name="connsiteX0" fmla="*/ 873973 w 2771784"/>
              <a:gd name="connsiteY0" fmla="*/ 189781 h 5141343"/>
              <a:gd name="connsiteX1" fmla="*/ 658313 w 2771784"/>
              <a:gd name="connsiteY1" fmla="*/ 138022 h 5141343"/>
              <a:gd name="connsiteX2" fmla="*/ 572048 w 2771784"/>
              <a:gd name="connsiteY2" fmla="*/ 146649 h 5141343"/>
              <a:gd name="connsiteX3" fmla="*/ 477158 w 2771784"/>
              <a:gd name="connsiteY3" fmla="*/ 172528 h 5141343"/>
              <a:gd name="connsiteX4" fmla="*/ 434026 w 2771784"/>
              <a:gd name="connsiteY4" fmla="*/ 189781 h 5141343"/>
              <a:gd name="connsiteX5" fmla="*/ 408147 w 2771784"/>
              <a:gd name="connsiteY5" fmla="*/ 198407 h 5141343"/>
              <a:gd name="connsiteX6" fmla="*/ 339135 w 2771784"/>
              <a:gd name="connsiteY6" fmla="*/ 224286 h 5141343"/>
              <a:gd name="connsiteX7" fmla="*/ 313256 w 2771784"/>
              <a:gd name="connsiteY7" fmla="*/ 241539 h 5141343"/>
              <a:gd name="connsiteX8" fmla="*/ 278750 w 2771784"/>
              <a:gd name="connsiteY8" fmla="*/ 258792 h 5141343"/>
              <a:gd name="connsiteX9" fmla="*/ 226992 w 2771784"/>
              <a:gd name="connsiteY9" fmla="*/ 310551 h 5141343"/>
              <a:gd name="connsiteX10" fmla="*/ 201113 w 2771784"/>
              <a:gd name="connsiteY10" fmla="*/ 327803 h 5141343"/>
              <a:gd name="connsiteX11" fmla="*/ 183860 w 2771784"/>
              <a:gd name="connsiteY11" fmla="*/ 353683 h 5141343"/>
              <a:gd name="connsiteX12" fmla="*/ 140728 w 2771784"/>
              <a:gd name="connsiteY12" fmla="*/ 405441 h 5141343"/>
              <a:gd name="connsiteX13" fmla="*/ 114848 w 2771784"/>
              <a:gd name="connsiteY13" fmla="*/ 457200 h 5141343"/>
              <a:gd name="connsiteX14" fmla="*/ 88969 w 2771784"/>
              <a:gd name="connsiteY14" fmla="*/ 508958 h 5141343"/>
              <a:gd name="connsiteX15" fmla="*/ 63090 w 2771784"/>
              <a:gd name="connsiteY15" fmla="*/ 595222 h 5141343"/>
              <a:gd name="connsiteX16" fmla="*/ 54464 w 2771784"/>
              <a:gd name="connsiteY16" fmla="*/ 785003 h 5141343"/>
              <a:gd name="connsiteX17" fmla="*/ 45837 w 2771784"/>
              <a:gd name="connsiteY17" fmla="*/ 836762 h 5141343"/>
              <a:gd name="connsiteX18" fmla="*/ 37211 w 2771784"/>
              <a:gd name="connsiteY18" fmla="*/ 897147 h 5141343"/>
              <a:gd name="connsiteX19" fmla="*/ 28584 w 2771784"/>
              <a:gd name="connsiteY19" fmla="*/ 948905 h 5141343"/>
              <a:gd name="connsiteX20" fmla="*/ 11331 w 2771784"/>
              <a:gd name="connsiteY20" fmla="*/ 1104181 h 5141343"/>
              <a:gd name="connsiteX21" fmla="*/ 11331 w 2771784"/>
              <a:gd name="connsiteY21" fmla="*/ 1897811 h 5141343"/>
              <a:gd name="connsiteX22" fmla="*/ 19958 w 2771784"/>
              <a:gd name="connsiteY22" fmla="*/ 2018581 h 5141343"/>
              <a:gd name="connsiteX23" fmla="*/ 45837 w 2771784"/>
              <a:gd name="connsiteY23" fmla="*/ 2208362 h 5141343"/>
              <a:gd name="connsiteX24" fmla="*/ 54464 w 2771784"/>
              <a:gd name="connsiteY24" fmla="*/ 2251494 h 5141343"/>
              <a:gd name="connsiteX25" fmla="*/ 80343 w 2771784"/>
              <a:gd name="connsiteY25" fmla="*/ 2406769 h 5141343"/>
              <a:gd name="connsiteX26" fmla="*/ 97596 w 2771784"/>
              <a:gd name="connsiteY26" fmla="*/ 2484407 h 5141343"/>
              <a:gd name="connsiteX27" fmla="*/ 106222 w 2771784"/>
              <a:gd name="connsiteY27" fmla="*/ 2536166 h 5141343"/>
              <a:gd name="connsiteX28" fmla="*/ 123475 w 2771784"/>
              <a:gd name="connsiteY28" fmla="*/ 2639683 h 5141343"/>
              <a:gd name="connsiteX29" fmla="*/ 140728 w 2771784"/>
              <a:gd name="connsiteY29" fmla="*/ 2777705 h 5141343"/>
              <a:gd name="connsiteX30" fmla="*/ 149354 w 2771784"/>
              <a:gd name="connsiteY30" fmla="*/ 2829464 h 5141343"/>
              <a:gd name="connsiteX31" fmla="*/ 157981 w 2771784"/>
              <a:gd name="connsiteY31" fmla="*/ 2907102 h 5141343"/>
              <a:gd name="connsiteX32" fmla="*/ 166607 w 2771784"/>
              <a:gd name="connsiteY32" fmla="*/ 2958860 h 5141343"/>
              <a:gd name="connsiteX33" fmla="*/ 175233 w 2771784"/>
              <a:gd name="connsiteY33" fmla="*/ 3045124 h 5141343"/>
              <a:gd name="connsiteX34" fmla="*/ 183860 w 2771784"/>
              <a:gd name="connsiteY34" fmla="*/ 3122762 h 5141343"/>
              <a:gd name="connsiteX35" fmla="*/ 192486 w 2771784"/>
              <a:gd name="connsiteY35" fmla="*/ 3191773 h 5141343"/>
              <a:gd name="connsiteX36" fmla="*/ 201113 w 2771784"/>
              <a:gd name="connsiteY36" fmla="*/ 3312543 h 5141343"/>
              <a:gd name="connsiteX37" fmla="*/ 192486 w 2771784"/>
              <a:gd name="connsiteY37" fmla="*/ 3683479 h 5141343"/>
              <a:gd name="connsiteX38" fmla="*/ 192486 w 2771784"/>
              <a:gd name="connsiteY38" fmla="*/ 4183811 h 5141343"/>
              <a:gd name="connsiteX39" fmla="*/ 218365 w 2771784"/>
              <a:gd name="connsiteY39" fmla="*/ 4451230 h 5141343"/>
              <a:gd name="connsiteX40" fmla="*/ 235618 w 2771784"/>
              <a:gd name="connsiteY40" fmla="*/ 4563373 h 5141343"/>
              <a:gd name="connsiteX41" fmla="*/ 244245 w 2771784"/>
              <a:gd name="connsiteY41" fmla="*/ 4589252 h 5141343"/>
              <a:gd name="connsiteX42" fmla="*/ 261498 w 2771784"/>
              <a:gd name="connsiteY42" fmla="*/ 4675517 h 5141343"/>
              <a:gd name="connsiteX43" fmla="*/ 296003 w 2771784"/>
              <a:gd name="connsiteY43" fmla="*/ 4779034 h 5141343"/>
              <a:gd name="connsiteX44" fmla="*/ 339135 w 2771784"/>
              <a:gd name="connsiteY44" fmla="*/ 4891177 h 5141343"/>
              <a:gd name="connsiteX45" fmla="*/ 356388 w 2771784"/>
              <a:gd name="connsiteY45" fmla="*/ 4925683 h 5141343"/>
              <a:gd name="connsiteX46" fmla="*/ 390894 w 2771784"/>
              <a:gd name="connsiteY46" fmla="*/ 4968815 h 5141343"/>
              <a:gd name="connsiteX47" fmla="*/ 416773 w 2771784"/>
              <a:gd name="connsiteY47" fmla="*/ 4994694 h 5141343"/>
              <a:gd name="connsiteX48" fmla="*/ 459905 w 2771784"/>
              <a:gd name="connsiteY48" fmla="*/ 5020573 h 5141343"/>
              <a:gd name="connsiteX49" fmla="*/ 494411 w 2771784"/>
              <a:gd name="connsiteY49" fmla="*/ 5046452 h 5141343"/>
              <a:gd name="connsiteX50" fmla="*/ 606554 w 2771784"/>
              <a:gd name="connsiteY50" fmla="*/ 5089585 h 5141343"/>
              <a:gd name="connsiteX51" fmla="*/ 666939 w 2771784"/>
              <a:gd name="connsiteY51" fmla="*/ 5098211 h 5141343"/>
              <a:gd name="connsiteX52" fmla="*/ 1003369 w 2771784"/>
              <a:gd name="connsiteY52" fmla="*/ 5089585 h 5141343"/>
              <a:gd name="connsiteX53" fmla="*/ 1132765 w 2771784"/>
              <a:gd name="connsiteY53" fmla="*/ 5080958 h 5141343"/>
              <a:gd name="connsiteX54" fmla="*/ 1331173 w 2771784"/>
              <a:gd name="connsiteY54" fmla="*/ 5072332 h 5141343"/>
              <a:gd name="connsiteX55" fmla="*/ 1408811 w 2771784"/>
              <a:gd name="connsiteY55" fmla="*/ 5080958 h 5141343"/>
              <a:gd name="connsiteX56" fmla="*/ 1529581 w 2771784"/>
              <a:gd name="connsiteY56" fmla="*/ 5089585 h 5141343"/>
              <a:gd name="connsiteX57" fmla="*/ 1589965 w 2771784"/>
              <a:gd name="connsiteY57" fmla="*/ 5106837 h 5141343"/>
              <a:gd name="connsiteX58" fmla="*/ 1641724 w 2771784"/>
              <a:gd name="connsiteY58" fmla="*/ 5115464 h 5141343"/>
              <a:gd name="connsiteX59" fmla="*/ 1883264 w 2771784"/>
              <a:gd name="connsiteY59" fmla="*/ 5141343 h 5141343"/>
              <a:gd name="connsiteX60" fmla="*/ 2038539 w 2771784"/>
              <a:gd name="connsiteY60" fmla="*/ 5132717 h 5141343"/>
              <a:gd name="connsiteX61" fmla="*/ 2081671 w 2771784"/>
              <a:gd name="connsiteY61" fmla="*/ 5124090 h 5141343"/>
              <a:gd name="connsiteX62" fmla="*/ 2202441 w 2771784"/>
              <a:gd name="connsiteY62" fmla="*/ 5055079 h 5141343"/>
              <a:gd name="connsiteX63" fmla="*/ 2288705 w 2771784"/>
              <a:gd name="connsiteY63" fmla="*/ 4968815 h 5141343"/>
              <a:gd name="connsiteX64" fmla="*/ 2323211 w 2771784"/>
              <a:gd name="connsiteY64" fmla="*/ 4934309 h 5141343"/>
              <a:gd name="connsiteX65" fmla="*/ 2349090 w 2771784"/>
              <a:gd name="connsiteY65" fmla="*/ 4908430 h 5141343"/>
              <a:gd name="connsiteX66" fmla="*/ 2478486 w 2771784"/>
              <a:gd name="connsiteY66" fmla="*/ 4727275 h 5141343"/>
              <a:gd name="connsiteX67" fmla="*/ 2495739 w 2771784"/>
              <a:gd name="connsiteY67" fmla="*/ 4684143 h 5141343"/>
              <a:gd name="connsiteX68" fmla="*/ 2538871 w 2771784"/>
              <a:gd name="connsiteY68" fmla="*/ 4589252 h 5141343"/>
              <a:gd name="connsiteX69" fmla="*/ 2616509 w 2771784"/>
              <a:gd name="connsiteY69" fmla="*/ 4339086 h 5141343"/>
              <a:gd name="connsiteX70" fmla="*/ 2651015 w 2771784"/>
              <a:gd name="connsiteY70" fmla="*/ 4235569 h 5141343"/>
              <a:gd name="connsiteX71" fmla="*/ 2737279 w 2771784"/>
              <a:gd name="connsiteY71" fmla="*/ 3890513 h 5141343"/>
              <a:gd name="connsiteX72" fmla="*/ 2771784 w 2771784"/>
              <a:gd name="connsiteY72" fmla="*/ 3692105 h 5141343"/>
              <a:gd name="connsiteX73" fmla="*/ 2754531 w 2771784"/>
              <a:gd name="connsiteY73" fmla="*/ 3200400 h 5141343"/>
              <a:gd name="connsiteX74" fmla="*/ 2745905 w 2771784"/>
              <a:gd name="connsiteY74" fmla="*/ 3165894 h 5141343"/>
              <a:gd name="connsiteX75" fmla="*/ 2720026 w 2771784"/>
              <a:gd name="connsiteY75" fmla="*/ 3019245 h 5141343"/>
              <a:gd name="connsiteX76" fmla="*/ 2685520 w 2771784"/>
              <a:gd name="connsiteY76" fmla="*/ 2786332 h 5141343"/>
              <a:gd name="connsiteX77" fmla="*/ 2676894 w 2771784"/>
              <a:gd name="connsiteY77" fmla="*/ 2682815 h 5141343"/>
              <a:gd name="connsiteX78" fmla="*/ 2668267 w 2771784"/>
              <a:gd name="connsiteY78" fmla="*/ 2441275 h 5141343"/>
              <a:gd name="connsiteX79" fmla="*/ 2659641 w 2771784"/>
              <a:gd name="connsiteY79" fmla="*/ 2372264 h 5141343"/>
              <a:gd name="connsiteX80" fmla="*/ 2651015 w 2771784"/>
              <a:gd name="connsiteY80" fmla="*/ 2242868 h 5141343"/>
              <a:gd name="connsiteX81" fmla="*/ 2642388 w 2771784"/>
              <a:gd name="connsiteY81" fmla="*/ 2173856 h 5141343"/>
              <a:gd name="connsiteX82" fmla="*/ 2616509 w 2771784"/>
              <a:gd name="connsiteY82" fmla="*/ 1906437 h 5141343"/>
              <a:gd name="connsiteX83" fmla="*/ 2607882 w 2771784"/>
              <a:gd name="connsiteY83" fmla="*/ 1820173 h 5141343"/>
              <a:gd name="connsiteX84" fmla="*/ 2564750 w 2771784"/>
              <a:gd name="connsiteY84" fmla="*/ 1673524 h 5141343"/>
              <a:gd name="connsiteX85" fmla="*/ 2547498 w 2771784"/>
              <a:gd name="connsiteY85" fmla="*/ 1595886 h 5141343"/>
              <a:gd name="connsiteX86" fmla="*/ 2521618 w 2771784"/>
              <a:gd name="connsiteY86" fmla="*/ 1423358 h 5141343"/>
              <a:gd name="connsiteX87" fmla="*/ 2530245 w 2771784"/>
              <a:gd name="connsiteY87" fmla="*/ 1147313 h 5141343"/>
              <a:gd name="connsiteX88" fmla="*/ 2538871 w 2771784"/>
              <a:gd name="connsiteY88" fmla="*/ 1061049 h 5141343"/>
              <a:gd name="connsiteX89" fmla="*/ 2556124 w 2771784"/>
              <a:gd name="connsiteY89" fmla="*/ 819509 h 5141343"/>
              <a:gd name="connsiteX90" fmla="*/ 2530245 w 2771784"/>
              <a:gd name="connsiteY90" fmla="*/ 698739 h 5141343"/>
              <a:gd name="connsiteX91" fmla="*/ 2495739 w 2771784"/>
              <a:gd name="connsiteY91" fmla="*/ 638354 h 5141343"/>
              <a:gd name="connsiteX92" fmla="*/ 2357716 w 2771784"/>
              <a:gd name="connsiteY92" fmla="*/ 508958 h 5141343"/>
              <a:gd name="connsiteX93" fmla="*/ 2280079 w 2771784"/>
              <a:gd name="connsiteY93" fmla="*/ 457200 h 5141343"/>
              <a:gd name="connsiteX94" fmla="*/ 2185188 w 2771784"/>
              <a:gd name="connsiteY94" fmla="*/ 362309 h 5141343"/>
              <a:gd name="connsiteX95" fmla="*/ 2107550 w 2771784"/>
              <a:gd name="connsiteY95" fmla="*/ 301924 h 5141343"/>
              <a:gd name="connsiteX96" fmla="*/ 1943648 w 2771784"/>
              <a:gd name="connsiteY96" fmla="*/ 215660 h 5141343"/>
              <a:gd name="connsiteX97" fmla="*/ 1874637 w 2771784"/>
              <a:gd name="connsiteY97" fmla="*/ 189781 h 5141343"/>
              <a:gd name="connsiteX98" fmla="*/ 1814252 w 2771784"/>
              <a:gd name="connsiteY98" fmla="*/ 181154 h 5141343"/>
              <a:gd name="connsiteX99" fmla="*/ 1633098 w 2771784"/>
              <a:gd name="connsiteY99" fmla="*/ 146649 h 5141343"/>
              <a:gd name="connsiteX100" fmla="*/ 1434690 w 2771784"/>
              <a:gd name="connsiteY100" fmla="*/ 112143 h 5141343"/>
              <a:gd name="connsiteX101" fmla="*/ 1244909 w 2771784"/>
              <a:gd name="connsiteY101" fmla="*/ 51758 h 5141343"/>
              <a:gd name="connsiteX102" fmla="*/ 1167271 w 2771784"/>
              <a:gd name="connsiteY102" fmla="*/ 34505 h 5141343"/>
              <a:gd name="connsiteX103" fmla="*/ 1072381 w 2771784"/>
              <a:gd name="connsiteY103" fmla="*/ 8626 h 5141343"/>
              <a:gd name="connsiteX104" fmla="*/ 968864 w 2771784"/>
              <a:gd name="connsiteY104" fmla="*/ 0 h 5141343"/>
              <a:gd name="connsiteX105" fmla="*/ 779082 w 2771784"/>
              <a:gd name="connsiteY105" fmla="*/ 8626 h 5141343"/>
              <a:gd name="connsiteX106" fmla="*/ 641060 w 2771784"/>
              <a:gd name="connsiteY106" fmla="*/ 34505 h 5141343"/>
              <a:gd name="connsiteX107" fmla="*/ 511664 w 2771784"/>
              <a:gd name="connsiteY107" fmla="*/ 86264 h 5141343"/>
              <a:gd name="connsiteX108" fmla="*/ 468531 w 2771784"/>
              <a:gd name="connsiteY108" fmla="*/ 103517 h 5141343"/>
              <a:gd name="connsiteX109" fmla="*/ 425399 w 2771784"/>
              <a:gd name="connsiteY109" fmla="*/ 120769 h 5141343"/>
              <a:gd name="connsiteX110" fmla="*/ 382267 w 2771784"/>
              <a:gd name="connsiteY110" fmla="*/ 146649 h 5141343"/>
              <a:gd name="connsiteX111" fmla="*/ 347762 w 2771784"/>
              <a:gd name="connsiteY111" fmla="*/ 163902 h 5141343"/>
              <a:gd name="connsiteX112" fmla="*/ 261498 w 2771784"/>
              <a:gd name="connsiteY112" fmla="*/ 215660 h 5141343"/>
              <a:gd name="connsiteX113" fmla="*/ 235618 w 2771784"/>
              <a:gd name="connsiteY113" fmla="*/ 267419 h 5141343"/>
              <a:gd name="connsiteX114" fmla="*/ 244245 w 2771784"/>
              <a:gd name="connsiteY114" fmla="*/ 310551 h 514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771784" h="5141343">
                <a:moveTo>
                  <a:pt x="873973" y="189781"/>
                </a:moveTo>
                <a:cubicBezTo>
                  <a:pt x="802086" y="172528"/>
                  <a:pt x="731498" y="148477"/>
                  <a:pt x="658313" y="138022"/>
                </a:cubicBezTo>
                <a:cubicBezTo>
                  <a:pt x="629705" y="133935"/>
                  <a:pt x="600553" y="141898"/>
                  <a:pt x="572048" y="146649"/>
                </a:cubicBezTo>
                <a:cubicBezTo>
                  <a:pt x="550586" y="150226"/>
                  <a:pt x="503915" y="162494"/>
                  <a:pt x="477158" y="172528"/>
                </a:cubicBezTo>
                <a:cubicBezTo>
                  <a:pt x="462659" y="177965"/>
                  <a:pt x="448525" y="184344"/>
                  <a:pt x="434026" y="189781"/>
                </a:cubicBezTo>
                <a:cubicBezTo>
                  <a:pt x="425512" y="192974"/>
                  <a:pt x="416505" y="194825"/>
                  <a:pt x="408147" y="198407"/>
                </a:cubicBezTo>
                <a:cubicBezTo>
                  <a:pt x="344992" y="225473"/>
                  <a:pt x="402753" y="208382"/>
                  <a:pt x="339135" y="224286"/>
                </a:cubicBezTo>
                <a:cubicBezTo>
                  <a:pt x="330509" y="230037"/>
                  <a:pt x="322258" y="236395"/>
                  <a:pt x="313256" y="241539"/>
                </a:cubicBezTo>
                <a:cubicBezTo>
                  <a:pt x="302091" y="247919"/>
                  <a:pt x="288792" y="250759"/>
                  <a:pt x="278750" y="258792"/>
                </a:cubicBezTo>
                <a:cubicBezTo>
                  <a:pt x="259698" y="274034"/>
                  <a:pt x="247294" y="297017"/>
                  <a:pt x="226992" y="310551"/>
                </a:cubicBezTo>
                <a:lnTo>
                  <a:pt x="201113" y="327803"/>
                </a:lnTo>
                <a:cubicBezTo>
                  <a:pt x="195362" y="336430"/>
                  <a:pt x="190497" y="345718"/>
                  <a:pt x="183860" y="353683"/>
                </a:cubicBezTo>
                <a:cubicBezTo>
                  <a:pt x="160011" y="382302"/>
                  <a:pt x="156792" y="373313"/>
                  <a:pt x="140728" y="405441"/>
                </a:cubicBezTo>
                <a:cubicBezTo>
                  <a:pt x="105009" y="476876"/>
                  <a:pt x="164297" y="383026"/>
                  <a:pt x="114848" y="457200"/>
                </a:cubicBezTo>
                <a:cubicBezTo>
                  <a:pt x="83391" y="551574"/>
                  <a:pt x="133559" y="408630"/>
                  <a:pt x="88969" y="508958"/>
                </a:cubicBezTo>
                <a:cubicBezTo>
                  <a:pt x="76967" y="535962"/>
                  <a:pt x="70259" y="566544"/>
                  <a:pt x="63090" y="595222"/>
                </a:cubicBezTo>
                <a:cubicBezTo>
                  <a:pt x="60215" y="658482"/>
                  <a:pt x="58976" y="721838"/>
                  <a:pt x="54464" y="785003"/>
                </a:cubicBezTo>
                <a:cubicBezTo>
                  <a:pt x="53218" y="802450"/>
                  <a:pt x="48497" y="819474"/>
                  <a:pt x="45837" y="836762"/>
                </a:cubicBezTo>
                <a:cubicBezTo>
                  <a:pt x="42745" y="856858"/>
                  <a:pt x="40303" y="877051"/>
                  <a:pt x="37211" y="897147"/>
                </a:cubicBezTo>
                <a:cubicBezTo>
                  <a:pt x="34551" y="914434"/>
                  <a:pt x="31058" y="931590"/>
                  <a:pt x="28584" y="948905"/>
                </a:cubicBezTo>
                <a:cubicBezTo>
                  <a:pt x="20447" y="1005864"/>
                  <a:pt x="17188" y="1045617"/>
                  <a:pt x="11331" y="1104181"/>
                </a:cubicBezTo>
                <a:cubicBezTo>
                  <a:pt x="-5123" y="1466196"/>
                  <a:pt x="-2370" y="1322390"/>
                  <a:pt x="11331" y="1897811"/>
                </a:cubicBezTo>
                <a:cubicBezTo>
                  <a:pt x="12292" y="1938159"/>
                  <a:pt x="15942" y="1978422"/>
                  <a:pt x="19958" y="2018581"/>
                </a:cubicBezTo>
                <a:cubicBezTo>
                  <a:pt x="25959" y="2078590"/>
                  <a:pt x="34652" y="2146846"/>
                  <a:pt x="45837" y="2208362"/>
                </a:cubicBezTo>
                <a:cubicBezTo>
                  <a:pt x="48460" y="2222788"/>
                  <a:pt x="51916" y="2237055"/>
                  <a:pt x="54464" y="2251494"/>
                </a:cubicBezTo>
                <a:cubicBezTo>
                  <a:pt x="63583" y="2303168"/>
                  <a:pt x="71717" y="2355011"/>
                  <a:pt x="80343" y="2406769"/>
                </a:cubicBezTo>
                <a:cubicBezTo>
                  <a:pt x="90465" y="2467501"/>
                  <a:pt x="83437" y="2441933"/>
                  <a:pt x="97596" y="2484407"/>
                </a:cubicBezTo>
                <a:cubicBezTo>
                  <a:pt x="100471" y="2501660"/>
                  <a:pt x="103910" y="2518828"/>
                  <a:pt x="106222" y="2536166"/>
                </a:cubicBezTo>
                <a:cubicBezTo>
                  <a:pt x="119062" y="2632470"/>
                  <a:pt x="105493" y="2585738"/>
                  <a:pt x="123475" y="2639683"/>
                </a:cubicBezTo>
                <a:cubicBezTo>
                  <a:pt x="143125" y="2757591"/>
                  <a:pt x="119995" y="2611841"/>
                  <a:pt x="140728" y="2777705"/>
                </a:cubicBezTo>
                <a:cubicBezTo>
                  <a:pt x="142898" y="2795061"/>
                  <a:pt x="147042" y="2812126"/>
                  <a:pt x="149354" y="2829464"/>
                </a:cubicBezTo>
                <a:cubicBezTo>
                  <a:pt x="152795" y="2855274"/>
                  <a:pt x="154540" y="2881292"/>
                  <a:pt x="157981" y="2907102"/>
                </a:cubicBezTo>
                <a:cubicBezTo>
                  <a:pt x="160293" y="2924439"/>
                  <a:pt x="164438" y="2941504"/>
                  <a:pt x="166607" y="2958860"/>
                </a:cubicBezTo>
                <a:cubicBezTo>
                  <a:pt x="170191" y="2987535"/>
                  <a:pt x="172208" y="3016385"/>
                  <a:pt x="175233" y="3045124"/>
                </a:cubicBezTo>
                <a:cubicBezTo>
                  <a:pt x="177959" y="3071020"/>
                  <a:pt x="180818" y="3096902"/>
                  <a:pt x="183860" y="3122762"/>
                </a:cubicBezTo>
                <a:cubicBezTo>
                  <a:pt x="186569" y="3145786"/>
                  <a:pt x="190387" y="3168686"/>
                  <a:pt x="192486" y="3191773"/>
                </a:cubicBezTo>
                <a:cubicBezTo>
                  <a:pt x="196140" y="3231966"/>
                  <a:pt x="198237" y="3272286"/>
                  <a:pt x="201113" y="3312543"/>
                </a:cubicBezTo>
                <a:cubicBezTo>
                  <a:pt x="198237" y="3436188"/>
                  <a:pt x="195036" y="3559827"/>
                  <a:pt x="192486" y="3683479"/>
                </a:cubicBezTo>
                <a:cubicBezTo>
                  <a:pt x="182713" y="4157450"/>
                  <a:pt x="146267" y="3998923"/>
                  <a:pt x="192486" y="4183811"/>
                </a:cubicBezTo>
                <a:cubicBezTo>
                  <a:pt x="199971" y="4281111"/>
                  <a:pt x="204108" y="4351434"/>
                  <a:pt x="218365" y="4451230"/>
                </a:cubicBezTo>
                <a:cubicBezTo>
                  <a:pt x="221115" y="4470476"/>
                  <a:pt x="230833" y="4541842"/>
                  <a:pt x="235618" y="4563373"/>
                </a:cubicBezTo>
                <a:cubicBezTo>
                  <a:pt x="237591" y="4572249"/>
                  <a:pt x="241369" y="4580626"/>
                  <a:pt x="244245" y="4589252"/>
                </a:cubicBezTo>
                <a:cubicBezTo>
                  <a:pt x="249398" y="4620170"/>
                  <a:pt x="252304" y="4646096"/>
                  <a:pt x="261498" y="4675517"/>
                </a:cubicBezTo>
                <a:cubicBezTo>
                  <a:pt x="272347" y="4710233"/>
                  <a:pt x="284501" y="4744528"/>
                  <a:pt x="296003" y="4779034"/>
                </a:cubicBezTo>
                <a:cubicBezTo>
                  <a:pt x="315605" y="4837841"/>
                  <a:pt x="311603" y="4830605"/>
                  <a:pt x="339135" y="4891177"/>
                </a:cubicBezTo>
                <a:cubicBezTo>
                  <a:pt x="344456" y="4902884"/>
                  <a:pt x="349255" y="4914983"/>
                  <a:pt x="356388" y="4925683"/>
                </a:cubicBezTo>
                <a:cubicBezTo>
                  <a:pt x="366601" y="4941003"/>
                  <a:pt x="378770" y="4954959"/>
                  <a:pt x="390894" y="4968815"/>
                </a:cubicBezTo>
                <a:cubicBezTo>
                  <a:pt x="398927" y="4977996"/>
                  <a:pt x="407013" y="4987374"/>
                  <a:pt x="416773" y="4994694"/>
                </a:cubicBezTo>
                <a:cubicBezTo>
                  <a:pt x="430186" y="5004754"/>
                  <a:pt x="445954" y="5011273"/>
                  <a:pt x="459905" y="5020573"/>
                </a:cubicBezTo>
                <a:cubicBezTo>
                  <a:pt x="471868" y="5028548"/>
                  <a:pt x="481789" y="5039567"/>
                  <a:pt x="494411" y="5046452"/>
                </a:cubicBezTo>
                <a:cubicBezTo>
                  <a:pt x="514408" y="5057359"/>
                  <a:pt x="581442" y="5083790"/>
                  <a:pt x="606554" y="5089585"/>
                </a:cubicBezTo>
                <a:cubicBezTo>
                  <a:pt x="626366" y="5094157"/>
                  <a:pt x="646811" y="5095336"/>
                  <a:pt x="666939" y="5098211"/>
                </a:cubicBezTo>
                <a:lnTo>
                  <a:pt x="1003369" y="5089585"/>
                </a:lnTo>
                <a:cubicBezTo>
                  <a:pt x="1046567" y="5087985"/>
                  <a:pt x="1089597" y="5083230"/>
                  <a:pt x="1132765" y="5080958"/>
                </a:cubicBezTo>
                <a:lnTo>
                  <a:pt x="1331173" y="5072332"/>
                </a:lnTo>
                <a:cubicBezTo>
                  <a:pt x="1357052" y="5075207"/>
                  <a:pt x="1382870" y="5078702"/>
                  <a:pt x="1408811" y="5080958"/>
                </a:cubicBezTo>
                <a:cubicBezTo>
                  <a:pt x="1449019" y="5084454"/>
                  <a:pt x="1489627" y="5083877"/>
                  <a:pt x="1529581" y="5089585"/>
                </a:cubicBezTo>
                <a:cubicBezTo>
                  <a:pt x="1550304" y="5092545"/>
                  <a:pt x="1569568" y="5102130"/>
                  <a:pt x="1589965" y="5106837"/>
                </a:cubicBezTo>
                <a:cubicBezTo>
                  <a:pt x="1607008" y="5110770"/>
                  <a:pt x="1624409" y="5112990"/>
                  <a:pt x="1641724" y="5115464"/>
                </a:cubicBezTo>
                <a:cubicBezTo>
                  <a:pt x="1784221" y="5135821"/>
                  <a:pt x="1748466" y="5130974"/>
                  <a:pt x="1883264" y="5141343"/>
                </a:cubicBezTo>
                <a:cubicBezTo>
                  <a:pt x="1935022" y="5138468"/>
                  <a:pt x="1986896" y="5137208"/>
                  <a:pt x="2038539" y="5132717"/>
                </a:cubicBezTo>
                <a:cubicBezTo>
                  <a:pt x="2053146" y="5131447"/>
                  <a:pt x="2067986" y="5129353"/>
                  <a:pt x="2081671" y="5124090"/>
                </a:cubicBezTo>
                <a:cubicBezTo>
                  <a:pt x="2110078" y="5113164"/>
                  <a:pt x="2176972" y="5077364"/>
                  <a:pt x="2202441" y="5055079"/>
                </a:cubicBezTo>
                <a:cubicBezTo>
                  <a:pt x="2233045" y="5028301"/>
                  <a:pt x="2259950" y="4997570"/>
                  <a:pt x="2288705" y="4968815"/>
                </a:cubicBezTo>
                <a:lnTo>
                  <a:pt x="2323211" y="4934309"/>
                </a:lnTo>
                <a:cubicBezTo>
                  <a:pt x="2331837" y="4925683"/>
                  <a:pt x="2341652" y="4918100"/>
                  <a:pt x="2349090" y="4908430"/>
                </a:cubicBezTo>
                <a:cubicBezTo>
                  <a:pt x="2397227" y="4845851"/>
                  <a:pt x="2441802" y="4795401"/>
                  <a:pt x="2478486" y="4727275"/>
                </a:cubicBezTo>
                <a:cubicBezTo>
                  <a:pt x="2485827" y="4713641"/>
                  <a:pt x="2489532" y="4698330"/>
                  <a:pt x="2495739" y="4684143"/>
                </a:cubicBezTo>
                <a:cubicBezTo>
                  <a:pt x="2509665" y="4652311"/>
                  <a:pt x="2525967" y="4621512"/>
                  <a:pt x="2538871" y="4589252"/>
                </a:cubicBezTo>
                <a:cubicBezTo>
                  <a:pt x="2556922" y="4544125"/>
                  <a:pt x="2615933" y="4340814"/>
                  <a:pt x="2616509" y="4339086"/>
                </a:cubicBezTo>
                <a:cubicBezTo>
                  <a:pt x="2628011" y="4304580"/>
                  <a:pt x="2640318" y="4270333"/>
                  <a:pt x="2651015" y="4235569"/>
                </a:cubicBezTo>
                <a:cubicBezTo>
                  <a:pt x="2682123" y="4134468"/>
                  <a:pt x="2720960" y="3984347"/>
                  <a:pt x="2737279" y="3890513"/>
                </a:cubicBezTo>
                <a:lnTo>
                  <a:pt x="2771784" y="3692105"/>
                </a:lnTo>
                <a:cubicBezTo>
                  <a:pt x="2766033" y="3528203"/>
                  <a:pt x="2762587" y="3364205"/>
                  <a:pt x="2754531" y="3200400"/>
                </a:cubicBezTo>
                <a:cubicBezTo>
                  <a:pt x="2753949" y="3188558"/>
                  <a:pt x="2747582" y="3177631"/>
                  <a:pt x="2745905" y="3165894"/>
                </a:cubicBezTo>
                <a:cubicBezTo>
                  <a:pt x="2708438" y="2903615"/>
                  <a:pt x="2764601" y="3219832"/>
                  <a:pt x="2720026" y="3019245"/>
                </a:cubicBezTo>
                <a:cubicBezTo>
                  <a:pt x="2703828" y="2946353"/>
                  <a:pt x="2693278" y="2858737"/>
                  <a:pt x="2685520" y="2786332"/>
                </a:cubicBezTo>
                <a:cubicBezTo>
                  <a:pt x="2681831" y="2751904"/>
                  <a:pt x="2679769" y="2717321"/>
                  <a:pt x="2676894" y="2682815"/>
                </a:cubicBezTo>
                <a:cubicBezTo>
                  <a:pt x="2674018" y="2602302"/>
                  <a:pt x="2672736" y="2521716"/>
                  <a:pt x="2668267" y="2441275"/>
                </a:cubicBezTo>
                <a:cubicBezTo>
                  <a:pt x="2666981" y="2418128"/>
                  <a:pt x="2661649" y="2395360"/>
                  <a:pt x="2659641" y="2372264"/>
                </a:cubicBezTo>
                <a:cubicBezTo>
                  <a:pt x="2655896" y="2329199"/>
                  <a:pt x="2654760" y="2285933"/>
                  <a:pt x="2651015" y="2242868"/>
                </a:cubicBezTo>
                <a:cubicBezTo>
                  <a:pt x="2649007" y="2219772"/>
                  <a:pt x="2644487" y="2196944"/>
                  <a:pt x="2642388" y="2173856"/>
                </a:cubicBezTo>
                <a:cubicBezTo>
                  <a:pt x="2607553" y="1790668"/>
                  <a:pt x="2666165" y="2353327"/>
                  <a:pt x="2616509" y="1906437"/>
                </a:cubicBezTo>
                <a:cubicBezTo>
                  <a:pt x="2613318" y="1877716"/>
                  <a:pt x="2613052" y="1848605"/>
                  <a:pt x="2607882" y="1820173"/>
                </a:cubicBezTo>
                <a:cubicBezTo>
                  <a:pt x="2565482" y="1586978"/>
                  <a:pt x="2600770" y="1799597"/>
                  <a:pt x="2564750" y="1673524"/>
                </a:cubicBezTo>
                <a:cubicBezTo>
                  <a:pt x="2557467" y="1648033"/>
                  <a:pt x="2552959" y="1621828"/>
                  <a:pt x="2547498" y="1595886"/>
                </a:cubicBezTo>
                <a:cubicBezTo>
                  <a:pt x="2525669" y="1492194"/>
                  <a:pt x="2532088" y="1528050"/>
                  <a:pt x="2521618" y="1423358"/>
                </a:cubicBezTo>
                <a:cubicBezTo>
                  <a:pt x="2524494" y="1331343"/>
                  <a:pt x="2525866" y="1239269"/>
                  <a:pt x="2530245" y="1147313"/>
                </a:cubicBezTo>
                <a:cubicBezTo>
                  <a:pt x="2531620" y="1118448"/>
                  <a:pt x="2536368" y="1089838"/>
                  <a:pt x="2538871" y="1061049"/>
                </a:cubicBezTo>
                <a:cubicBezTo>
                  <a:pt x="2545699" y="982528"/>
                  <a:pt x="2550901" y="897852"/>
                  <a:pt x="2556124" y="819509"/>
                </a:cubicBezTo>
                <a:cubicBezTo>
                  <a:pt x="2547498" y="779252"/>
                  <a:pt x="2543264" y="737797"/>
                  <a:pt x="2530245" y="698739"/>
                </a:cubicBezTo>
                <a:cubicBezTo>
                  <a:pt x="2522914" y="676746"/>
                  <a:pt x="2508599" y="657643"/>
                  <a:pt x="2495739" y="638354"/>
                </a:cubicBezTo>
                <a:cubicBezTo>
                  <a:pt x="2456995" y="580239"/>
                  <a:pt x="2417265" y="557999"/>
                  <a:pt x="2357716" y="508958"/>
                </a:cubicBezTo>
                <a:cubicBezTo>
                  <a:pt x="2308408" y="468352"/>
                  <a:pt x="2328352" y="481336"/>
                  <a:pt x="2280079" y="457200"/>
                </a:cubicBezTo>
                <a:cubicBezTo>
                  <a:pt x="2248449" y="425570"/>
                  <a:pt x="2222407" y="387122"/>
                  <a:pt x="2185188" y="362309"/>
                </a:cubicBezTo>
                <a:cubicBezTo>
                  <a:pt x="1985445" y="229144"/>
                  <a:pt x="2229188" y="396530"/>
                  <a:pt x="2107550" y="301924"/>
                </a:cubicBezTo>
                <a:cubicBezTo>
                  <a:pt x="2058597" y="263850"/>
                  <a:pt x="2000810" y="238525"/>
                  <a:pt x="1943648" y="215660"/>
                </a:cubicBezTo>
                <a:cubicBezTo>
                  <a:pt x="1920837" y="206536"/>
                  <a:pt x="1898375" y="196111"/>
                  <a:pt x="1874637" y="189781"/>
                </a:cubicBezTo>
                <a:cubicBezTo>
                  <a:pt x="1854991" y="184542"/>
                  <a:pt x="1834268" y="184728"/>
                  <a:pt x="1814252" y="181154"/>
                </a:cubicBezTo>
                <a:cubicBezTo>
                  <a:pt x="1753739" y="170348"/>
                  <a:pt x="1694094" y="154274"/>
                  <a:pt x="1633098" y="146649"/>
                </a:cubicBezTo>
                <a:cubicBezTo>
                  <a:pt x="1571757" y="138981"/>
                  <a:pt x="1489452" y="130397"/>
                  <a:pt x="1434690" y="112143"/>
                </a:cubicBezTo>
                <a:cubicBezTo>
                  <a:pt x="1333903" y="78547"/>
                  <a:pt x="1326693" y="74062"/>
                  <a:pt x="1244909" y="51758"/>
                </a:cubicBezTo>
                <a:cubicBezTo>
                  <a:pt x="1147525" y="25199"/>
                  <a:pt x="1282198" y="63237"/>
                  <a:pt x="1167271" y="34505"/>
                </a:cubicBezTo>
                <a:cubicBezTo>
                  <a:pt x="1135465" y="26553"/>
                  <a:pt x="1104681" y="14243"/>
                  <a:pt x="1072381" y="8626"/>
                </a:cubicBezTo>
                <a:cubicBezTo>
                  <a:pt x="1038268" y="2693"/>
                  <a:pt x="1003370" y="2875"/>
                  <a:pt x="968864" y="0"/>
                </a:cubicBezTo>
                <a:cubicBezTo>
                  <a:pt x="905603" y="2875"/>
                  <a:pt x="842060" y="1997"/>
                  <a:pt x="779082" y="8626"/>
                </a:cubicBezTo>
                <a:cubicBezTo>
                  <a:pt x="732530" y="13526"/>
                  <a:pt x="641060" y="34505"/>
                  <a:pt x="641060" y="34505"/>
                </a:cubicBezTo>
                <a:lnTo>
                  <a:pt x="511664" y="86264"/>
                </a:lnTo>
                <a:lnTo>
                  <a:pt x="468531" y="103517"/>
                </a:lnTo>
                <a:cubicBezTo>
                  <a:pt x="454154" y="109268"/>
                  <a:pt x="438677" y="112802"/>
                  <a:pt x="425399" y="120769"/>
                </a:cubicBezTo>
                <a:cubicBezTo>
                  <a:pt x="411022" y="129396"/>
                  <a:pt x="396924" y="138506"/>
                  <a:pt x="382267" y="146649"/>
                </a:cubicBezTo>
                <a:cubicBezTo>
                  <a:pt x="371026" y="152894"/>
                  <a:pt x="358927" y="157522"/>
                  <a:pt x="347762" y="163902"/>
                </a:cubicBezTo>
                <a:cubicBezTo>
                  <a:pt x="318647" y="180539"/>
                  <a:pt x="261498" y="215660"/>
                  <a:pt x="261498" y="215660"/>
                </a:cubicBezTo>
                <a:cubicBezTo>
                  <a:pt x="252775" y="228744"/>
                  <a:pt x="235618" y="249562"/>
                  <a:pt x="235618" y="267419"/>
                </a:cubicBezTo>
                <a:cubicBezTo>
                  <a:pt x="235618" y="282081"/>
                  <a:pt x="244245" y="310551"/>
                  <a:pt x="244245" y="3105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ID9216" dirty="0" smtClean="0"/>
              <a:t>οἶκος, ἄροτρον, μικρός. </a:t>
            </a:r>
            <a:r>
              <a:rPr lang="el-GR" dirty="0"/>
              <a:t>λέγω, </a:t>
            </a:r>
            <a:r>
              <a:rPr lang="el-GR" dirty="0" smtClean="0"/>
              <a:t>πονέω</a:t>
            </a:r>
            <a:r>
              <a:rPr lang="el-GR" dirty="0"/>
              <a:t>, εἰμί, ἐλθεῖν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Prompts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LID9216" dirty="0" smtClean="0"/>
              <a:t>ἆρα μικρός ἐστι ὁ οἶκος;</a:t>
            </a:r>
          </a:p>
          <a:p>
            <a:r>
              <a:rPr lang="LID9216" dirty="0" smtClean="0"/>
              <a:t>ἆρα ὁ μικρὸς οἶκος λέγει;</a:t>
            </a:r>
          </a:p>
          <a:p>
            <a:r>
              <a:rPr lang="LID9216" dirty="0" smtClean="0"/>
              <a:t>κέλευε τὸν μικρὸν οἶκον λέγειν</a:t>
            </a:r>
            <a:r>
              <a:rPr lang="en-US" dirty="0" smtClean="0"/>
              <a:t>.</a:t>
            </a:r>
            <a:r>
              <a:rPr lang="LID9216" dirty="0" smtClean="0"/>
              <a:t/>
            </a:r>
            <a:br>
              <a:rPr lang="LID9216" dirty="0" smtClean="0"/>
            </a:br>
            <a:r>
              <a:rPr lang="en-US" i="1" dirty="0" smtClean="0"/>
              <a:t>Command the house to talk!</a:t>
            </a:r>
            <a:endParaRPr lang="en-US" dirty="0" smtClean="0"/>
          </a:p>
          <a:p>
            <a:r>
              <a:rPr lang="LID9216" dirty="0" smtClean="0"/>
              <a:t>ἆρα ἐν τῷ καλῷ οἴκῳ πονεῖς;</a:t>
            </a:r>
          </a:p>
          <a:p>
            <a:r>
              <a:rPr lang="LID9216" dirty="0" smtClean="0"/>
              <a:t>κέλευε τὴν/τὸν _____ </a:t>
            </a:r>
            <a:r>
              <a:rPr lang="LID9216" dirty="0"/>
              <a:t>ἐν τῷ καλῷ οἴκῳ </a:t>
            </a:r>
            <a:r>
              <a:rPr lang="LID9216" dirty="0" smtClean="0"/>
              <a:t>πονεῖν.</a:t>
            </a:r>
            <a:br>
              <a:rPr lang="LID9216" dirty="0" smtClean="0"/>
            </a:br>
            <a:r>
              <a:rPr lang="en-US" i="1" dirty="0" smtClean="0"/>
              <a:t>Command so-and-so to work/toil in the house!</a:t>
            </a:r>
          </a:p>
          <a:p>
            <a:r>
              <a:rPr lang="LID9216" dirty="0"/>
              <a:t>κέλευε τὴν/τὸν _____ </a:t>
            </a:r>
            <a:r>
              <a:rPr lang="LID9216" dirty="0" smtClean="0"/>
              <a:t>ἐλθεῖν δεῦρο.</a:t>
            </a:r>
            <a:r>
              <a:rPr lang="LID9216" dirty="0"/>
              <a:t/>
            </a:r>
            <a:br>
              <a:rPr lang="LID9216" dirty="0"/>
            </a:br>
            <a:r>
              <a:rPr lang="en-US" i="1" dirty="0"/>
              <a:t>Command so-and-so to </a:t>
            </a:r>
            <a:r>
              <a:rPr lang="en-US" i="1" dirty="0" smtClean="0"/>
              <a:t>come here!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Added vocab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ID9216" smtClean="0"/>
              <a:t>ναί</a:t>
            </a:r>
            <a:endParaRPr lang="en-US" smtClean="0"/>
          </a:p>
          <a:p>
            <a:r>
              <a:rPr lang="LID9216" dirty="0" smtClean="0"/>
              <a:t>οὐ (οὐκ, οὐχ)</a:t>
            </a:r>
          </a:p>
          <a:p>
            <a:r>
              <a:rPr lang="LID9216" dirty="0" smtClean="0"/>
              <a:t>μή</a:t>
            </a:r>
          </a:p>
          <a:p>
            <a:r>
              <a:rPr lang="LID9216" dirty="0" smtClean="0"/>
              <a:t>καὶ σύ (</a:t>
            </a:r>
            <a:r>
              <a:rPr lang="en-US" dirty="0" smtClean="0"/>
              <a:t>“and you?” “you, too?”)</a:t>
            </a:r>
          </a:p>
          <a:p>
            <a:r>
              <a:rPr lang="LID9216" dirty="0" smtClean="0"/>
              <a:t>κἀγώ (καὶ ἐγώ, “</a:t>
            </a:r>
            <a:r>
              <a:rPr lang="en-US" dirty="0" smtClean="0"/>
              <a:t>I, too!”)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Historical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World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6" y="1871827"/>
            <a:ext cx="8028229" cy="44206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81582" y="4229136"/>
            <a:ext cx="652557" cy="64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versus Modern Greek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Ancient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πῶς ἔχεις;</a:t>
            </a:r>
          </a:p>
          <a:p>
            <a:pPr lvl="1"/>
            <a:r>
              <a:rPr lang="en-US" dirty="0" smtClean="0"/>
              <a:t>“How are you?”</a:t>
            </a:r>
          </a:p>
          <a:p>
            <a:pPr lvl="2"/>
            <a:r>
              <a:rPr lang="en-US" dirty="0" smtClean="0"/>
              <a:t>(Lit, “How are you holding”)</a:t>
            </a:r>
          </a:p>
          <a:p>
            <a:r>
              <a:rPr lang="el-GR" dirty="0" smtClean="0"/>
              <a:t>ἔχω καλῶς</a:t>
            </a:r>
          </a:p>
          <a:p>
            <a:pPr lvl="1"/>
            <a:r>
              <a:rPr lang="en-US" dirty="0" smtClean="0"/>
              <a:t>“I’m well!”</a:t>
            </a:r>
          </a:p>
          <a:p>
            <a:r>
              <a:rPr lang="el-GR" dirty="0" smtClean="0"/>
              <a:t>ἔχω κακῶς</a:t>
            </a:r>
          </a:p>
          <a:p>
            <a:pPr lvl="1"/>
            <a:r>
              <a:rPr lang="en-US" dirty="0" smtClean="0"/>
              <a:t>“I’m not well/I’m feeling poorly”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τί κάνεις;</a:t>
            </a:r>
          </a:p>
          <a:p>
            <a:pPr lvl="1"/>
            <a:r>
              <a:rPr lang="en-US" dirty="0"/>
              <a:t>“How are you?”</a:t>
            </a:r>
          </a:p>
          <a:p>
            <a:pPr lvl="2"/>
            <a:r>
              <a:rPr lang="en-US" dirty="0"/>
              <a:t>(Lit, “How are you holding</a:t>
            </a:r>
            <a:r>
              <a:rPr lang="en-US" dirty="0" smtClean="0"/>
              <a:t>”)</a:t>
            </a:r>
            <a:endParaRPr lang="el-GR" dirty="0" smtClean="0"/>
          </a:p>
          <a:p>
            <a:r>
              <a:rPr lang="el-GR" dirty="0" smtClean="0"/>
              <a:t>κάνω καλά</a:t>
            </a:r>
          </a:p>
          <a:p>
            <a:pPr marL="742950" lvl="2" indent="-342900">
              <a:buFontTx/>
              <a:buChar char="•"/>
            </a:pPr>
            <a:r>
              <a:rPr lang="en-US" dirty="0"/>
              <a:t>“I’m well!”</a:t>
            </a:r>
          </a:p>
          <a:p>
            <a:r>
              <a:rPr lang="el-GR" dirty="0" smtClean="0"/>
              <a:t>κάνω κακά</a:t>
            </a:r>
            <a:endParaRPr lang="en-US" dirty="0" smtClean="0"/>
          </a:p>
          <a:p>
            <a:pPr lvl="1"/>
            <a:r>
              <a:rPr lang="en-US" dirty="0"/>
              <a:t>“I’m not </a:t>
            </a:r>
            <a:r>
              <a:rPr lang="en-US" dirty="0" smtClean="0"/>
              <a:t>well/I’m feeling </a:t>
            </a:r>
            <a:r>
              <a:rPr lang="en-US" dirty="0"/>
              <a:t>poorly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and English, Relationships?…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err="1" smtClean="0"/>
              <a:t>angelos</a:t>
            </a:r>
            <a:r>
              <a:rPr lang="el-GR" dirty="0" smtClean="0"/>
              <a:t> </a:t>
            </a:r>
            <a:r>
              <a:rPr lang="en-US" dirty="0" smtClean="0"/>
              <a:t>~</a:t>
            </a:r>
            <a:r>
              <a:rPr lang="el-GR" dirty="0" smtClean="0"/>
              <a:t> ?</a:t>
            </a:r>
            <a:endParaRPr lang="en-US" dirty="0" smtClean="0"/>
          </a:p>
          <a:p>
            <a:pPr lvl="1"/>
            <a:r>
              <a:rPr lang="en-US" dirty="0" smtClean="0"/>
              <a:t>angel</a:t>
            </a:r>
            <a:endParaRPr lang="el-GR" dirty="0" smtClean="0"/>
          </a:p>
          <a:p>
            <a:r>
              <a:rPr lang="en-US" i="1" dirty="0" err="1" smtClean="0"/>
              <a:t>psukhē</a:t>
            </a:r>
            <a:r>
              <a:rPr lang="el-GR" dirty="0" smtClean="0"/>
              <a:t> </a:t>
            </a:r>
            <a:r>
              <a:rPr lang="en-US" dirty="0" smtClean="0"/>
              <a:t>~</a:t>
            </a:r>
            <a:r>
              <a:rPr lang="el-GR" dirty="0" smtClean="0"/>
              <a:t>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psychology (“psych”)</a:t>
            </a:r>
          </a:p>
          <a:p>
            <a:r>
              <a:rPr lang="en-US" i="1" dirty="0" err="1" smtClean="0"/>
              <a:t>mētēr</a:t>
            </a:r>
            <a:r>
              <a:rPr lang="en-US" dirty="0" smtClean="0"/>
              <a:t> ~ ?</a:t>
            </a:r>
            <a:r>
              <a:rPr lang="en-US" sz="1800" dirty="0"/>
              <a:t> (not “meter</a:t>
            </a:r>
            <a:r>
              <a:rPr lang="en-US" sz="1800" dirty="0" smtClean="0"/>
              <a:t>” measurement)</a:t>
            </a:r>
            <a:endParaRPr lang="en-US" dirty="0" smtClean="0"/>
          </a:p>
          <a:p>
            <a:pPr lvl="1"/>
            <a:r>
              <a:rPr lang="en-US" dirty="0" smtClean="0"/>
              <a:t>mother</a:t>
            </a:r>
            <a:endParaRPr lang="el-GR" dirty="0" smtClean="0"/>
          </a:p>
          <a:p>
            <a:r>
              <a:rPr lang="en-US" i="1" dirty="0" err="1" smtClean="0"/>
              <a:t>patēr</a:t>
            </a:r>
            <a:r>
              <a:rPr lang="en-US" dirty="0" smtClean="0"/>
              <a:t> ~ ?</a:t>
            </a:r>
          </a:p>
          <a:p>
            <a:pPr lvl="1"/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Derivatives versus…</a:t>
            </a:r>
          </a:p>
          <a:p>
            <a:r>
              <a:rPr lang="en-US" dirty="0" smtClean="0"/>
              <a:t>Cognates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97629" y="1502229"/>
            <a:ext cx="3296785" cy="947057"/>
            <a:chOff x="2797629" y="1502229"/>
            <a:chExt cx="3296785" cy="94705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797629" y="1502229"/>
              <a:ext cx="3137010" cy="396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302000" y="1685394"/>
              <a:ext cx="2792414" cy="7638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797629" y="2131986"/>
            <a:ext cx="3399972" cy="2222300"/>
            <a:chOff x="2797629" y="2131986"/>
            <a:chExt cx="3399972" cy="22223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027714" y="2131986"/>
              <a:ext cx="2169887" cy="1150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797629" y="2210769"/>
              <a:ext cx="3399972" cy="21435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6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10972800" cy="1069975"/>
          </a:xfrm>
        </p:spPr>
        <p:txBody>
          <a:bodyPr/>
          <a:lstStyle/>
          <a:p>
            <a:r>
              <a:rPr lang="en-US" dirty="0" smtClean="0"/>
              <a:t>Greek and Proto-Indo-European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2101540" y="2456222"/>
          <a:ext cx="7988920" cy="352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MS Org Chart" r:id="rId4" imgW="1371600" imgH="603000" progId="">
                  <p:embed followColorScheme="full"/>
                </p:oleObj>
              </mc:Choice>
              <mc:Fallback>
                <p:oleObj name="MS Org Chart" r:id="rId4" imgW="1371600" imgH="603000" progId="">
                  <p:embed followColorScheme="full"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540" y="2456222"/>
                        <a:ext cx="7988920" cy="35239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Greek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Pre-alphabetic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Mycenean</a:t>
            </a:r>
            <a:r>
              <a:rPr lang="en-US" dirty="0" smtClean="0"/>
              <a:t> 1600-1100 BCE</a:t>
            </a:r>
          </a:p>
          <a:p>
            <a:r>
              <a:rPr lang="en-US" dirty="0" smtClean="0"/>
              <a:t>Iron-age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Alphabetic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Archaic</a:t>
            </a:r>
          </a:p>
          <a:p>
            <a:pPr lvl="1"/>
            <a:r>
              <a:rPr lang="en-US" dirty="0" smtClean="0"/>
              <a:t>ca. 750-ca. 500</a:t>
            </a:r>
          </a:p>
          <a:p>
            <a:r>
              <a:rPr lang="en-US" dirty="0" smtClean="0"/>
              <a:t>Classical</a:t>
            </a:r>
          </a:p>
          <a:p>
            <a:pPr lvl="1"/>
            <a:r>
              <a:rPr lang="en-US" dirty="0" smtClean="0"/>
              <a:t>ca. 500-ca. 320</a:t>
            </a:r>
          </a:p>
          <a:p>
            <a:r>
              <a:rPr lang="en-US" dirty="0" smtClean="0"/>
              <a:t>Hellenistic + </a:t>
            </a:r>
            <a:r>
              <a:rPr lang="en-US" i="1" dirty="0" smtClean="0"/>
              <a:t>koine</a:t>
            </a:r>
            <a:endParaRPr lang="en-US" dirty="0" smtClean="0"/>
          </a:p>
          <a:p>
            <a:pPr lvl="1"/>
            <a:r>
              <a:rPr lang="en-US" dirty="0" smtClean="0"/>
              <a:t>ca. 320 BCE-ca. 330 CE</a:t>
            </a:r>
          </a:p>
          <a:p>
            <a:r>
              <a:rPr lang="en-US" dirty="0" smtClean="0"/>
              <a:t>Medieval (aka Byzantine)</a:t>
            </a:r>
          </a:p>
          <a:p>
            <a:pPr lvl="1"/>
            <a:r>
              <a:rPr lang="en-US" dirty="0" smtClean="0"/>
              <a:t>ca. 330 CE-1453</a:t>
            </a:r>
          </a:p>
          <a:p>
            <a:r>
              <a:rPr lang="en-US" dirty="0" smtClean="0"/>
              <a:t>Modern</a:t>
            </a:r>
          </a:p>
          <a:p>
            <a:pPr lvl="1"/>
            <a:r>
              <a:rPr lang="en-US" dirty="0" smtClean="0"/>
              <a:t>1453-present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effectLst/>
              </a:rPr>
              <a:t>“</a:t>
            </a:r>
            <a:r>
              <a:rPr lang="en-US" dirty="0">
                <a:effectLst/>
              </a:rPr>
              <a:t>Omega” (aka thematic) verb. </a:t>
            </a:r>
            <a:r>
              <a:rPr lang="el-GR" dirty="0">
                <a:effectLst/>
              </a:rPr>
              <a:t>ἐλαύνω, “</a:t>
            </a:r>
            <a:r>
              <a:rPr lang="en-US" dirty="0">
                <a:effectLst/>
              </a:rPr>
              <a:t>drive”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20909"/>
              </p:ext>
            </p:extLst>
          </p:nvPr>
        </p:nvGraphicFramePr>
        <p:xfrm>
          <a:off x="341436" y="1846385"/>
          <a:ext cx="11509129" cy="3886200"/>
        </p:xfrm>
        <a:graphic>
          <a:graphicData uri="http://schemas.openxmlformats.org/drawingml/2006/table">
            <a:tbl>
              <a:tblPr/>
              <a:tblGrid>
                <a:gridCol w="3039797">
                  <a:extLst>
                    <a:ext uri="{9D8B030D-6E8A-4147-A177-3AD203B41FA5}">
                      <a16:colId xmlns:a16="http://schemas.microsoft.com/office/drawing/2014/main" val="764500357"/>
                    </a:ext>
                  </a:extLst>
                </a:gridCol>
                <a:gridCol w="2258488">
                  <a:extLst>
                    <a:ext uri="{9D8B030D-6E8A-4147-A177-3AD203B41FA5}">
                      <a16:colId xmlns:a16="http://schemas.microsoft.com/office/drawing/2014/main" val="1839016969"/>
                    </a:ext>
                  </a:extLst>
                </a:gridCol>
                <a:gridCol w="1887027">
                  <a:extLst>
                    <a:ext uri="{9D8B030D-6E8A-4147-A177-3AD203B41FA5}">
                      <a16:colId xmlns:a16="http://schemas.microsoft.com/office/drawing/2014/main" val="596835515"/>
                    </a:ext>
                  </a:extLst>
                </a:gridCol>
                <a:gridCol w="4323817">
                  <a:extLst>
                    <a:ext uri="{9D8B030D-6E8A-4147-A177-3AD203B41FA5}">
                      <a16:colId xmlns:a16="http://schemas.microsoft.com/office/drawing/2014/main" val="217646508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 paradigm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4809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ἐλαύν-ω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Ι drive the cattle.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9421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drive the cattle.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45120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He/she/it drives the cattle.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7756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sing. imperative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Drive the cattle!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8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4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effectLst/>
              </a:rPr>
              <a:t>“</a:t>
            </a:r>
            <a:r>
              <a:rPr lang="en-US" dirty="0">
                <a:effectLst/>
              </a:rPr>
              <a:t>Omega” (aka thematic) verb. </a:t>
            </a:r>
            <a:r>
              <a:rPr lang="el-GR" dirty="0">
                <a:effectLst/>
              </a:rPr>
              <a:t>ἐλαύνω, “</a:t>
            </a:r>
            <a:r>
              <a:rPr lang="en-US" dirty="0">
                <a:effectLst/>
              </a:rPr>
              <a:t>drive”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19048"/>
              </p:ext>
            </p:extLst>
          </p:nvPr>
        </p:nvGraphicFramePr>
        <p:xfrm>
          <a:off x="341436" y="1846385"/>
          <a:ext cx="11509129" cy="3886200"/>
        </p:xfrm>
        <a:graphic>
          <a:graphicData uri="http://schemas.openxmlformats.org/drawingml/2006/table">
            <a:tbl>
              <a:tblPr/>
              <a:tblGrid>
                <a:gridCol w="3039797">
                  <a:extLst>
                    <a:ext uri="{9D8B030D-6E8A-4147-A177-3AD203B41FA5}">
                      <a16:colId xmlns:a16="http://schemas.microsoft.com/office/drawing/2014/main" val="764500357"/>
                    </a:ext>
                  </a:extLst>
                </a:gridCol>
                <a:gridCol w="2258488">
                  <a:extLst>
                    <a:ext uri="{9D8B030D-6E8A-4147-A177-3AD203B41FA5}">
                      <a16:colId xmlns:a16="http://schemas.microsoft.com/office/drawing/2014/main" val="1839016969"/>
                    </a:ext>
                  </a:extLst>
                </a:gridCol>
                <a:gridCol w="1887027">
                  <a:extLst>
                    <a:ext uri="{9D8B030D-6E8A-4147-A177-3AD203B41FA5}">
                      <a16:colId xmlns:a16="http://schemas.microsoft.com/office/drawing/2014/main" val="596835515"/>
                    </a:ext>
                  </a:extLst>
                </a:gridCol>
                <a:gridCol w="4323817">
                  <a:extLst>
                    <a:ext uri="{9D8B030D-6E8A-4147-A177-3AD203B41FA5}">
                      <a16:colId xmlns:a16="http://schemas.microsoft.com/office/drawing/2014/main" val="217646508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 paradigm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4809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ἐλαύν-ω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Ι drive the cattle.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9421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ἐλαύν-εις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drive the cattle.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45120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ἐλαύν-ει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He/she/it drives the cattle.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7756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sing. imperative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ἔλαυνε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τοὺς βοῦς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Drive the cattle!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8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6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Epsilon contract verb. </a:t>
            </a:r>
            <a:r>
              <a:rPr lang="en-US" dirty="0" err="1">
                <a:effectLst/>
              </a:rPr>
              <a:t>φιλέω</a:t>
            </a:r>
            <a:r>
              <a:rPr lang="en-US" dirty="0">
                <a:effectLst/>
              </a:rPr>
              <a:t>, “I </a:t>
            </a:r>
            <a:r>
              <a:rPr lang="en-US" dirty="0" smtClean="0">
                <a:effectLst/>
              </a:rPr>
              <a:t>love”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58744"/>
              </p:ext>
            </p:extLst>
          </p:nvPr>
        </p:nvGraphicFramePr>
        <p:xfrm>
          <a:off x="341436" y="1846385"/>
          <a:ext cx="11509129" cy="3886200"/>
        </p:xfrm>
        <a:graphic>
          <a:graphicData uri="http://schemas.openxmlformats.org/drawingml/2006/table">
            <a:tbl>
              <a:tblPr/>
              <a:tblGrid>
                <a:gridCol w="3039797">
                  <a:extLst>
                    <a:ext uri="{9D8B030D-6E8A-4147-A177-3AD203B41FA5}">
                      <a16:colId xmlns:a16="http://schemas.microsoft.com/office/drawing/2014/main" val="764500357"/>
                    </a:ext>
                  </a:extLst>
                </a:gridCol>
                <a:gridCol w="2258488">
                  <a:extLst>
                    <a:ext uri="{9D8B030D-6E8A-4147-A177-3AD203B41FA5}">
                      <a16:colId xmlns:a16="http://schemas.microsoft.com/office/drawing/2014/main" val="1839016969"/>
                    </a:ext>
                  </a:extLst>
                </a:gridCol>
                <a:gridCol w="1887027">
                  <a:extLst>
                    <a:ext uri="{9D8B030D-6E8A-4147-A177-3AD203B41FA5}">
                      <a16:colId xmlns:a16="http://schemas.microsoft.com/office/drawing/2014/main" val="596835515"/>
                    </a:ext>
                  </a:extLst>
                </a:gridCol>
                <a:gridCol w="4323817">
                  <a:extLst>
                    <a:ext uri="{9D8B030D-6E8A-4147-A177-3AD203B41FA5}">
                      <a16:colId xmlns:a16="http://schemas.microsoft.com/office/drawing/2014/main" val="217646508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 paradigm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4809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φιλ‑ῶ (φιλέ-ω)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love the house.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9421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love the house.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45120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He/she/it loves the house.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7756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sing. imperative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house!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8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2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Epsilon contract verb. </a:t>
            </a:r>
            <a:r>
              <a:rPr lang="en-US" dirty="0" err="1">
                <a:effectLst/>
              </a:rPr>
              <a:t>φιλέω</a:t>
            </a:r>
            <a:r>
              <a:rPr lang="en-US" dirty="0">
                <a:effectLst/>
              </a:rPr>
              <a:t>, “I </a:t>
            </a:r>
            <a:r>
              <a:rPr lang="en-US" dirty="0" smtClean="0">
                <a:effectLst/>
              </a:rPr>
              <a:t>love”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24420"/>
              </p:ext>
            </p:extLst>
          </p:nvPr>
        </p:nvGraphicFramePr>
        <p:xfrm>
          <a:off x="341436" y="1846385"/>
          <a:ext cx="11509129" cy="3970020"/>
        </p:xfrm>
        <a:graphic>
          <a:graphicData uri="http://schemas.openxmlformats.org/drawingml/2006/table">
            <a:tbl>
              <a:tblPr/>
              <a:tblGrid>
                <a:gridCol w="3039797">
                  <a:extLst>
                    <a:ext uri="{9D8B030D-6E8A-4147-A177-3AD203B41FA5}">
                      <a16:colId xmlns:a16="http://schemas.microsoft.com/office/drawing/2014/main" val="764500357"/>
                    </a:ext>
                  </a:extLst>
                </a:gridCol>
                <a:gridCol w="2258488">
                  <a:extLst>
                    <a:ext uri="{9D8B030D-6E8A-4147-A177-3AD203B41FA5}">
                      <a16:colId xmlns:a16="http://schemas.microsoft.com/office/drawing/2014/main" val="1839016969"/>
                    </a:ext>
                  </a:extLst>
                </a:gridCol>
                <a:gridCol w="1887027">
                  <a:extLst>
                    <a:ext uri="{9D8B030D-6E8A-4147-A177-3AD203B41FA5}">
                      <a16:colId xmlns:a16="http://schemas.microsoft.com/office/drawing/2014/main" val="596835515"/>
                    </a:ext>
                  </a:extLst>
                </a:gridCol>
                <a:gridCol w="4323817">
                  <a:extLst>
                    <a:ext uri="{9D8B030D-6E8A-4147-A177-3AD203B41FA5}">
                      <a16:colId xmlns:a16="http://schemas.microsoft.com/office/drawing/2014/main" val="217646508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 paradigm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4809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φιλ‑ῶ (φιλέ-ω)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love the house.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9421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φιλ‑εῖς (φιλέ-ες)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love the house.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45120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φιλ‑εῖ (φιλέ-ε)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He/she/it loves the house.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7756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sing. imperative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φίλει 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(φ</a:t>
                      </a: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ί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τὸν οἶκον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house!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8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6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Irregular verb. </a:t>
            </a:r>
            <a:r>
              <a:rPr lang="en-US" dirty="0" err="1">
                <a:effectLst/>
              </a:rPr>
              <a:t>εἰμι</a:t>
            </a:r>
            <a:r>
              <a:rPr lang="en-US" dirty="0">
                <a:effectLst/>
              </a:rPr>
              <a:t>, “am” (to be)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95038"/>
              </p:ext>
            </p:extLst>
          </p:nvPr>
        </p:nvGraphicFramePr>
        <p:xfrm>
          <a:off x="341436" y="1846385"/>
          <a:ext cx="11509129" cy="4221480"/>
        </p:xfrm>
        <a:graphic>
          <a:graphicData uri="http://schemas.openxmlformats.org/drawingml/2006/table">
            <a:tbl>
              <a:tblPr/>
              <a:tblGrid>
                <a:gridCol w="3039797">
                  <a:extLst>
                    <a:ext uri="{9D8B030D-6E8A-4147-A177-3AD203B41FA5}">
                      <a16:colId xmlns:a16="http://schemas.microsoft.com/office/drawing/2014/main" val="764500357"/>
                    </a:ext>
                  </a:extLst>
                </a:gridCol>
                <a:gridCol w="2258488">
                  <a:extLst>
                    <a:ext uri="{9D8B030D-6E8A-4147-A177-3AD203B41FA5}">
                      <a16:colId xmlns:a16="http://schemas.microsoft.com/office/drawing/2014/main" val="1839016969"/>
                    </a:ext>
                  </a:extLst>
                </a:gridCol>
                <a:gridCol w="1887027">
                  <a:extLst>
                    <a:ext uri="{9D8B030D-6E8A-4147-A177-3AD203B41FA5}">
                      <a16:colId xmlns:a16="http://schemas.microsoft.com/office/drawing/2014/main" val="596835515"/>
                    </a:ext>
                  </a:extLst>
                </a:gridCol>
                <a:gridCol w="4323817">
                  <a:extLst>
                    <a:ext uri="{9D8B030D-6E8A-4147-A177-3AD203B41FA5}">
                      <a16:colId xmlns:a16="http://schemas.microsoft.com/office/drawing/2014/main" val="217646508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 paradigm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4809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εἰμι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am strong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9421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are strong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45120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He/she/it is strong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7756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sing. imperative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strong!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8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Irregular verb. </a:t>
            </a:r>
            <a:r>
              <a:rPr lang="en-US" dirty="0" err="1">
                <a:effectLst/>
              </a:rPr>
              <a:t>εἰμι</a:t>
            </a:r>
            <a:r>
              <a:rPr lang="en-US" dirty="0">
                <a:effectLst/>
              </a:rPr>
              <a:t>, “am” (to be)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78702"/>
              </p:ext>
            </p:extLst>
          </p:nvPr>
        </p:nvGraphicFramePr>
        <p:xfrm>
          <a:off x="341436" y="1846385"/>
          <a:ext cx="11509129" cy="4221480"/>
        </p:xfrm>
        <a:graphic>
          <a:graphicData uri="http://schemas.openxmlformats.org/drawingml/2006/table">
            <a:tbl>
              <a:tblPr/>
              <a:tblGrid>
                <a:gridCol w="3039797">
                  <a:extLst>
                    <a:ext uri="{9D8B030D-6E8A-4147-A177-3AD203B41FA5}">
                      <a16:colId xmlns:a16="http://schemas.microsoft.com/office/drawing/2014/main" val="764500357"/>
                    </a:ext>
                  </a:extLst>
                </a:gridCol>
                <a:gridCol w="2258488">
                  <a:extLst>
                    <a:ext uri="{9D8B030D-6E8A-4147-A177-3AD203B41FA5}">
                      <a16:colId xmlns:a16="http://schemas.microsoft.com/office/drawing/2014/main" val="1839016969"/>
                    </a:ext>
                  </a:extLst>
                </a:gridCol>
                <a:gridCol w="1887027">
                  <a:extLst>
                    <a:ext uri="{9D8B030D-6E8A-4147-A177-3AD203B41FA5}">
                      <a16:colId xmlns:a16="http://schemas.microsoft.com/office/drawing/2014/main" val="596835515"/>
                    </a:ext>
                  </a:extLst>
                </a:gridCol>
                <a:gridCol w="4323817">
                  <a:extLst>
                    <a:ext uri="{9D8B030D-6E8A-4147-A177-3AD203B41FA5}">
                      <a16:colId xmlns:a16="http://schemas.microsoft.com/office/drawing/2014/main" val="217646508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 paradigm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4809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εἰμι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am strong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9421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εἶ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 are strong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45120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singular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ἐστιν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He/she/it is strong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7756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sing. imperative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ἴσθι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ἰσχυρά / ἰσχυρός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strong!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8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2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Function/Syntax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 — “subject”</a:t>
            </a:r>
          </a:p>
          <a:p>
            <a:r>
              <a:rPr lang="en-US" dirty="0" smtClean="0"/>
              <a:t>LV — “linking verb”</a:t>
            </a:r>
          </a:p>
          <a:p>
            <a:r>
              <a:rPr lang="en-US" dirty="0" smtClean="0"/>
              <a:t>TV — “transitive verb”</a:t>
            </a:r>
          </a:p>
          <a:p>
            <a:r>
              <a:rPr lang="en-US" dirty="0" smtClean="0"/>
              <a:t>IV — “intransitive verb”</a:t>
            </a:r>
          </a:p>
          <a:p>
            <a:r>
              <a:rPr lang="en-US" dirty="0" smtClean="0"/>
              <a:t>C — “complement”</a:t>
            </a:r>
          </a:p>
          <a:p>
            <a:r>
              <a:rPr lang="en-US" dirty="0" smtClean="0"/>
              <a:t>DO — “direct object”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i="1" dirty="0" smtClean="0"/>
              <a:t>Dicaeopolis</a:t>
            </a:r>
            <a:r>
              <a:rPr lang="en-US" dirty="0" smtClean="0"/>
              <a:t> is on the farm</a:t>
            </a:r>
          </a:p>
          <a:p>
            <a:r>
              <a:rPr lang="en-US" dirty="0"/>
              <a:t>Dicaeopolis </a:t>
            </a:r>
            <a:r>
              <a:rPr lang="en-US" b="1" i="1" dirty="0"/>
              <a:t>is</a:t>
            </a:r>
            <a:r>
              <a:rPr lang="en-US" dirty="0"/>
              <a:t> on the farm</a:t>
            </a:r>
            <a:endParaRPr lang="en-US" dirty="0" smtClean="0"/>
          </a:p>
          <a:p>
            <a:r>
              <a:rPr lang="en-US" dirty="0" smtClean="0"/>
              <a:t>Dicaeopolis </a:t>
            </a:r>
            <a:r>
              <a:rPr lang="en-US" dirty="0"/>
              <a:t>is </a:t>
            </a:r>
            <a:r>
              <a:rPr lang="en-US" b="1" i="1" dirty="0"/>
              <a:t>a </a:t>
            </a:r>
            <a:r>
              <a:rPr lang="en-US" b="1" i="1" dirty="0" smtClean="0"/>
              <a:t>farmer</a:t>
            </a:r>
            <a:endParaRPr lang="en-US" b="1" dirty="0" smtClean="0"/>
          </a:p>
          <a:p>
            <a:r>
              <a:rPr lang="en-US" dirty="0" smtClean="0"/>
              <a:t>Dicaeopolis </a:t>
            </a:r>
            <a:r>
              <a:rPr lang="en-US" b="1" i="1" dirty="0" smtClean="0"/>
              <a:t>walks</a:t>
            </a:r>
            <a:r>
              <a:rPr lang="en-US" dirty="0" smtClean="0"/>
              <a:t> home</a:t>
            </a:r>
          </a:p>
          <a:p>
            <a:r>
              <a:rPr lang="en-US" dirty="0" smtClean="0"/>
              <a:t>Dicaeopolis </a:t>
            </a:r>
            <a:r>
              <a:rPr lang="en-US" b="1" i="1" dirty="0" smtClean="0"/>
              <a:t>loves</a:t>
            </a:r>
            <a:r>
              <a:rPr lang="en-US" dirty="0" smtClean="0"/>
              <a:t> his home</a:t>
            </a:r>
          </a:p>
          <a:p>
            <a:r>
              <a:rPr lang="en-US" dirty="0" smtClean="0"/>
              <a:t>Dicaeopolis loves </a:t>
            </a:r>
            <a:r>
              <a:rPr lang="en-US" b="1" i="1" dirty="0" smtClean="0"/>
              <a:t>his home</a:t>
            </a:r>
            <a:endParaRPr lang="en-US" b="1" dirty="0" smtClean="0"/>
          </a:p>
          <a:p>
            <a:r>
              <a:rPr lang="en-US" dirty="0" smtClean="0"/>
              <a:t>Dicaeopolis is </a:t>
            </a:r>
            <a:r>
              <a:rPr lang="en-US" b="1" i="1" dirty="0" smtClean="0"/>
              <a:t>good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13944" y="2104572"/>
            <a:ext cx="1988457" cy="145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13944" y="2525487"/>
            <a:ext cx="1988458" cy="145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59936" y="2975429"/>
            <a:ext cx="2435207" cy="8528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13944" y="3430591"/>
            <a:ext cx="1981199" cy="160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052678" y="3007629"/>
            <a:ext cx="2449723" cy="878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13944" y="4295890"/>
            <a:ext cx="1981199" cy="45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21608" y="3917949"/>
            <a:ext cx="2780794" cy="92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4380" y="5506184"/>
            <a:ext cx="9963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Grammar Concepts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http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://bingweb.binghamton.edu/~grk101/grammar_concepts.html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771</TotalTime>
  <Words>1657</Words>
  <Application>Microsoft Office PowerPoint</Application>
  <PresentationFormat>Widescreen</PresentationFormat>
  <Paragraphs>650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Gill Sans MT</vt:lpstr>
      <vt:lpstr>Palatino Linotype</vt:lpstr>
      <vt:lpstr>Times New Roman</vt:lpstr>
      <vt:lpstr>Wingdings</vt:lpstr>
      <vt:lpstr>grk101-102</vt:lpstr>
      <vt:lpstr>MS Org Chart</vt:lpstr>
      <vt:lpstr>elementary classical greek 1 (grk 101)</vt:lpstr>
      <vt:lpstr>Ch2 Alpha-Grammar Section</vt:lpstr>
      <vt:lpstr>“Omega” (aka thematic) verb. ἐλαύνω, “drive”</vt:lpstr>
      <vt:lpstr>“Omega” (aka thematic) verb. ἐλαύνω, “drive”</vt:lpstr>
      <vt:lpstr>Epsilon contract verb. φιλέω, “I love”</vt:lpstr>
      <vt:lpstr>Epsilon contract verb. φιλέω, “I love”</vt:lpstr>
      <vt:lpstr>Irregular verb. εἰμι, “am” (to be)</vt:lpstr>
      <vt:lpstr>Irregular verb. εἰμι, “am” (to be)</vt:lpstr>
      <vt:lpstr>Grammar Function/Syntax</vt:lpstr>
      <vt:lpstr>Ch2 Beta-Grammar Section</vt:lpstr>
      <vt:lpstr>Noun Paradigms, 2nd Declension</vt:lpstr>
      <vt:lpstr>Noun Paradigms, 2nd Declension</vt:lpstr>
      <vt:lpstr>Noun Paradigms, 2nd Declension</vt:lpstr>
      <vt:lpstr>Noun Paradigms, 2nd Declension</vt:lpstr>
      <vt:lpstr>Verb Conjugation. λέγω, πον-έω, εἰμί, ἐλθεῖν</vt:lpstr>
      <vt:lpstr>Verb Conjugation. λέγω, πον-έω, εἰμί, ἐλθεῖν</vt:lpstr>
      <vt:lpstr>Verb Conjugation. λέγω, πον-έω, εἰμί, ἐλθεῖν</vt:lpstr>
      <vt:lpstr>Verb Conjugation. λέγω, πον-έω, εἰμί, ἐλθεῖν</vt:lpstr>
      <vt:lpstr>Verb Conjugation. λέγω, πον-έω, εἰμί, ἐλθεῖν</vt:lpstr>
      <vt:lpstr>Verb Conjugation. λέγω, πον-έω, εἰμί, ἐλθεῖν</vt:lpstr>
      <vt:lpstr>Verb Conjugation. λέγω, πον-έω, εἰμί, ἐλθεῖν</vt:lpstr>
      <vt:lpstr>Verb Conjugation. λέγω, πον-έω, εἰμί, ἐλθεῖν</vt:lpstr>
      <vt:lpstr>οἶκος, ἄροτρον, μικρός. λέγω, πονέω, εἰμί, ἐλθεῖν</vt:lpstr>
      <vt:lpstr>Greek Language</vt:lpstr>
      <vt:lpstr>The Greek World</vt:lpstr>
      <vt:lpstr>Ancient versus Modern Greek</vt:lpstr>
      <vt:lpstr>Greek and English, Relationships?…</vt:lpstr>
      <vt:lpstr>Greek and Proto-Indo-European</vt:lpstr>
      <vt:lpstr>Stages of Greek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classical greek 1 (grk 101)</dc:title>
  <dc:creator>Scholtz, Andrew</dc:creator>
  <cp:lastModifiedBy>Scholtz, Andrew</cp:lastModifiedBy>
  <cp:revision>67</cp:revision>
  <cp:lastPrinted>2020-02-17T16:57:40Z</cp:lastPrinted>
  <dcterms:created xsi:type="dcterms:W3CDTF">2019-02-11T03:05:37Z</dcterms:created>
  <dcterms:modified xsi:type="dcterms:W3CDTF">2021-03-05T18:54:40Z</dcterms:modified>
</cp:coreProperties>
</file>