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4"/>
  </p:notesMasterIdLst>
  <p:handoutMasterIdLst>
    <p:handoutMasterId r:id="rId15"/>
  </p:handoutMasterIdLst>
  <p:sldIdLst>
    <p:sldId id="256" r:id="rId2"/>
    <p:sldId id="287" r:id="rId3"/>
    <p:sldId id="286" r:id="rId4"/>
    <p:sldId id="282" r:id="rId5"/>
    <p:sldId id="257" r:id="rId6"/>
    <p:sldId id="289" r:id="rId7"/>
    <p:sldId id="288" r:id="rId8"/>
    <p:sldId id="260" r:id="rId9"/>
    <p:sldId id="262" r:id="rId10"/>
    <p:sldId id="263" r:id="rId11"/>
    <p:sldId id="264" r:id="rId12"/>
    <p:sldId id="265" r:id="rId1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912" userDrawn="1">
          <p15:clr>
            <a:srgbClr val="A4A3A4"/>
          </p15:clr>
        </p15:guide>
        <p15:guide id="3" orient="horz" pos="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11" autoAdjust="0"/>
    <p:restoredTop sz="94660"/>
  </p:normalViewPr>
  <p:slideViewPr>
    <p:cSldViewPr snapToGrid="0" showGuides="1">
      <p:cViewPr varScale="1">
        <p:scale>
          <a:sx n="111" d="100"/>
          <a:sy n="111" d="100"/>
        </p:scale>
        <p:origin x="204" y="114"/>
      </p:cViewPr>
      <p:guideLst>
        <p:guide pos="912"/>
        <p:guide orient="horz" pos="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381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781D51-AFA9-45EE-B1D3-64BFD749E9CE}"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en-US"/>
        </a:p>
      </dgm:t>
    </dgm:pt>
    <dgm:pt modelId="{E169A37B-05C7-474E-B346-26D7E4AD42AC}">
      <dgm:prSet phldrT="[Text]" custT="1"/>
      <dgm:spPr/>
      <dgm:t>
        <a:bodyPr/>
        <a:lstStyle/>
        <a:p>
          <a:r>
            <a:rPr lang="en-US" sz="2800" i="1" dirty="0" smtClean="0"/>
            <a:t>polis</a:t>
          </a:r>
          <a:endParaRPr lang="en-US" sz="2800" i="1" dirty="0"/>
        </a:p>
      </dgm:t>
    </dgm:pt>
    <dgm:pt modelId="{9AB1C87B-C553-453A-88EC-167697C84B7A}" type="parTrans" cxnId="{B6306EB2-89C0-4CD4-80F2-56253FF6AA9D}">
      <dgm:prSet/>
      <dgm:spPr/>
      <dgm:t>
        <a:bodyPr/>
        <a:lstStyle/>
        <a:p>
          <a:endParaRPr lang="en-US" sz="1050"/>
        </a:p>
      </dgm:t>
    </dgm:pt>
    <dgm:pt modelId="{7A6A89BF-4B9B-4471-9E1E-FDF56C0ADE30}" type="sibTrans" cxnId="{B6306EB2-89C0-4CD4-80F2-56253FF6AA9D}">
      <dgm:prSet/>
      <dgm:spPr/>
      <dgm:t>
        <a:bodyPr/>
        <a:lstStyle/>
        <a:p>
          <a:endParaRPr lang="en-US" sz="1050"/>
        </a:p>
      </dgm:t>
    </dgm:pt>
    <dgm:pt modelId="{2A0CE026-75EB-4DC9-9D73-EF5A3CFAB440}">
      <dgm:prSet phldrT="[Text]" custT="1"/>
      <dgm:spPr/>
      <dgm:t>
        <a:bodyPr/>
        <a:lstStyle/>
        <a:p>
          <a:r>
            <a:rPr lang="en-US" sz="2800" dirty="0" smtClean="0"/>
            <a:t>deme</a:t>
          </a:r>
          <a:endParaRPr lang="en-US" sz="2800" dirty="0"/>
        </a:p>
      </dgm:t>
    </dgm:pt>
    <dgm:pt modelId="{5B324C4D-D9AA-493C-B353-9312DA3633E0}" type="parTrans" cxnId="{371F1F18-C41B-4CF1-8CB9-AFA323B3ADAE}">
      <dgm:prSet/>
      <dgm:spPr/>
      <dgm:t>
        <a:bodyPr/>
        <a:lstStyle/>
        <a:p>
          <a:endParaRPr lang="en-US" sz="1050"/>
        </a:p>
      </dgm:t>
    </dgm:pt>
    <dgm:pt modelId="{5F2B8F55-4B4D-40BF-870B-C93713504642}" type="sibTrans" cxnId="{371F1F18-C41B-4CF1-8CB9-AFA323B3ADAE}">
      <dgm:prSet/>
      <dgm:spPr/>
      <dgm:t>
        <a:bodyPr/>
        <a:lstStyle/>
        <a:p>
          <a:endParaRPr lang="en-US" sz="1050"/>
        </a:p>
      </dgm:t>
    </dgm:pt>
    <dgm:pt modelId="{2D5EBA65-A0B9-411C-9092-0A8EA034229F}">
      <dgm:prSet phldrT="[Text]" custT="1"/>
      <dgm:spPr/>
      <dgm:t>
        <a:bodyPr/>
        <a:lstStyle/>
        <a:p>
          <a:r>
            <a:rPr lang="en-US" sz="2800" i="1" dirty="0" smtClean="0"/>
            <a:t>oikos</a:t>
          </a:r>
          <a:endParaRPr lang="en-US" sz="2800" i="1" dirty="0"/>
        </a:p>
      </dgm:t>
    </dgm:pt>
    <dgm:pt modelId="{D0E766C8-8D2E-4B96-B3D6-E7A579CD3693}" type="parTrans" cxnId="{3B7FBE79-F2FB-4507-918D-CD25B5AB6CC2}">
      <dgm:prSet/>
      <dgm:spPr/>
      <dgm:t>
        <a:bodyPr/>
        <a:lstStyle/>
        <a:p>
          <a:endParaRPr lang="en-US" sz="1050"/>
        </a:p>
      </dgm:t>
    </dgm:pt>
    <dgm:pt modelId="{DC9AB639-A733-412B-AF74-136548204D26}" type="sibTrans" cxnId="{3B7FBE79-F2FB-4507-918D-CD25B5AB6CC2}">
      <dgm:prSet/>
      <dgm:spPr/>
      <dgm:t>
        <a:bodyPr/>
        <a:lstStyle/>
        <a:p>
          <a:endParaRPr lang="en-US" sz="1050"/>
        </a:p>
      </dgm:t>
    </dgm:pt>
    <dgm:pt modelId="{2C8F6E75-3688-4348-9A9F-E9D921B1DA31}">
      <dgm:prSet phldrT="[Text]" custT="1"/>
      <dgm:spPr/>
      <dgm:t>
        <a:bodyPr/>
        <a:lstStyle/>
        <a:p>
          <a:r>
            <a:rPr lang="en-US" sz="2800" i="1" dirty="0" smtClean="0"/>
            <a:t>oikos</a:t>
          </a:r>
          <a:endParaRPr lang="en-US" sz="2800" i="1" dirty="0"/>
        </a:p>
      </dgm:t>
    </dgm:pt>
    <dgm:pt modelId="{48D0A40E-A2D3-42BC-BCF4-6A524858C2E0}" type="parTrans" cxnId="{970382CE-D35D-4A86-A03A-5432DA4B3AC7}">
      <dgm:prSet/>
      <dgm:spPr/>
      <dgm:t>
        <a:bodyPr/>
        <a:lstStyle/>
        <a:p>
          <a:endParaRPr lang="en-US" sz="1050"/>
        </a:p>
      </dgm:t>
    </dgm:pt>
    <dgm:pt modelId="{E3906A30-F87E-4E12-B6E9-478C2B64C966}" type="sibTrans" cxnId="{970382CE-D35D-4A86-A03A-5432DA4B3AC7}">
      <dgm:prSet/>
      <dgm:spPr/>
      <dgm:t>
        <a:bodyPr/>
        <a:lstStyle/>
        <a:p>
          <a:endParaRPr lang="en-US" sz="1050"/>
        </a:p>
      </dgm:t>
    </dgm:pt>
    <dgm:pt modelId="{20B7EC32-AF4E-4BF8-83F7-9139C0A3C7CC}">
      <dgm:prSet phldrT="[Text]" custT="1"/>
      <dgm:spPr/>
      <dgm:t>
        <a:bodyPr/>
        <a:lstStyle/>
        <a:p>
          <a:r>
            <a:rPr lang="en-US" sz="2800" dirty="0" smtClean="0"/>
            <a:t>deme</a:t>
          </a:r>
          <a:endParaRPr lang="en-US" sz="2800" dirty="0"/>
        </a:p>
      </dgm:t>
    </dgm:pt>
    <dgm:pt modelId="{61609085-2E49-4DD1-9C2C-8696F1A3C23C}" type="parTrans" cxnId="{FF345917-F19D-47C9-9344-8312F4B12B08}">
      <dgm:prSet/>
      <dgm:spPr/>
      <dgm:t>
        <a:bodyPr/>
        <a:lstStyle/>
        <a:p>
          <a:endParaRPr lang="en-US" sz="1050"/>
        </a:p>
      </dgm:t>
    </dgm:pt>
    <dgm:pt modelId="{B5D2EFD3-1DD0-49CB-8AE6-4EEDC8141B1E}" type="sibTrans" cxnId="{FF345917-F19D-47C9-9344-8312F4B12B08}">
      <dgm:prSet/>
      <dgm:spPr/>
      <dgm:t>
        <a:bodyPr/>
        <a:lstStyle/>
        <a:p>
          <a:endParaRPr lang="en-US" sz="1050"/>
        </a:p>
      </dgm:t>
    </dgm:pt>
    <dgm:pt modelId="{460F3D4E-2EC0-4E1E-8B34-D6395190669C}">
      <dgm:prSet phldrT="[Text]" custT="1"/>
      <dgm:spPr/>
      <dgm:t>
        <a:bodyPr/>
        <a:lstStyle/>
        <a:p>
          <a:r>
            <a:rPr lang="en-US" sz="2800" i="1" dirty="0" smtClean="0"/>
            <a:t>oikos</a:t>
          </a:r>
          <a:endParaRPr lang="en-US" sz="2800" i="1" dirty="0"/>
        </a:p>
      </dgm:t>
    </dgm:pt>
    <dgm:pt modelId="{FC6C475A-39A6-48E4-8766-90DA11EA3EDE}" type="parTrans" cxnId="{5CC86FD0-0F7F-4E27-B75D-2F607E7E714F}">
      <dgm:prSet/>
      <dgm:spPr/>
      <dgm:t>
        <a:bodyPr/>
        <a:lstStyle/>
        <a:p>
          <a:endParaRPr lang="en-US" sz="1050"/>
        </a:p>
      </dgm:t>
    </dgm:pt>
    <dgm:pt modelId="{AC93B801-A0EB-4B28-AEED-D2A7AE9A49B3}" type="sibTrans" cxnId="{5CC86FD0-0F7F-4E27-B75D-2F607E7E714F}">
      <dgm:prSet/>
      <dgm:spPr/>
      <dgm:t>
        <a:bodyPr/>
        <a:lstStyle/>
        <a:p>
          <a:endParaRPr lang="en-US" sz="1050"/>
        </a:p>
      </dgm:t>
    </dgm:pt>
    <dgm:pt modelId="{448D458B-9595-4CFF-8298-B843D95D6C2A}">
      <dgm:prSet phldrT="[Text]" custT="1"/>
      <dgm:spPr/>
      <dgm:t>
        <a:bodyPr/>
        <a:lstStyle/>
        <a:p>
          <a:r>
            <a:rPr lang="en-US" sz="2800" i="1" dirty="0" smtClean="0"/>
            <a:t>oikos</a:t>
          </a:r>
          <a:endParaRPr lang="en-US" sz="2800" i="1" dirty="0"/>
        </a:p>
      </dgm:t>
    </dgm:pt>
    <dgm:pt modelId="{702B4456-041F-4E5F-8D41-512298D5A12A}" type="parTrans" cxnId="{202AC915-38A9-4D80-AB0C-588F9EA76413}">
      <dgm:prSet/>
      <dgm:spPr/>
      <dgm:t>
        <a:bodyPr/>
        <a:lstStyle/>
        <a:p>
          <a:endParaRPr lang="en-US" sz="1050"/>
        </a:p>
      </dgm:t>
    </dgm:pt>
    <dgm:pt modelId="{FB7088FA-731A-4871-B5D0-E38813B62439}" type="sibTrans" cxnId="{202AC915-38A9-4D80-AB0C-588F9EA76413}">
      <dgm:prSet/>
      <dgm:spPr/>
      <dgm:t>
        <a:bodyPr/>
        <a:lstStyle/>
        <a:p>
          <a:endParaRPr lang="en-US" sz="1050"/>
        </a:p>
      </dgm:t>
    </dgm:pt>
    <dgm:pt modelId="{B191886E-B23E-42E7-AF56-00FA772A1FDC}">
      <dgm:prSet phldrT="[Text]" custT="1"/>
      <dgm:spPr/>
      <dgm:t>
        <a:bodyPr/>
        <a:lstStyle/>
        <a:p>
          <a:r>
            <a:rPr lang="en-US" sz="2800" i="1" dirty="0" smtClean="0"/>
            <a:t>oikos</a:t>
          </a:r>
          <a:endParaRPr lang="en-US" sz="2800" i="1" dirty="0"/>
        </a:p>
      </dgm:t>
    </dgm:pt>
    <dgm:pt modelId="{45246637-5E1D-4283-8FD7-74197BB5FB63}" type="parTrans" cxnId="{5A2BA725-6BC4-42EA-BA76-B506BAFF4555}">
      <dgm:prSet/>
      <dgm:spPr/>
      <dgm:t>
        <a:bodyPr/>
        <a:lstStyle/>
        <a:p>
          <a:endParaRPr lang="en-US" sz="1600"/>
        </a:p>
      </dgm:t>
    </dgm:pt>
    <dgm:pt modelId="{8CE80451-2D7B-4B82-91E6-355EA8721356}" type="sibTrans" cxnId="{5A2BA725-6BC4-42EA-BA76-B506BAFF4555}">
      <dgm:prSet/>
      <dgm:spPr/>
      <dgm:t>
        <a:bodyPr/>
        <a:lstStyle/>
        <a:p>
          <a:endParaRPr lang="en-US" sz="1600"/>
        </a:p>
      </dgm:t>
    </dgm:pt>
    <dgm:pt modelId="{787985C7-34B0-4452-B40B-82E1A41B69A9}">
      <dgm:prSet phldrT="[Text]" custT="1"/>
      <dgm:spPr/>
      <dgm:t>
        <a:bodyPr/>
        <a:lstStyle/>
        <a:p>
          <a:r>
            <a:rPr lang="en-US" sz="2800" i="1" dirty="0" smtClean="0"/>
            <a:t>oikos</a:t>
          </a:r>
          <a:endParaRPr lang="en-US" sz="2800" i="1" dirty="0"/>
        </a:p>
      </dgm:t>
    </dgm:pt>
    <dgm:pt modelId="{78B77BEB-B29A-4FBC-989F-27CDA50B3084}" type="parTrans" cxnId="{ACA06D35-8CC2-49C6-BC8A-B87987B2E0CD}">
      <dgm:prSet/>
      <dgm:spPr/>
      <dgm:t>
        <a:bodyPr/>
        <a:lstStyle/>
        <a:p>
          <a:endParaRPr lang="en-US" sz="1600"/>
        </a:p>
      </dgm:t>
    </dgm:pt>
    <dgm:pt modelId="{9B1833B0-BBC6-4D0D-B442-5465E8650DD5}" type="sibTrans" cxnId="{ACA06D35-8CC2-49C6-BC8A-B87987B2E0CD}">
      <dgm:prSet/>
      <dgm:spPr/>
      <dgm:t>
        <a:bodyPr/>
        <a:lstStyle/>
        <a:p>
          <a:endParaRPr lang="en-US" sz="1600"/>
        </a:p>
      </dgm:t>
    </dgm:pt>
    <dgm:pt modelId="{B4F05562-ACD3-4B14-9DAD-52E61888B2C7}" type="pres">
      <dgm:prSet presAssocID="{EF781D51-AFA9-45EE-B1D3-64BFD749E9CE}" presName="hierChild1" presStyleCnt="0">
        <dgm:presLayoutVars>
          <dgm:chPref val="1"/>
          <dgm:dir/>
          <dgm:animOne val="branch"/>
          <dgm:animLvl val="lvl"/>
          <dgm:resizeHandles/>
        </dgm:presLayoutVars>
      </dgm:prSet>
      <dgm:spPr/>
      <dgm:t>
        <a:bodyPr/>
        <a:lstStyle/>
        <a:p>
          <a:endParaRPr lang="en-US"/>
        </a:p>
      </dgm:t>
    </dgm:pt>
    <dgm:pt modelId="{C29E172A-DFA9-4B13-BF29-53032CFD050B}" type="pres">
      <dgm:prSet presAssocID="{E169A37B-05C7-474E-B346-26D7E4AD42AC}" presName="hierRoot1" presStyleCnt="0"/>
      <dgm:spPr/>
    </dgm:pt>
    <dgm:pt modelId="{B02282A7-AAD3-432E-828D-DB3DD6D0CB79}" type="pres">
      <dgm:prSet presAssocID="{E169A37B-05C7-474E-B346-26D7E4AD42AC}" presName="composite" presStyleCnt="0"/>
      <dgm:spPr/>
    </dgm:pt>
    <dgm:pt modelId="{0806FC2B-D215-473D-878C-37F98D6CB208}" type="pres">
      <dgm:prSet presAssocID="{E169A37B-05C7-474E-B346-26D7E4AD42AC}" presName="background" presStyleLbl="node0" presStyleIdx="0" presStyleCnt="1"/>
      <dgm:spPr/>
    </dgm:pt>
    <dgm:pt modelId="{43DDDA46-0D3C-422E-88D9-259940489A17}" type="pres">
      <dgm:prSet presAssocID="{E169A37B-05C7-474E-B346-26D7E4AD42AC}" presName="text" presStyleLbl="fgAcc0" presStyleIdx="0" presStyleCnt="1">
        <dgm:presLayoutVars>
          <dgm:chPref val="3"/>
        </dgm:presLayoutVars>
      </dgm:prSet>
      <dgm:spPr/>
      <dgm:t>
        <a:bodyPr/>
        <a:lstStyle/>
        <a:p>
          <a:endParaRPr lang="en-US"/>
        </a:p>
      </dgm:t>
    </dgm:pt>
    <dgm:pt modelId="{C6994BC8-50A1-4573-9551-028DB9BB23B3}" type="pres">
      <dgm:prSet presAssocID="{E169A37B-05C7-474E-B346-26D7E4AD42AC}" presName="hierChild2" presStyleCnt="0"/>
      <dgm:spPr/>
    </dgm:pt>
    <dgm:pt modelId="{51E7A759-E845-4125-9512-0479D7EBBAD9}" type="pres">
      <dgm:prSet presAssocID="{5B324C4D-D9AA-493C-B353-9312DA3633E0}" presName="Name10" presStyleLbl="parChTrans1D2" presStyleIdx="0" presStyleCnt="2"/>
      <dgm:spPr/>
      <dgm:t>
        <a:bodyPr/>
        <a:lstStyle/>
        <a:p>
          <a:endParaRPr lang="en-US"/>
        </a:p>
      </dgm:t>
    </dgm:pt>
    <dgm:pt modelId="{B58D207F-3769-4C8E-B7AE-BCB6AE212D10}" type="pres">
      <dgm:prSet presAssocID="{2A0CE026-75EB-4DC9-9D73-EF5A3CFAB440}" presName="hierRoot2" presStyleCnt="0"/>
      <dgm:spPr/>
    </dgm:pt>
    <dgm:pt modelId="{B0D3AE3F-AB00-43C2-8BED-35BD5CF0EFD0}" type="pres">
      <dgm:prSet presAssocID="{2A0CE026-75EB-4DC9-9D73-EF5A3CFAB440}" presName="composite2" presStyleCnt="0"/>
      <dgm:spPr/>
    </dgm:pt>
    <dgm:pt modelId="{626A6190-3D24-445D-A18B-8E1D4A0125A6}" type="pres">
      <dgm:prSet presAssocID="{2A0CE026-75EB-4DC9-9D73-EF5A3CFAB440}" presName="background2" presStyleLbl="node2" presStyleIdx="0" presStyleCnt="2"/>
      <dgm:spPr/>
    </dgm:pt>
    <dgm:pt modelId="{23308661-9ADD-4C2D-BBA7-60BE73F278E6}" type="pres">
      <dgm:prSet presAssocID="{2A0CE026-75EB-4DC9-9D73-EF5A3CFAB440}" presName="text2" presStyleLbl="fgAcc2" presStyleIdx="0" presStyleCnt="2">
        <dgm:presLayoutVars>
          <dgm:chPref val="3"/>
        </dgm:presLayoutVars>
      </dgm:prSet>
      <dgm:spPr/>
      <dgm:t>
        <a:bodyPr/>
        <a:lstStyle/>
        <a:p>
          <a:endParaRPr lang="en-US"/>
        </a:p>
      </dgm:t>
    </dgm:pt>
    <dgm:pt modelId="{4AD61057-0ADE-4FCB-9781-A557B41D0926}" type="pres">
      <dgm:prSet presAssocID="{2A0CE026-75EB-4DC9-9D73-EF5A3CFAB440}" presName="hierChild3" presStyleCnt="0"/>
      <dgm:spPr/>
    </dgm:pt>
    <dgm:pt modelId="{A95D2910-CD48-4730-A403-A24F6B3EC21F}" type="pres">
      <dgm:prSet presAssocID="{45246637-5E1D-4283-8FD7-74197BB5FB63}" presName="Name17" presStyleLbl="parChTrans1D3" presStyleIdx="0" presStyleCnt="6"/>
      <dgm:spPr/>
      <dgm:t>
        <a:bodyPr/>
        <a:lstStyle/>
        <a:p>
          <a:endParaRPr lang="en-US"/>
        </a:p>
      </dgm:t>
    </dgm:pt>
    <dgm:pt modelId="{B92E389D-4F5B-4705-B991-282839BE260C}" type="pres">
      <dgm:prSet presAssocID="{B191886E-B23E-42E7-AF56-00FA772A1FDC}" presName="hierRoot3" presStyleCnt="0"/>
      <dgm:spPr/>
    </dgm:pt>
    <dgm:pt modelId="{D4A90454-D586-4BD7-88DB-8081CB8324AB}" type="pres">
      <dgm:prSet presAssocID="{B191886E-B23E-42E7-AF56-00FA772A1FDC}" presName="composite3" presStyleCnt="0"/>
      <dgm:spPr/>
    </dgm:pt>
    <dgm:pt modelId="{0EE2A802-FC3B-4E65-ADF0-7E6E8D1ADC62}" type="pres">
      <dgm:prSet presAssocID="{B191886E-B23E-42E7-AF56-00FA772A1FDC}" presName="background3" presStyleLbl="node3" presStyleIdx="0" presStyleCnt="6"/>
      <dgm:spPr/>
    </dgm:pt>
    <dgm:pt modelId="{F2CD3DCF-345B-4142-AD40-F6A64E91601D}" type="pres">
      <dgm:prSet presAssocID="{B191886E-B23E-42E7-AF56-00FA772A1FDC}" presName="text3" presStyleLbl="fgAcc3" presStyleIdx="0" presStyleCnt="6">
        <dgm:presLayoutVars>
          <dgm:chPref val="3"/>
        </dgm:presLayoutVars>
      </dgm:prSet>
      <dgm:spPr/>
      <dgm:t>
        <a:bodyPr/>
        <a:lstStyle/>
        <a:p>
          <a:endParaRPr lang="en-US"/>
        </a:p>
      </dgm:t>
    </dgm:pt>
    <dgm:pt modelId="{6316D8A4-B346-4104-ABA7-769FCB931A4F}" type="pres">
      <dgm:prSet presAssocID="{B191886E-B23E-42E7-AF56-00FA772A1FDC}" presName="hierChild4" presStyleCnt="0"/>
      <dgm:spPr/>
    </dgm:pt>
    <dgm:pt modelId="{A54BFCCA-14F0-40BD-BA22-E2C7174643EC}" type="pres">
      <dgm:prSet presAssocID="{D0E766C8-8D2E-4B96-B3D6-E7A579CD3693}" presName="Name17" presStyleLbl="parChTrans1D3" presStyleIdx="1" presStyleCnt="6"/>
      <dgm:spPr/>
      <dgm:t>
        <a:bodyPr/>
        <a:lstStyle/>
        <a:p>
          <a:endParaRPr lang="en-US"/>
        </a:p>
      </dgm:t>
    </dgm:pt>
    <dgm:pt modelId="{4884AA17-FB87-4F64-B120-74E8BAB27CAF}" type="pres">
      <dgm:prSet presAssocID="{2D5EBA65-A0B9-411C-9092-0A8EA034229F}" presName="hierRoot3" presStyleCnt="0"/>
      <dgm:spPr/>
    </dgm:pt>
    <dgm:pt modelId="{CD649C42-E300-421A-BAD8-152E7E26482E}" type="pres">
      <dgm:prSet presAssocID="{2D5EBA65-A0B9-411C-9092-0A8EA034229F}" presName="composite3" presStyleCnt="0"/>
      <dgm:spPr/>
    </dgm:pt>
    <dgm:pt modelId="{A4BDBFF3-DDF5-4DD7-9770-336406F1D1DF}" type="pres">
      <dgm:prSet presAssocID="{2D5EBA65-A0B9-411C-9092-0A8EA034229F}" presName="background3" presStyleLbl="node3" presStyleIdx="1" presStyleCnt="6"/>
      <dgm:spPr/>
    </dgm:pt>
    <dgm:pt modelId="{D95FBC31-B284-436E-ACCA-1F2210ADE100}" type="pres">
      <dgm:prSet presAssocID="{2D5EBA65-A0B9-411C-9092-0A8EA034229F}" presName="text3" presStyleLbl="fgAcc3" presStyleIdx="1" presStyleCnt="6">
        <dgm:presLayoutVars>
          <dgm:chPref val="3"/>
        </dgm:presLayoutVars>
      </dgm:prSet>
      <dgm:spPr/>
      <dgm:t>
        <a:bodyPr/>
        <a:lstStyle/>
        <a:p>
          <a:endParaRPr lang="en-US"/>
        </a:p>
      </dgm:t>
    </dgm:pt>
    <dgm:pt modelId="{B20BD429-E9BE-46D4-8AE6-5D55CF4C0C71}" type="pres">
      <dgm:prSet presAssocID="{2D5EBA65-A0B9-411C-9092-0A8EA034229F}" presName="hierChild4" presStyleCnt="0"/>
      <dgm:spPr/>
    </dgm:pt>
    <dgm:pt modelId="{126A0E7A-E20F-4401-8C22-44752648D6E9}" type="pres">
      <dgm:prSet presAssocID="{48D0A40E-A2D3-42BC-BCF4-6A524858C2E0}" presName="Name17" presStyleLbl="parChTrans1D3" presStyleIdx="2" presStyleCnt="6"/>
      <dgm:spPr/>
      <dgm:t>
        <a:bodyPr/>
        <a:lstStyle/>
        <a:p>
          <a:endParaRPr lang="en-US"/>
        </a:p>
      </dgm:t>
    </dgm:pt>
    <dgm:pt modelId="{4B68F709-FC98-476B-8716-BB03CF67D3E2}" type="pres">
      <dgm:prSet presAssocID="{2C8F6E75-3688-4348-9A9F-E9D921B1DA31}" presName="hierRoot3" presStyleCnt="0"/>
      <dgm:spPr/>
    </dgm:pt>
    <dgm:pt modelId="{0627D104-07B9-4649-929D-87BB2D6E4117}" type="pres">
      <dgm:prSet presAssocID="{2C8F6E75-3688-4348-9A9F-E9D921B1DA31}" presName="composite3" presStyleCnt="0"/>
      <dgm:spPr/>
    </dgm:pt>
    <dgm:pt modelId="{390686CA-E45A-4355-9DB0-24DDDE573179}" type="pres">
      <dgm:prSet presAssocID="{2C8F6E75-3688-4348-9A9F-E9D921B1DA31}" presName="background3" presStyleLbl="node3" presStyleIdx="2" presStyleCnt="6"/>
      <dgm:spPr/>
      <dgm:t>
        <a:bodyPr/>
        <a:lstStyle/>
        <a:p>
          <a:endParaRPr lang="en-US"/>
        </a:p>
      </dgm:t>
    </dgm:pt>
    <dgm:pt modelId="{ED651F06-2C04-41E0-B30D-AE8F0D06D7F5}" type="pres">
      <dgm:prSet presAssocID="{2C8F6E75-3688-4348-9A9F-E9D921B1DA31}" presName="text3" presStyleLbl="fgAcc3" presStyleIdx="2" presStyleCnt="6">
        <dgm:presLayoutVars>
          <dgm:chPref val="3"/>
        </dgm:presLayoutVars>
      </dgm:prSet>
      <dgm:spPr/>
      <dgm:t>
        <a:bodyPr/>
        <a:lstStyle/>
        <a:p>
          <a:endParaRPr lang="en-US"/>
        </a:p>
      </dgm:t>
    </dgm:pt>
    <dgm:pt modelId="{1CC1FDF7-30BC-443A-8D62-D362302B8260}" type="pres">
      <dgm:prSet presAssocID="{2C8F6E75-3688-4348-9A9F-E9D921B1DA31}" presName="hierChild4" presStyleCnt="0"/>
      <dgm:spPr/>
    </dgm:pt>
    <dgm:pt modelId="{D0049A84-4CA5-4A3F-ADE1-562EC55F85C6}" type="pres">
      <dgm:prSet presAssocID="{61609085-2E49-4DD1-9C2C-8696F1A3C23C}" presName="Name10" presStyleLbl="parChTrans1D2" presStyleIdx="1" presStyleCnt="2"/>
      <dgm:spPr/>
      <dgm:t>
        <a:bodyPr/>
        <a:lstStyle/>
        <a:p>
          <a:endParaRPr lang="en-US"/>
        </a:p>
      </dgm:t>
    </dgm:pt>
    <dgm:pt modelId="{4B7F9699-7F64-4170-AD61-CE17468D00B6}" type="pres">
      <dgm:prSet presAssocID="{20B7EC32-AF4E-4BF8-83F7-9139C0A3C7CC}" presName="hierRoot2" presStyleCnt="0"/>
      <dgm:spPr/>
    </dgm:pt>
    <dgm:pt modelId="{5E27D7BC-CBD6-492C-B018-CC6C71FB5E7A}" type="pres">
      <dgm:prSet presAssocID="{20B7EC32-AF4E-4BF8-83F7-9139C0A3C7CC}" presName="composite2" presStyleCnt="0"/>
      <dgm:spPr/>
    </dgm:pt>
    <dgm:pt modelId="{6E3CFD77-67E8-420C-A9DB-C638DD35E4C7}" type="pres">
      <dgm:prSet presAssocID="{20B7EC32-AF4E-4BF8-83F7-9139C0A3C7CC}" presName="background2" presStyleLbl="node2" presStyleIdx="1" presStyleCnt="2"/>
      <dgm:spPr/>
    </dgm:pt>
    <dgm:pt modelId="{10A79FE5-82C4-477D-83A3-179B36F8490C}" type="pres">
      <dgm:prSet presAssocID="{20B7EC32-AF4E-4BF8-83F7-9139C0A3C7CC}" presName="text2" presStyleLbl="fgAcc2" presStyleIdx="1" presStyleCnt="2">
        <dgm:presLayoutVars>
          <dgm:chPref val="3"/>
        </dgm:presLayoutVars>
      </dgm:prSet>
      <dgm:spPr/>
      <dgm:t>
        <a:bodyPr/>
        <a:lstStyle/>
        <a:p>
          <a:endParaRPr lang="en-US"/>
        </a:p>
      </dgm:t>
    </dgm:pt>
    <dgm:pt modelId="{845667F2-C6E7-42A3-BCD2-477E97139680}" type="pres">
      <dgm:prSet presAssocID="{20B7EC32-AF4E-4BF8-83F7-9139C0A3C7CC}" presName="hierChild3" presStyleCnt="0"/>
      <dgm:spPr/>
    </dgm:pt>
    <dgm:pt modelId="{C2647A08-09FB-4F70-8F50-F8132A8297C6}" type="pres">
      <dgm:prSet presAssocID="{FC6C475A-39A6-48E4-8766-90DA11EA3EDE}" presName="Name17" presStyleLbl="parChTrans1D3" presStyleIdx="3" presStyleCnt="6"/>
      <dgm:spPr/>
      <dgm:t>
        <a:bodyPr/>
        <a:lstStyle/>
        <a:p>
          <a:endParaRPr lang="en-US"/>
        </a:p>
      </dgm:t>
    </dgm:pt>
    <dgm:pt modelId="{B5E2B96B-C73C-4509-8D96-7CD437BC9126}" type="pres">
      <dgm:prSet presAssocID="{460F3D4E-2EC0-4E1E-8B34-D6395190669C}" presName="hierRoot3" presStyleCnt="0"/>
      <dgm:spPr/>
    </dgm:pt>
    <dgm:pt modelId="{0AEEACEF-18FF-4C0B-96F7-03A2E5D5D83A}" type="pres">
      <dgm:prSet presAssocID="{460F3D4E-2EC0-4E1E-8B34-D6395190669C}" presName="composite3" presStyleCnt="0"/>
      <dgm:spPr/>
    </dgm:pt>
    <dgm:pt modelId="{CAB3BE0D-8263-40B7-9F0C-BD61F12168D6}" type="pres">
      <dgm:prSet presAssocID="{460F3D4E-2EC0-4E1E-8B34-D6395190669C}" presName="background3" presStyleLbl="node3" presStyleIdx="3" presStyleCnt="6"/>
      <dgm:spPr/>
    </dgm:pt>
    <dgm:pt modelId="{EDDE8E05-FFB7-4F06-BABF-5C1F7F2C8739}" type="pres">
      <dgm:prSet presAssocID="{460F3D4E-2EC0-4E1E-8B34-D6395190669C}" presName="text3" presStyleLbl="fgAcc3" presStyleIdx="3" presStyleCnt="6">
        <dgm:presLayoutVars>
          <dgm:chPref val="3"/>
        </dgm:presLayoutVars>
      </dgm:prSet>
      <dgm:spPr/>
      <dgm:t>
        <a:bodyPr/>
        <a:lstStyle/>
        <a:p>
          <a:endParaRPr lang="en-US"/>
        </a:p>
      </dgm:t>
    </dgm:pt>
    <dgm:pt modelId="{3FD5F83E-BD58-4BC5-9694-76BEBDD9892D}" type="pres">
      <dgm:prSet presAssocID="{460F3D4E-2EC0-4E1E-8B34-D6395190669C}" presName="hierChild4" presStyleCnt="0"/>
      <dgm:spPr/>
    </dgm:pt>
    <dgm:pt modelId="{03B72D1E-D5AA-4353-B19C-7C2D167EC608}" type="pres">
      <dgm:prSet presAssocID="{702B4456-041F-4E5F-8D41-512298D5A12A}" presName="Name17" presStyleLbl="parChTrans1D3" presStyleIdx="4" presStyleCnt="6"/>
      <dgm:spPr/>
      <dgm:t>
        <a:bodyPr/>
        <a:lstStyle/>
        <a:p>
          <a:endParaRPr lang="en-US"/>
        </a:p>
      </dgm:t>
    </dgm:pt>
    <dgm:pt modelId="{6DF5C0D8-630B-4E71-8CB1-99EF97D72B42}" type="pres">
      <dgm:prSet presAssocID="{448D458B-9595-4CFF-8298-B843D95D6C2A}" presName="hierRoot3" presStyleCnt="0"/>
      <dgm:spPr/>
    </dgm:pt>
    <dgm:pt modelId="{93BF9D5F-6C28-4D3A-8DCF-8CB995EA370C}" type="pres">
      <dgm:prSet presAssocID="{448D458B-9595-4CFF-8298-B843D95D6C2A}" presName="composite3" presStyleCnt="0"/>
      <dgm:spPr/>
    </dgm:pt>
    <dgm:pt modelId="{CD596B62-3048-4BA5-AE2A-2CDC12F672A1}" type="pres">
      <dgm:prSet presAssocID="{448D458B-9595-4CFF-8298-B843D95D6C2A}" presName="background3" presStyleLbl="node3" presStyleIdx="4" presStyleCnt="6"/>
      <dgm:spPr/>
    </dgm:pt>
    <dgm:pt modelId="{810C7D59-07B9-429D-8ED5-13A15E6B0803}" type="pres">
      <dgm:prSet presAssocID="{448D458B-9595-4CFF-8298-B843D95D6C2A}" presName="text3" presStyleLbl="fgAcc3" presStyleIdx="4" presStyleCnt="6">
        <dgm:presLayoutVars>
          <dgm:chPref val="3"/>
        </dgm:presLayoutVars>
      </dgm:prSet>
      <dgm:spPr/>
      <dgm:t>
        <a:bodyPr/>
        <a:lstStyle/>
        <a:p>
          <a:endParaRPr lang="en-US"/>
        </a:p>
      </dgm:t>
    </dgm:pt>
    <dgm:pt modelId="{07F207A3-DC3D-4027-94B1-628CCA1DE783}" type="pres">
      <dgm:prSet presAssocID="{448D458B-9595-4CFF-8298-B843D95D6C2A}" presName="hierChild4" presStyleCnt="0"/>
      <dgm:spPr/>
    </dgm:pt>
    <dgm:pt modelId="{A11E6322-F907-45EE-8766-4588B23673A0}" type="pres">
      <dgm:prSet presAssocID="{78B77BEB-B29A-4FBC-989F-27CDA50B3084}" presName="Name17" presStyleLbl="parChTrans1D3" presStyleIdx="5" presStyleCnt="6"/>
      <dgm:spPr/>
      <dgm:t>
        <a:bodyPr/>
        <a:lstStyle/>
        <a:p>
          <a:endParaRPr lang="en-US"/>
        </a:p>
      </dgm:t>
    </dgm:pt>
    <dgm:pt modelId="{3FCD4874-1C8D-4247-9DCD-E9A011ECF0C6}" type="pres">
      <dgm:prSet presAssocID="{787985C7-34B0-4452-B40B-82E1A41B69A9}" presName="hierRoot3" presStyleCnt="0"/>
      <dgm:spPr/>
    </dgm:pt>
    <dgm:pt modelId="{85E6A975-101F-4752-A68B-BFAC1E082A99}" type="pres">
      <dgm:prSet presAssocID="{787985C7-34B0-4452-B40B-82E1A41B69A9}" presName="composite3" presStyleCnt="0"/>
      <dgm:spPr/>
    </dgm:pt>
    <dgm:pt modelId="{15580668-2B8C-4273-A3DE-35C00FE62BA8}" type="pres">
      <dgm:prSet presAssocID="{787985C7-34B0-4452-B40B-82E1A41B69A9}" presName="background3" presStyleLbl="node3" presStyleIdx="5" presStyleCnt="6"/>
      <dgm:spPr/>
    </dgm:pt>
    <dgm:pt modelId="{554C7D93-02D3-4E01-AD1D-D43638AE8256}" type="pres">
      <dgm:prSet presAssocID="{787985C7-34B0-4452-B40B-82E1A41B69A9}" presName="text3" presStyleLbl="fgAcc3" presStyleIdx="5" presStyleCnt="6">
        <dgm:presLayoutVars>
          <dgm:chPref val="3"/>
        </dgm:presLayoutVars>
      </dgm:prSet>
      <dgm:spPr/>
      <dgm:t>
        <a:bodyPr/>
        <a:lstStyle/>
        <a:p>
          <a:endParaRPr lang="en-US"/>
        </a:p>
      </dgm:t>
    </dgm:pt>
    <dgm:pt modelId="{82D4D8C5-CD10-4130-B1A9-D71A3B6A8827}" type="pres">
      <dgm:prSet presAssocID="{787985C7-34B0-4452-B40B-82E1A41B69A9}" presName="hierChild4" presStyleCnt="0"/>
      <dgm:spPr/>
    </dgm:pt>
  </dgm:ptLst>
  <dgm:cxnLst>
    <dgm:cxn modelId="{B6306EB2-89C0-4CD4-80F2-56253FF6AA9D}" srcId="{EF781D51-AFA9-45EE-B1D3-64BFD749E9CE}" destId="{E169A37B-05C7-474E-B346-26D7E4AD42AC}" srcOrd="0" destOrd="0" parTransId="{9AB1C87B-C553-453A-88EC-167697C84B7A}" sibTransId="{7A6A89BF-4B9B-4471-9E1E-FDF56C0ADE30}"/>
    <dgm:cxn modelId="{371F1F18-C41B-4CF1-8CB9-AFA323B3ADAE}" srcId="{E169A37B-05C7-474E-B346-26D7E4AD42AC}" destId="{2A0CE026-75EB-4DC9-9D73-EF5A3CFAB440}" srcOrd="0" destOrd="0" parTransId="{5B324C4D-D9AA-493C-B353-9312DA3633E0}" sibTransId="{5F2B8F55-4B4D-40BF-870B-C93713504642}"/>
    <dgm:cxn modelId="{F7BFE1FF-6552-46BC-BEF7-D44D7A7F79D9}" type="presOf" srcId="{2A0CE026-75EB-4DC9-9D73-EF5A3CFAB440}" destId="{23308661-9ADD-4C2D-BBA7-60BE73F278E6}" srcOrd="0" destOrd="0" presId="urn:microsoft.com/office/officeart/2005/8/layout/hierarchy1"/>
    <dgm:cxn modelId="{DD785F47-8525-458D-B799-94443ACB557C}" type="presOf" srcId="{20B7EC32-AF4E-4BF8-83F7-9139C0A3C7CC}" destId="{10A79FE5-82C4-477D-83A3-179B36F8490C}" srcOrd="0" destOrd="0" presId="urn:microsoft.com/office/officeart/2005/8/layout/hierarchy1"/>
    <dgm:cxn modelId="{E1F75C33-96F8-47D3-8CFF-61B9B72DA400}" type="presOf" srcId="{448D458B-9595-4CFF-8298-B843D95D6C2A}" destId="{810C7D59-07B9-429D-8ED5-13A15E6B0803}" srcOrd="0" destOrd="0" presId="urn:microsoft.com/office/officeart/2005/8/layout/hierarchy1"/>
    <dgm:cxn modelId="{FF345917-F19D-47C9-9344-8312F4B12B08}" srcId="{E169A37B-05C7-474E-B346-26D7E4AD42AC}" destId="{20B7EC32-AF4E-4BF8-83F7-9139C0A3C7CC}" srcOrd="1" destOrd="0" parTransId="{61609085-2E49-4DD1-9C2C-8696F1A3C23C}" sibTransId="{B5D2EFD3-1DD0-49CB-8AE6-4EEDC8141B1E}"/>
    <dgm:cxn modelId="{42F9CE29-D5D7-42B9-B51C-EBE0E0F8210F}" type="presOf" srcId="{E169A37B-05C7-474E-B346-26D7E4AD42AC}" destId="{43DDDA46-0D3C-422E-88D9-259940489A17}" srcOrd="0" destOrd="0" presId="urn:microsoft.com/office/officeart/2005/8/layout/hierarchy1"/>
    <dgm:cxn modelId="{3597C41E-00B4-489D-AB34-FBE18705120C}" type="presOf" srcId="{460F3D4E-2EC0-4E1E-8B34-D6395190669C}" destId="{EDDE8E05-FFB7-4F06-BABF-5C1F7F2C8739}" srcOrd="0" destOrd="0" presId="urn:microsoft.com/office/officeart/2005/8/layout/hierarchy1"/>
    <dgm:cxn modelId="{B79607A1-DB27-49C1-9E4C-05024D2CE29A}" type="presOf" srcId="{EF781D51-AFA9-45EE-B1D3-64BFD749E9CE}" destId="{B4F05562-ACD3-4B14-9DAD-52E61888B2C7}" srcOrd="0" destOrd="0" presId="urn:microsoft.com/office/officeart/2005/8/layout/hierarchy1"/>
    <dgm:cxn modelId="{F3366BF1-0C96-4FD8-ABBE-95A0B3F514C1}" type="presOf" srcId="{FC6C475A-39A6-48E4-8766-90DA11EA3EDE}" destId="{C2647A08-09FB-4F70-8F50-F8132A8297C6}" srcOrd="0" destOrd="0" presId="urn:microsoft.com/office/officeart/2005/8/layout/hierarchy1"/>
    <dgm:cxn modelId="{FF912CC8-2853-46C3-8661-85D40E83CF15}" type="presOf" srcId="{45246637-5E1D-4283-8FD7-74197BB5FB63}" destId="{A95D2910-CD48-4730-A403-A24F6B3EC21F}" srcOrd="0" destOrd="0" presId="urn:microsoft.com/office/officeart/2005/8/layout/hierarchy1"/>
    <dgm:cxn modelId="{970382CE-D35D-4A86-A03A-5432DA4B3AC7}" srcId="{2A0CE026-75EB-4DC9-9D73-EF5A3CFAB440}" destId="{2C8F6E75-3688-4348-9A9F-E9D921B1DA31}" srcOrd="2" destOrd="0" parTransId="{48D0A40E-A2D3-42BC-BCF4-6A524858C2E0}" sibTransId="{E3906A30-F87E-4E12-B6E9-478C2B64C966}"/>
    <dgm:cxn modelId="{5CC86FD0-0F7F-4E27-B75D-2F607E7E714F}" srcId="{20B7EC32-AF4E-4BF8-83F7-9139C0A3C7CC}" destId="{460F3D4E-2EC0-4E1E-8B34-D6395190669C}" srcOrd="0" destOrd="0" parTransId="{FC6C475A-39A6-48E4-8766-90DA11EA3EDE}" sibTransId="{AC93B801-A0EB-4B28-AEED-D2A7AE9A49B3}"/>
    <dgm:cxn modelId="{D415BCFE-D032-4A94-9744-7CCDAFA2B704}" type="presOf" srcId="{B191886E-B23E-42E7-AF56-00FA772A1FDC}" destId="{F2CD3DCF-345B-4142-AD40-F6A64E91601D}" srcOrd="0" destOrd="0" presId="urn:microsoft.com/office/officeart/2005/8/layout/hierarchy1"/>
    <dgm:cxn modelId="{EA9E90E3-39B5-40A6-BB50-1BD43BF87023}" type="presOf" srcId="{5B324C4D-D9AA-493C-B353-9312DA3633E0}" destId="{51E7A759-E845-4125-9512-0479D7EBBAD9}" srcOrd="0" destOrd="0" presId="urn:microsoft.com/office/officeart/2005/8/layout/hierarchy1"/>
    <dgm:cxn modelId="{81BDC66F-5EE5-4553-B209-8E8AA5BEE3A3}" type="presOf" srcId="{D0E766C8-8D2E-4B96-B3D6-E7A579CD3693}" destId="{A54BFCCA-14F0-40BD-BA22-E2C7174643EC}" srcOrd="0" destOrd="0" presId="urn:microsoft.com/office/officeart/2005/8/layout/hierarchy1"/>
    <dgm:cxn modelId="{202AC915-38A9-4D80-AB0C-588F9EA76413}" srcId="{20B7EC32-AF4E-4BF8-83F7-9139C0A3C7CC}" destId="{448D458B-9595-4CFF-8298-B843D95D6C2A}" srcOrd="1" destOrd="0" parTransId="{702B4456-041F-4E5F-8D41-512298D5A12A}" sibTransId="{FB7088FA-731A-4871-B5D0-E38813B62439}"/>
    <dgm:cxn modelId="{E9698256-FB1D-4DFD-9E42-D6BB351CEDF6}" type="presOf" srcId="{2D5EBA65-A0B9-411C-9092-0A8EA034229F}" destId="{D95FBC31-B284-436E-ACCA-1F2210ADE100}" srcOrd="0" destOrd="0" presId="urn:microsoft.com/office/officeart/2005/8/layout/hierarchy1"/>
    <dgm:cxn modelId="{3B7FBE79-F2FB-4507-918D-CD25B5AB6CC2}" srcId="{2A0CE026-75EB-4DC9-9D73-EF5A3CFAB440}" destId="{2D5EBA65-A0B9-411C-9092-0A8EA034229F}" srcOrd="1" destOrd="0" parTransId="{D0E766C8-8D2E-4B96-B3D6-E7A579CD3693}" sibTransId="{DC9AB639-A733-412B-AF74-136548204D26}"/>
    <dgm:cxn modelId="{D78F2AF6-6004-4DEC-BFC3-852F5C209A29}" type="presOf" srcId="{48D0A40E-A2D3-42BC-BCF4-6A524858C2E0}" destId="{126A0E7A-E20F-4401-8C22-44752648D6E9}" srcOrd="0" destOrd="0" presId="urn:microsoft.com/office/officeart/2005/8/layout/hierarchy1"/>
    <dgm:cxn modelId="{90581D26-686E-4AE3-A438-8429948B3693}" type="presOf" srcId="{78B77BEB-B29A-4FBC-989F-27CDA50B3084}" destId="{A11E6322-F907-45EE-8766-4588B23673A0}" srcOrd="0" destOrd="0" presId="urn:microsoft.com/office/officeart/2005/8/layout/hierarchy1"/>
    <dgm:cxn modelId="{4AF5FA76-C02C-4987-B45A-103679751008}" type="presOf" srcId="{61609085-2E49-4DD1-9C2C-8696F1A3C23C}" destId="{D0049A84-4CA5-4A3F-ADE1-562EC55F85C6}" srcOrd="0" destOrd="0" presId="urn:microsoft.com/office/officeart/2005/8/layout/hierarchy1"/>
    <dgm:cxn modelId="{ACA06D35-8CC2-49C6-BC8A-B87987B2E0CD}" srcId="{20B7EC32-AF4E-4BF8-83F7-9139C0A3C7CC}" destId="{787985C7-34B0-4452-B40B-82E1A41B69A9}" srcOrd="2" destOrd="0" parTransId="{78B77BEB-B29A-4FBC-989F-27CDA50B3084}" sibTransId="{9B1833B0-BBC6-4D0D-B442-5465E8650DD5}"/>
    <dgm:cxn modelId="{5A2BA725-6BC4-42EA-BA76-B506BAFF4555}" srcId="{2A0CE026-75EB-4DC9-9D73-EF5A3CFAB440}" destId="{B191886E-B23E-42E7-AF56-00FA772A1FDC}" srcOrd="0" destOrd="0" parTransId="{45246637-5E1D-4283-8FD7-74197BB5FB63}" sibTransId="{8CE80451-2D7B-4B82-91E6-355EA8721356}"/>
    <dgm:cxn modelId="{807E0280-97BF-499D-BEA9-617786CD4A14}" type="presOf" srcId="{787985C7-34B0-4452-B40B-82E1A41B69A9}" destId="{554C7D93-02D3-4E01-AD1D-D43638AE8256}" srcOrd="0" destOrd="0" presId="urn:microsoft.com/office/officeart/2005/8/layout/hierarchy1"/>
    <dgm:cxn modelId="{5F83BEA8-E659-424F-AD81-A1DA73471A71}" type="presOf" srcId="{702B4456-041F-4E5F-8D41-512298D5A12A}" destId="{03B72D1E-D5AA-4353-B19C-7C2D167EC608}" srcOrd="0" destOrd="0" presId="urn:microsoft.com/office/officeart/2005/8/layout/hierarchy1"/>
    <dgm:cxn modelId="{5B82C350-EE48-4140-ABFA-F3E1EAE2F933}" type="presOf" srcId="{2C8F6E75-3688-4348-9A9F-E9D921B1DA31}" destId="{ED651F06-2C04-41E0-B30D-AE8F0D06D7F5}" srcOrd="0" destOrd="0" presId="urn:microsoft.com/office/officeart/2005/8/layout/hierarchy1"/>
    <dgm:cxn modelId="{CDD666F6-F5A2-41CE-A61D-D9B5074C47C4}" type="presParOf" srcId="{B4F05562-ACD3-4B14-9DAD-52E61888B2C7}" destId="{C29E172A-DFA9-4B13-BF29-53032CFD050B}" srcOrd="0" destOrd="0" presId="urn:microsoft.com/office/officeart/2005/8/layout/hierarchy1"/>
    <dgm:cxn modelId="{5238B32F-10AD-431F-9BC9-06E7E897B9DF}" type="presParOf" srcId="{C29E172A-DFA9-4B13-BF29-53032CFD050B}" destId="{B02282A7-AAD3-432E-828D-DB3DD6D0CB79}" srcOrd="0" destOrd="0" presId="urn:microsoft.com/office/officeart/2005/8/layout/hierarchy1"/>
    <dgm:cxn modelId="{AF0E1AD1-A6B5-4AE3-8499-D856840106FE}" type="presParOf" srcId="{B02282A7-AAD3-432E-828D-DB3DD6D0CB79}" destId="{0806FC2B-D215-473D-878C-37F98D6CB208}" srcOrd="0" destOrd="0" presId="urn:microsoft.com/office/officeart/2005/8/layout/hierarchy1"/>
    <dgm:cxn modelId="{EE386C0E-93B6-4360-B5F3-BBBBD05DD594}" type="presParOf" srcId="{B02282A7-AAD3-432E-828D-DB3DD6D0CB79}" destId="{43DDDA46-0D3C-422E-88D9-259940489A17}" srcOrd="1" destOrd="0" presId="urn:microsoft.com/office/officeart/2005/8/layout/hierarchy1"/>
    <dgm:cxn modelId="{FE3F710D-4B28-4FCB-B940-3795C83052BD}" type="presParOf" srcId="{C29E172A-DFA9-4B13-BF29-53032CFD050B}" destId="{C6994BC8-50A1-4573-9551-028DB9BB23B3}" srcOrd="1" destOrd="0" presId="urn:microsoft.com/office/officeart/2005/8/layout/hierarchy1"/>
    <dgm:cxn modelId="{728A5C5B-A5C3-487F-A77E-363AF43C196C}" type="presParOf" srcId="{C6994BC8-50A1-4573-9551-028DB9BB23B3}" destId="{51E7A759-E845-4125-9512-0479D7EBBAD9}" srcOrd="0" destOrd="0" presId="urn:microsoft.com/office/officeart/2005/8/layout/hierarchy1"/>
    <dgm:cxn modelId="{C11226C9-7350-48B3-8E18-0ED72A530BEA}" type="presParOf" srcId="{C6994BC8-50A1-4573-9551-028DB9BB23B3}" destId="{B58D207F-3769-4C8E-B7AE-BCB6AE212D10}" srcOrd="1" destOrd="0" presId="urn:microsoft.com/office/officeart/2005/8/layout/hierarchy1"/>
    <dgm:cxn modelId="{D8437258-7C1C-4505-9A79-D4D76784547F}" type="presParOf" srcId="{B58D207F-3769-4C8E-B7AE-BCB6AE212D10}" destId="{B0D3AE3F-AB00-43C2-8BED-35BD5CF0EFD0}" srcOrd="0" destOrd="0" presId="urn:microsoft.com/office/officeart/2005/8/layout/hierarchy1"/>
    <dgm:cxn modelId="{0180436B-BB1D-41F8-88B1-0B3267AD18D3}" type="presParOf" srcId="{B0D3AE3F-AB00-43C2-8BED-35BD5CF0EFD0}" destId="{626A6190-3D24-445D-A18B-8E1D4A0125A6}" srcOrd="0" destOrd="0" presId="urn:microsoft.com/office/officeart/2005/8/layout/hierarchy1"/>
    <dgm:cxn modelId="{0B10CBAB-5109-4AEE-A16F-42178F5C2200}" type="presParOf" srcId="{B0D3AE3F-AB00-43C2-8BED-35BD5CF0EFD0}" destId="{23308661-9ADD-4C2D-BBA7-60BE73F278E6}" srcOrd="1" destOrd="0" presId="urn:microsoft.com/office/officeart/2005/8/layout/hierarchy1"/>
    <dgm:cxn modelId="{360BC013-8825-4090-8CF2-7D8688628C75}" type="presParOf" srcId="{B58D207F-3769-4C8E-B7AE-BCB6AE212D10}" destId="{4AD61057-0ADE-4FCB-9781-A557B41D0926}" srcOrd="1" destOrd="0" presId="urn:microsoft.com/office/officeart/2005/8/layout/hierarchy1"/>
    <dgm:cxn modelId="{C66B9416-1D7E-4273-947A-39E2E4EA9A5B}" type="presParOf" srcId="{4AD61057-0ADE-4FCB-9781-A557B41D0926}" destId="{A95D2910-CD48-4730-A403-A24F6B3EC21F}" srcOrd="0" destOrd="0" presId="urn:microsoft.com/office/officeart/2005/8/layout/hierarchy1"/>
    <dgm:cxn modelId="{23BA1754-8EBD-448F-9F54-5D268815B40A}" type="presParOf" srcId="{4AD61057-0ADE-4FCB-9781-A557B41D0926}" destId="{B92E389D-4F5B-4705-B991-282839BE260C}" srcOrd="1" destOrd="0" presId="urn:microsoft.com/office/officeart/2005/8/layout/hierarchy1"/>
    <dgm:cxn modelId="{07205579-4B3B-4F44-A014-16BF87A5FDE1}" type="presParOf" srcId="{B92E389D-4F5B-4705-B991-282839BE260C}" destId="{D4A90454-D586-4BD7-88DB-8081CB8324AB}" srcOrd="0" destOrd="0" presId="urn:microsoft.com/office/officeart/2005/8/layout/hierarchy1"/>
    <dgm:cxn modelId="{489A3261-DBE3-49C2-AA3C-688FA2372477}" type="presParOf" srcId="{D4A90454-D586-4BD7-88DB-8081CB8324AB}" destId="{0EE2A802-FC3B-4E65-ADF0-7E6E8D1ADC62}" srcOrd="0" destOrd="0" presId="urn:microsoft.com/office/officeart/2005/8/layout/hierarchy1"/>
    <dgm:cxn modelId="{E1CF8AC2-E322-426A-835A-9F67731E06AD}" type="presParOf" srcId="{D4A90454-D586-4BD7-88DB-8081CB8324AB}" destId="{F2CD3DCF-345B-4142-AD40-F6A64E91601D}" srcOrd="1" destOrd="0" presId="urn:microsoft.com/office/officeart/2005/8/layout/hierarchy1"/>
    <dgm:cxn modelId="{D0E541EF-13A1-4455-8A5E-E40F3D543C47}" type="presParOf" srcId="{B92E389D-4F5B-4705-B991-282839BE260C}" destId="{6316D8A4-B346-4104-ABA7-769FCB931A4F}" srcOrd="1" destOrd="0" presId="urn:microsoft.com/office/officeart/2005/8/layout/hierarchy1"/>
    <dgm:cxn modelId="{BE5FDD40-1839-4EB6-8C40-1512A98435E9}" type="presParOf" srcId="{4AD61057-0ADE-4FCB-9781-A557B41D0926}" destId="{A54BFCCA-14F0-40BD-BA22-E2C7174643EC}" srcOrd="2" destOrd="0" presId="urn:microsoft.com/office/officeart/2005/8/layout/hierarchy1"/>
    <dgm:cxn modelId="{F3C17378-E277-4345-83FE-4C15C4A27B5A}" type="presParOf" srcId="{4AD61057-0ADE-4FCB-9781-A557B41D0926}" destId="{4884AA17-FB87-4F64-B120-74E8BAB27CAF}" srcOrd="3" destOrd="0" presId="urn:microsoft.com/office/officeart/2005/8/layout/hierarchy1"/>
    <dgm:cxn modelId="{F6D84925-767A-48C3-9D56-0E1726F1B098}" type="presParOf" srcId="{4884AA17-FB87-4F64-B120-74E8BAB27CAF}" destId="{CD649C42-E300-421A-BAD8-152E7E26482E}" srcOrd="0" destOrd="0" presId="urn:microsoft.com/office/officeart/2005/8/layout/hierarchy1"/>
    <dgm:cxn modelId="{58ABB3A9-16F0-4F44-9184-E9A89D53CDDE}" type="presParOf" srcId="{CD649C42-E300-421A-BAD8-152E7E26482E}" destId="{A4BDBFF3-DDF5-4DD7-9770-336406F1D1DF}" srcOrd="0" destOrd="0" presId="urn:microsoft.com/office/officeart/2005/8/layout/hierarchy1"/>
    <dgm:cxn modelId="{B75A2C13-422E-48DD-A7CE-8A7A8FAE4206}" type="presParOf" srcId="{CD649C42-E300-421A-BAD8-152E7E26482E}" destId="{D95FBC31-B284-436E-ACCA-1F2210ADE100}" srcOrd="1" destOrd="0" presId="urn:microsoft.com/office/officeart/2005/8/layout/hierarchy1"/>
    <dgm:cxn modelId="{DC486648-9D8F-40A2-9C10-15E1145E57DF}" type="presParOf" srcId="{4884AA17-FB87-4F64-B120-74E8BAB27CAF}" destId="{B20BD429-E9BE-46D4-8AE6-5D55CF4C0C71}" srcOrd="1" destOrd="0" presId="urn:microsoft.com/office/officeart/2005/8/layout/hierarchy1"/>
    <dgm:cxn modelId="{F5923D57-884D-4F27-8E60-F25E6A538AB8}" type="presParOf" srcId="{4AD61057-0ADE-4FCB-9781-A557B41D0926}" destId="{126A0E7A-E20F-4401-8C22-44752648D6E9}" srcOrd="4" destOrd="0" presId="urn:microsoft.com/office/officeart/2005/8/layout/hierarchy1"/>
    <dgm:cxn modelId="{42823BB1-C2D6-439E-8BE3-E402CD578977}" type="presParOf" srcId="{4AD61057-0ADE-4FCB-9781-A557B41D0926}" destId="{4B68F709-FC98-476B-8716-BB03CF67D3E2}" srcOrd="5" destOrd="0" presId="urn:microsoft.com/office/officeart/2005/8/layout/hierarchy1"/>
    <dgm:cxn modelId="{90B7DBA5-5C22-4E15-9A48-A69C503092ED}" type="presParOf" srcId="{4B68F709-FC98-476B-8716-BB03CF67D3E2}" destId="{0627D104-07B9-4649-929D-87BB2D6E4117}" srcOrd="0" destOrd="0" presId="urn:microsoft.com/office/officeart/2005/8/layout/hierarchy1"/>
    <dgm:cxn modelId="{A621FD9B-61B6-41D5-9B71-BF18359899C4}" type="presParOf" srcId="{0627D104-07B9-4649-929D-87BB2D6E4117}" destId="{390686CA-E45A-4355-9DB0-24DDDE573179}" srcOrd="0" destOrd="0" presId="urn:microsoft.com/office/officeart/2005/8/layout/hierarchy1"/>
    <dgm:cxn modelId="{497536CA-CCBB-41C5-B96F-47FE19243C8E}" type="presParOf" srcId="{0627D104-07B9-4649-929D-87BB2D6E4117}" destId="{ED651F06-2C04-41E0-B30D-AE8F0D06D7F5}" srcOrd="1" destOrd="0" presId="urn:microsoft.com/office/officeart/2005/8/layout/hierarchy1"/>
    <dgm:cxn modelId="{A68504B3-4494-4832-AFDB-48924038F449}" type="presParOf" srcId="{4B68F709-FC98-476B-8716-BB03CF67D3E2}" destId="{1CC1FDF7-30BC-443A-8D62-D362302B8260}" srcOrd="1" destOrd="0" presId="urn:microsoft.com/office/officeart/2005/8/layout/hierarchy1"/>
    <dgm:cxn modelId="{7D89FB9F-9F34-48D8-935F-7BCA2470D947}" type="presParOf" srcId="{C6994BC8-50A1-4573-9551-028DB9BB23B3}" destId="{D0049A84-4CA5-4A3F-ADE1-562EC55F85C6}" srcOrd="2" destOrd="0" presId="urn:microsoft.com/office/officeart/2005/8/layout/hierarchy1"/>
    <dgm:cxn modelId="{1F667852-C22B-41E8-989F-1360C0E47947}" type="presParOf" srcId="{C6994BC8-50A1-4573-9551-028DB9BB23B3}" destId="{4B7F9699-7F64-4170-AD61-CE17468D00B6}" srcOrd="3" destOrd="0" presId="urn:microsoft.com/office/officeart/2005/8/layout/hierarchy1"/>
    <dgm:cxn modelId="{4AABAB85-6864-456D-A059-C405CABD4E27}" type="presParOf" srcId="{4B7F9699-7F64-4170-AD61-CE17468D00B6}" destId="{5E27D7BC-CBD6-492C-B018-CC6C71FB5E7A}" srcOrd="0" destOrd="0" presId="urn:microsoft.com/office/officeart/2005/8/layout/hierarchy1"/>
    <dgm:cxn modelId="{9CE77054-D20C-4EB3-AC78-972E7DEE9CA8}" type="presParOf" srcId="{5E27D7BC-CBD6-492C-B018-CC6C71FB5E7A}" destId="{6E3CFD77-67E8-420C-A9DB-C638DD35E4C7}" srcOrd="0" destOrd="0" presId="urn:microsoft.com/office/officeart/2005/8/layout/hierarchy1"/>
    <dgm:cxn modelId="{79C34027-46D0-4CD8-B230-DA4320307487}" type="presParOf" srcId="{5E27D7BC-CBD6-492C-B018-CC6C71FB5E7A}" destId="{10A79FE5-82C4-477D-83A3-179B36F8490C}" srcOrd="1" destOrd="0" presId="urn:microsoft.com/office/officeart/2005/8/layout/hierarchy1"/>
    <dgm:cxn modelId="{44BA406B-423E-4E78-A335-313B12714BDF}" type="presParOf" srcId="{4B7F9699-7F64-4170-AD61-CE17468D00B6}" destId="{845667F2-C6E7-42A3-BCD2-477E97139680}" srcOrd="1" destOrd="0" presId="urn:microsoft.com/office/officeart/2005/8/layout/hierarchy1"/>
    <dgm:cxn modelId="{75BBA632-8288-40CD-956D-35D8C9282808}" type="presParOf" srcId="{845667F2-C6E7-42A3-BCD2-477E97139680}" destId="{C2647A08-09FB-4F70-8F50-F8132A8297C6}" srcOrd="0" destOrd="0" presId="urn:microsoft.com/office/officeart/2005/8/layout/hierarchy1"/>
    <dgm:cxn modelId="{47CCD3D2-D8B3-4C76-B591-D831DA50ADE4}" type="presParOf" srcId="{845667F2-C6E7-42A3-BCD2-477E97139680}" destId="{B5E2B96B-C73C-4509-8D96-7CD437BC9126}" srcOrd="1" destOrd="0" presId="urn:microsoft.com/office/officeart/2005/8/layout/hierarchy1"/>
    <dgm:cxn modelId="{26567744-AF24-4781-AEE5-5E4F8BBF43F4}" type="presParOf" srcId="{B5E2B96B-C73C-4509-8D96-7CD437BC9126}" destId="{0AEEACEF-18FF-4C0B-96F7-03A2E5D5D83A}" srcOrd="0" destOrd="0" presId="urn:microsoft.com/office/officeart/2005/8/layout/hierarchy1"/>
    <dgm:cxn modelId="{2726F8AE-5B9D-4C28-8CF4-DEEC23FC026E}" type="presParOf" srcId="{0AEEACEF-18FF-4C0B-96F7-03A2E5D5D83A}" destId="{CAB3BE0D-8263-40B7-9F0C-BD61F12168D6}" srcOrd="0" destOrd="0" presId="urn:microsoft.com/office/officeart/2005/8/layout/hierarchy1"/>
    <dgm:cxn modelId="{734816F2-9371-41EC-A198-16E779E00F59}" type="presParOf" srcId="{0AEEACEF-18FF-4C0B-96F7-03A2E5D5D83A}" destId="{EDDE8E05-FFB7-4F06-BABF-5C1F7F2C8739}" srcOrd="1" destOrd="0" presId="urn:microsoft.com/office/officeart/2005/8/layout/hierarchy1"/>
    <dgm:cxn modelId="{A517B011-2FA7-405C-85B2-F8E50BE6BB4A}" type="presParOf" srcId="{B5E2B96B-C73C-4509-8D96-7CD437BC9126}" destId="{3FD5F83E-BD58-4BC5-9694-76BEBDD9892D}" srcOrd="1" destOrd="0" presId="urn:microsoft.com/office/officeart/2005/8/layout/hierarchy1"/>
    <dgm:cxn modelId="{86B8250B-0387-4F83-8E37-CC0FAC7554C0}" type="presParOf" srcId="{845667F2-C6E7-42A3-BCD2-477E97139680}" destId="{03B72D1E-D5AA-4353-B19C-7C2D167EC608}" srcOrd="2" destOrd="0" presId="urn:microsoft.com/office/officeart/2005/8/layout/hierarchy1"/>
    <dgm:cxn modelId="{C8788BBE-50C2-4090-868F-5C8F62D42F89}" type="presParOf" srcId="{845667F2-C6E7-42A3-BCD2-477E97139680}" destId="{6DF5C0D8-630B-4E71-8CB1-99EF97D72B42}" srcOrd="3" destOrd="0" presId="urn:microsoft.com/office/officeart/2005/8/layout/hierarchy1"/>
    <dgm:cxn modelId="{3CC3401E-3FD9-4BE6-BD1C-6DC8BA12EE2B}" type="presParOf" srcId="{6DF5C0D8-630B-4E71-8CB1-99EF97D72B42}" destId="{93BF9D5F-6C28-4D3A-8DCF-8CB995EA370C}" srcOrd="0" destOrd="0" presId="urn:microsoft.com/office/officeart/2005/8/layout/hierarchy1"/>
    <dgm:cxn modelId="{A2940E7E-4429-4689-9C4D-853E9EEEAF02}" type="presParOf" srcId="{93BF9D5F-6C28-4D3A-8DCF-8CB995EA370C}" destId="{CD596B62-3048-4BA5-AE2A-2CDC12F672A1}" srcOrd="0" destOrd="0" presId="urn:microsoft.com/office/officeart/2005/8/layout/hierarchy1"/>
    <dgm:cxn modelId="{81DB7364-D90E-4862-BF1D-481D8EC400B8}" type="presParOf" srcId="{93BF9D5F-6C28-4D3A-8DCF-8CB995EA370C}" destId="{810C7D59-07B9-429D-8ED5-13A15E6B0803}" srcOrd="1" destOrd="0" presId="urn:microsoft.com/office/officeart/2005/8/layout/hierarchy1"/>
    <dgm:cxn modelId="{29BADF28-0F7B-41BA-8D20-DF8F2AA7EDE9}" type="presParOf" srcId="{6DF5C0D8-630B-4E71-8CB1-99EF97D72B42}" destId="{07F207A3-DC3D-4027-94B1-628CCA1DE783}" srcOrd="1" destOrd="0" presId="urn:microsoft.com/office/officeart/2005/8/layout/hierarchy1"/>
    <dgm:cxn modelId="{C0CB8CE1-3E70-4E66-850D-E531CA4773D7}" type="presParOf" srcId="{845667F2-C6E7-42A3-BCD2-477E97139680}" destId="{A11E6322-F907-45EE-8766-4588B23673A0}" srcOrd="4" destOrd="0" presId="urn:microsoft.com/office/officeart/2005/8/layout/hierarchy1"/>
    <dgm:cxn modelId="{53F96FF2-25DA-4706-9E1B-10C0C7B1B98A}" type="presParOf" srcId="{845667F2-C6E7-42A3-BCD2-477E97139680}" destId="{3FCD4874-1C8D-4247-9DCD-E9A011ECF0C6}" srcOrd="5" destOrd="0" presId="urn:microsoft.com/office/officeart/2005/8/layout/hierarchy1"/>
    <dgm:cxn modelId="{5341454A-20DA-4F66-A04B-8C04B442FEE4}" type="presParOf" srcId="{3FCD4874-1C8D-4247-9DCD-E9A011ECF0C6}" destId="{85E6A975-101F-4752-A68B-BFAC1E082A99}" srcOrd="0" destOrd="0" presId="urn:microsoft.com/office/officeart/2005/8/layout/hierarchy1"/>
    <dgm:cxn modelId="{622A24C1-274F-4295-A639-9A78A40F00D0}" type="presParOf" srcId="{85E6A975-101F-4752-A68B-BFAC1E082A99}" destId="{15580668-2B8C-4273-A3DE-35C00FE62BA8}" srcOrd="0" destOrd="0" presId="urn:microsoft.com/office/officeart/2005/8/layout/hierarchy1"/>
    <dgm:cxn modelId="{8168A0F0-1DC0-41A0-9B33-3E09B7CDC6DA}" type="presParOf" srcId="{85E6A975-101F-4752-A68B-BFAC1E082A99}" destId="{554C7D93-02D3-4E01-AD1D-D43638AE8256}" srcOrd="1" destOrd="0" presId="urn:microsoft.com/office/officeart/2005/8/layout/hierarchy1"/>
    <dgm:cxn modelId="{F97A77FD-8545-4E8C-91BC-D6868BA3898A}" type="presParOf" srcId="{3FCD4874-1C8D-4247-9DCD-E9A011ECF0C6}" destId="{82D4D8C5-CD10-4130-B1A9-D71A3B6A882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E6322-F907-45EE-8766-4588B23673A0}">
      <dsp:nvSpPr>
        <dsp:cNvPr id="0" name=""/>
        <dsp:cNvSpPr/>
      </dsp:nvSpPr>
      <dsp:spPr>
        <a:xfrm>
          <a:off x="6261545" y="2319488"/>
          <a:ext cx="1419911" cy="337874"/>
        </a:xfrm>
        <a:custGeom>
          <a:avLst/>
          <a:gdLst/>
          <a:ahLst/>
          <a:cxnLst/>
          <a:rect l="0" t="0" r="0" b="0"/>
          <a:pathLst>
            <a:path>
              <a:moveTo>
                <a:pt x="0" y="0"/>
              </a:moveTo>
              <a:lnTo>
                <a:pt x="0" y="230251"/>
              </a:lnTo>
              <a:lnTo>
                <a:pt x="1419911" y="230251"/>
              </a:lnTo>
              <a:lnTo>
                <a:pt x="1419911" y="33787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B72D1E-D5AA-4353-B19C-7C2D167EC608}">
      <dsp:nvSpPr>
        <dsp:cNvPr id="0" name=""/>
        <dsp:cNvSpPr/>
      </dsp:nvSpPr>
      <dsp:spPr>
        <a:xfrm>
          <a:off x="6215825" y="2319488"/>
          <a:ext cx="91440" cy="337874"/>
        </a:xfrm>
        <a:custGeom>
          <a:avLst/>
          <a:gdLst/>
          <a:ahLst/>
          <a:cxnLst/>
          <a:rect l="0" t="0" r="0" b="0"/>
          <a:pathLst>
            <a:path>
              <a:moveTo>
                <a:pt x="45720" y="0"/>
              </a:moveTo>
              <a:lnTo>
                <a:pt x="45720" y="33787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647A08-09FB-4F70-8F50-F8132A8297C6}">
      <dsp:nvSpPr>
        <dsp:cNvPr id="0" name=""/>
        <dsp:cNvSpPr/>
      </dsp:nvSpPr>
      <dsp:spPr>
        <a:xfrm>
          <a:off x="4841633" y="2319488"/>
          <a:ext cx="1419911" cy="337874"/>
        </a:xfrm>
        <a:custGeom>
          <a:avLst/>
          <a:gdLst/>
          <a:ahLst/>
          <a:cxnLst/>
          <a:rect l="0" t="0" r="0" b="0"/>
          <a:pathLst>
            <a:path>
              <a:moveTo>
                <a:pt x="1419911" y="0"/>
              </a:moveTo>
              <a:lnTo>
                <a:pt x="1419911" y="230251"/>
              </a:lnTo>
              <a:lnTo>
                <a:pt x="0" y="230251"/>
              </a:lnTo>
              <a:lnTo>
                <a:pt x="0" y="33787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049A84-4CA5-4A3F-ADE1-562EC55F85C6}">
      <dsp:nvSpPr>
        <dsp:cNvPr id="0" name=""/>
        <dsp:cNvSpPr/>
      </dsp:nvSpPr>
      <dsp:spPr>
        <a:xfrm>
          <a:off x="4131677" y="1243905"/>
          <a:ext cx="2129867" cy="337874"/>
        </a:xfrm>
        <a:custGeom>
          <a:avLst/>
          <a:gdLst/>
          <a:ahLst/>
          <a:cxnLst/>
          <a:rect l="0" t="0" r="0" b="0"/>
          <a:pathLst>
            <a:path>
              <a:moveTo>
                <a:pt x="0" y="0"/>
              </a:moveTo>
              <a:lnTo>
                <a:pt x="0" y="230251"/>
              </a:lnTo>
              <a:lnTo>
                <a:pt x="2129867" y="230251"/>
              </a:lnTo>
              <a:lnTo>
                <a:pt x="2129867" y="33787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6A0E7A-E20F-4401-8C22-44752648D6E9}">
      <dsp:nvSpPr>
        <dsp:cNvPr id="0" name=""/>
        <dsp:cNvSpPr/>
      </dsp:nvSpPr>
      <dsp:spPr>
        <a:xfrm>
          <a:off x="2001809" y="2319488"/>
          <a:ext cx="1419911" cy="337874"/>
        </a:xfrm>
        <a:custGeom>
          <a:avLst/>
          <a:gdLst/>
          <a:ahLst/>
          <a:cxnLst/>
          <a:rect l="0" t="0" r="0" b="0"/>
          <a:pathLst>
            <a:path>
              <a:moveTo>
                <a:pt x="0" y="0"/>
              </a:moveTo>
              <a:lnTo>
                <a:pt x="0" y="230251"/>
              </a:lnTo>
              <a:lnTo>
                <a:pt x="1419911" y="230251"/>
              </a:lnTo>
              <a:lnTo>
                <a:pt x="1419911" y="33787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4BFCCA-14F0-40BD-BA22-E2C7174643EC}">
      <dsp:nvSpPr>
        <dsp:cNvPr id="0" name=""/>
        <dsp:cNvSpPr/>
      </dsp:nvSpPr>
      <dsp:spPr>
        <a:xfrm>
          <a:off x="1956089" y="2319488"/>
          <a:ext cx="91440" cy="337874"/>
        </a:xfrm>
        <a:custGeom>
          <a:avLst/>
          <a:gdLst/>
          <a:ahLst/>
          <a:cxnLst/>
          <a:rect l="0" t="0" r="0" b="0"/>
          <a:pathLst>
            <a:path>
              <a:moveTo>
                <a:pt x="45720" y="0"/>
              </a:moveTo>
              <a:lnTo>
                <a:pt x="45720" y="33787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5D2910-CD48-4730-A403-A24F6B3EC21F}">
      <dsp:nvSpPr>
        <dsp:cNvPr id="0" name=""/>
        <dsp:cNvSpPr/>
      </dsp:nvSpPr>
      <dsp:spPr>
        <a:xfrm>
          <a:off x="581897" y="2319488"/>
          <a:ext cx="1419911" cy="337874"/>
        </a:xfrm>
        <a:custGeom>
          <a:avLst/>
          <a:gdLst/>
          <a:ahLst/>
          <a:cxnLst/>
          <a:rect l="0" t="0" r="0" b="0"/>
          <a:pathLst>
            <a:path>
              <a:moveTo>
                <a:pt x="1419911" y="0"/>
              </a:moveTo>
              <a:lnTo>
                <a:pt x="1419911" y="230251"/>
              </a:lnTo>
              <a:lnTo>
                <a:pt x="0" y="230251"/>
              </a:lnTo>
              <a:lnTo>
                <a:pt x="0" y="33787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7A759-E845-4125-9512-0479D7EBBAD9}">
      <dsp:nvSpPr>
        <dsp:cNvPr id="0" name=""/>
        <dsp:cNvSpPr/>
      </dsp:nvSpPr>
      <dsp:spPr>
        <a:xfrm>
          <a:off x="2001809" y="1243905"/>
          <a:ext cx="2129867" cy="337874"/>
        </a:xfrm>
        <a:custGeom>
          <a:avLst/>
          <a:gdLst/>
          <a:ahLst/>
          <a:cxnLst/>
          <a:rect l="0" t="0" r="0" b="0"/>
          <a:pathLst>
            <a:path>
              <a:moveTo>
                <a:pt x="2129867" y="0"/>
              </a:moveTo>
              <a:lnTo>
                <a:pt x="2129867" y="230251"/>
              </a:lnTo>
              <a:lnTo>
                <a:pt x="0" y="230251"/>
              </a:lnTo>
              <a:lnTo>
                <a:pt x="0" y="33787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06FC2B-D215-473D-878C-37F98D6CB208}">
      <dsp:nvSpPr>
        <dsp:cNvPr id="0" name=""/>
        <dsp:cNvSpPr/>
      </dsp:nvSpPr>
      <dsp:spPr>
        <a:xfrm>
          <a:off x="3550804" y="506196"/>
          <a:ext cx="1161746" cy="73770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DDA46-0D3C-422E-88D9-259940489A17}">
      <dsp:nvSpPr>
        <dsp:cNvPr id="0" name=""/>
        <dsp:cNvSpPr/>
      </dsp:nvSpPr>
      <dsp:spPr>
        <a:xfrm>
          <a:off x="3679887" y="628825"/>
          <a:ext cx="1161746" cy="737708"/>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i="1" kern="1200" dirty="0" smtClean="0"/>
            <a:t>polis</a:t>
          </a:r>
          <a:endParaRPr lang="en-US" sz="2800" i="1" kern="1200" dirty="0"/>
        </a:p>
      </dsp:txBody>
      <dsp:txXfrm>
        <a:off x="3701494" y="650432"/>
        <a:ext cx="1118532" cy="694494"/>
      </dsp:txXfrm>
    </dsp:sp>
    <dsp:sp modelId="{626A6190-3D24-445D-A18B-8E1D4A0125A6}">
      <dsp:nvSpPr>
        <dsp:cNvPr id="0" name=""/>
        <dsp:cNvSpPr/>
      </dsp:nvSpPr>
      <dsp:spPr>
        <a:xfrm>
          <a:off x="1420936" y="1581779"/>
          <a:ext cx="1161746" cy="73770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8661-9ADD-4C2D-BBA7-60BE73F278E6}">
      <dsp:nvSpPr>
        <dsp:cNvPr id="0" name=""/>
        <dsp:cNvSpPr/>
      </dsp:nvSpPr>
      <dsp:spPr>
        <a:xfrm>
          <a:off x="1550019" y="1704408"/>
          <a:ext cx="1161746" cy="737708"/>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deme</a:t>
          </a:r>
          <a:endParaRPr lang="en-US" sz="2800" kern="1200" dirty="0"/>
        </a:p>
      </dsp:txBody>
      <dsp:txXfrm>
        <a:off x="1571626" y="1726015"/>
        <a:ext cx="1118532" cy="694494"/>
      </dsp:txXfrm>
    </dsp:sp>
    <dsp:sp modelId="{0EE2A802-FC3B-4E65-ADF0-7E6E8D1ADC62}">
      <dsp:nvSpPr>
        <dsp:cNvPr id="0" name=""/>
        <dsp:cNvSpPr/>
      </dsp:nvSpPr>
      <dsp:spPr>
        <a:xfrm>
          <a:off x="1024" y="2657363"/>
          <a:ext cx="1161746" cy="73770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CD3DCF-345B-4142-AD40-F6A64E91601D}">
      <dsp:nvSpPr>
        <dsp:cNvPr id="0" name=""/>
        <dsp:cNvSpPr/>
      </dsp:nvSpPr>
      <dsp:spPr>
        <a:xfrm>
          <a:off x="130107" y="2779991"/>
          <a:ext cx="1161746" cy="737708"/>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i="1" kern="1200" dirty="0" smtClean="0"/>
            <a:t>oikos</a:t>
          </a:r>
          <a:endParaRPr lang="en-US" sz="2800" i="1" kern="1200" dirty="0"/>
        </a:p>
      </dsp:txBody>
      <dsp:txXfrm>
        <a:off x="151714" y="2801598"/>
        <a:ext cx="1118532" cy="694494"/>
      </dsp:txXfrm>
    </dsp:sp>
    <dsp:sp modelId="{A4BDBFF3-DDF5-4DD7-9770-336406F1D1DF}">
      <dsp:nvSpPr>
        <dsp:cNvPr id="0" name=""/>
        <dsp:cNvSpPr/>
      </dsp:nvSpPr>
      <dsp:spPr>
        <a:xfrm>
          <a:off x="1420936" y="2657363"/>
          <a:ext cx="1161746" cy="73770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FBC31-B284-436E-ACCA-1F2210ADE100}">
      <dsp:nvSpPr>
        <dsp:cNvPr id="0" name=""/>
        <dsp:cNvSpPr/>
      </dsp:nvSpPr>
      <dsp:spPr>
        <a:xfrm>
          <a:off x="1550019" y="2779991"/>
          <a:ext cx="1161746" cy="737708"/>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i="1" kern="1200" dirty="0" smtClean="0"/>
            <a:t>oikos</a:t>
          </a:r>
          <a:endParaRPr lang="en-US" sz="2800" i="1" kern="1200" dirty="0"/>
        </a:p>
      </dsp:txBody>
      <dsp:txXfrm>
        <a:off x="1571626" y="2801598"/>
        <a:ext cx="1118532" cy="694494"/>
      </dsp:txXfrm>
    </dsp:sp>
    <dsp:sp modelId="{390686CA-E45A-4355-9DB0-24DDDE573179}">
      <dsp:nvSpPr>
        <dsp:cNvPr id="0" name=""/>
        <dsp:cNvSpPr/>
      </dsp:nvSpPr>
      <dsp:spPr>
        <a:xfrm>
          <a:off x="2840848" y="2657363"/>
          <a:ext cx="1161746" cy="73770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51F06-2C04-41E0-B30D-AE8F0D06D7F5}">
      <dsp:nvSpPr>
        <dsp:cNvPr id="0" name=""/>
        <dsp:cNvSpPr/>
      </dsp:nvSpPr>
      <dsp:spPr>
        <a:xfrm>
          <a:off x="2969931" y="2779991"/>
          <a:ext cx="1161746" cy="737708"/>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i="1" kern="1200" dirty="0" smtClean="0"/>
            <a:t>oikos</a:t>
          </a:r>
          <a:endParaRPr lang="en-US" sz="2800" i="1" kern="1200" dirty="0"/>
        </a:p>
      </dsp:txBody>
      <dsp:txXfrm>
        <a:off x="2991538" y="2801598"/>
        <a:ext cx="1118532" cy="694494"/>
      </dsp:txXfrm>
    </dsp:sp>
    <dsp:sp modelId="{6E3CFD77-67E8-420C-A9DB-C638DD35E4C7}">
      <dsp:nvSpPr>
        <dsp:cNvPr id="0" name=""/>
        <dsp:cNvSpPr/>
      </dsp:nvSpPr>
      <dsp:spPr>
        <a:xfrm>
          <a:off x="5680672" y="1581779"/>
          <a:ext cx="1161746" cy="73770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A79FE5-82C4-477D-83A3-179B36F8490C}">
      <dsp:nvSpPr>
        <dsp:cNvPr id="0" name=""/>
        <dsp:cNvSpPr/>
      </dsp:nvSpPr>
      <dsp:spPr>
        <a:xfrm>
          <a:off x="5809755" y="1704408"/>
          <a:ext cx="1161746" cy="737708"/>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deme</a:t>
          </a:r>
          <a:endParaRPr lang="en-US" sz="2800" kern="1200" dirty="0"/>
        </a:p>
      </dsp:txBody>
      <dsp:txXfrm>
        <a:off x="5831362" y="1726015"/>
        <a:ext cx="1118532" cy="694494"/>
      </dsp:txXfrm>
    </dsp:sp>
    <dsp:sp modelId="{CAB3BE0D-8263-40B7-9F0C-BD61F12168D6}">
      <dsp:nvSpPr>
        <dsp:cNvPr id="0" name=""/>
        <dsp:cNvSpPr/>
      </dsp:nvSpPr>
      <dsp:spPr>
        <a:xfrm>
          <a:off x="4260760" y="2657363"/>
          <a:ext cx="1161746" cy="73770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DE8E05-FFB7-4F06-BABF-5C1F7F2C8739}">
      <dsp:nvSpPr>
        <dsp:cNvPr id="0" name=""/>
        <dsp:cNvSpPr/>
      </dsp:nvSpPr>
      <dsp:spPr>
        <a:xfrm>
          <a:off x="4389843" y="2779991"/>
          <a:ext cx="1161746" cy="737708"/>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i="1" kern="1200" dirty="0" smtClean="0"/>
            <a:t>oikos</a:t>
          </a:r>
          <a:endParaRPr lang="en-US" sz="2800" i="1" kern="1200" dirty="0"/>
        </a:p>
      </dsp:txBody>
      <dsp:txXfrm>
        <a:off x="4411450" y="2801598"/>
        <a:ext cx="1118532" cy="694494"/>
      </dsp:txXfrm>
    </dsp:sp>
    <dsp:sp modelId="{CD596B62-3048-4BA5-AE2A-2CDC12F672A1}">
      <dsp:nvSpPr>
        <dsp:cNvPr id="0" name=""/>
        <dsp:cNvSpPr/>
      </dsp:nvSpPr>
      <dsp:spPr>
        <a:xfrm>
          <a:off x="5680672" y="2657363"/>
          <a:ext cx="1161746" cy="73770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0C7D59-07B9-429D-8ED5-13A15E6B0803}">
      <dsp:nvSpPr>
        <dsp:cNvPr id="0" name=""/>
        <dsp:cNvSpPr/>
      </dsp:nvSpPr>
      <dsp:spPr>
        <a:xfrm>
          <a:off x="5809755" y="2779991"/>
          <a:ext cx="1161746" cy="737708"/>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i="1" kern="1200" dirty="0" smtClean="0"/>
            <a:t>oikos</a:t>
          </a:r>
          <a:endParaRPr lang="en-US" sz="2800" i="1" kern="1200" dirty="0"/>
        </a:p>
      </dsp:txBody>
      <dsp:txXfrm>
        <a:off x="5831362" y="2801598"/>
        <a:ext cx="1118532" cy="694494"/>
      </dsp:txXfrm>
    </dsp:sp>
    <dsp:sp modelId="{15580668-2B8C-4273-A3DE-35C00FE62BA8}">
      <dsp:nvSpPr>
        <dsp:cNvPr id="0" name=""/>
        <dsp:cNvSpPr/>
      </dsp:nvSpPr>
      <dsp:spPr>
        <a:xfrm>
          <a:off x="7100584" y="2657363"/>
          <a:ext cx="1161746" cy="73770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4C7D93-02D3-4E01-AD1D-D43638AE8256}">
      <dsp:nvSpPr>
        <dsp:cNvPr id="0" name=""/>
        <dsp:cNvSpPr/>
      </dsp:nvSpPr>
      <dsp:spPr>
        <a:xfrm>
          <a:off x="7229667" y="2779991"/>
          <a:ext cx="1161746" cy="737708"/>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i="1" kern="1200" dirty="0" smtClean="0"/>
            <a:t>oikos</a:t>
          </a:r>
          <a:endParaRPr lang="en-US" sz="2800" i="1" kern="1200" dirty="0"/>
        </a:p>
      </dsp:txBody>
      <dsp:txXfrm>
        <a:off x="7251274" y="2801598"/>
        <a:ext cx="1118532" cy="6944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4DBA9D4-5973-42B6-A8D3-E592B116EA51}" type="datetimeFigureOut">
              <a:rPr lang="en-US" smtClean="0"/>
              <a:t>3/12/2021</a:t>
            </a:fld>
            <a:endParaRPr lang="en-US"/>
          </a:p>
        </p:txBody>
      </p:sp>
    </p:spTree>
    <p:extLst>
      <p:ext uri="{BB962C8B-B14F-4D97-AF65-F5344CB8AC3E}">
        <p14:creationId xmlns:p14="http://schemas.microsoft.com/office/powerpoint/2010/main" val="2847909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210C950-2178-4B59-AD7A-94E0D6353B32}" type="datetimeFigureOut">
              <a:rPr lang="en-US" smtClean="0"/>
              <a:t>3/12/2021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6BCBC29-9A20-4355-B831-A6DFAAEC22BF}" type="slidenum">
              <a:rPr lang="en-US" smtClean="0"/>
              <a:t>‹#›</a:t>
            </a:fld>
            <a:endParaRPr lang="en-US"/>
          </a:p>
        </p:txBody>
      </p:sp>
    </p:spTree>
    <p:extLst>
      <p:ext uri="{BB962C8B-B14F-4D97-AF65-F5344CB8AC3E}">
        <p14:creationId xmlns:p14="http://schemas.microsoft.com/office/powerpoint/2010/main" val="4233341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C0A11-B7AE-40D8-90D1-A3ACA48CEDCF}" type="slidenum">
              <a:rPr lang="en-US"/>
              <a:pPr/>
              <a:t>1</a:t>
            </a:fld>
            <a:endParaRPr lang="en-US"/>
          </a:p>
        </p:txBody>
      </p:sp>
      <p:sp>
        <p:nvSpPr>
          <p:cNvPr id="27650" name="Rectangle 2"/>
          <p:cNvSpPr>
            <a:spLocks noGrp="1" noRot="1" noChangeAspect="1" noChangeArrowheads="1" noTextEdit="1"/>
          </p:cNvSpPr>
          <p:nvPr>
            <p:ph type="sldImg"/>
          </p:nvPr>
        </p:nvSpPr>
        <p:spPr>
          <a:xfrm>
            <a:off x="1498600" y="465138"/>
            <a:ext cx="3860800" cy="2171700"/>
          </a:xfrm>
          <a:ln/>
        </p:spPr>
      </p:sp>
      <p:sp>
        <p:nvSpPr>
          <p:cNvPr id="27651"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72039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27B145E7-95C7-4CF1-9A7E-8D8CA14189CA}" type="slidenum">
              <a:rPr lang="en-US" smtClean="0">
                <a:cs typeface="Arial" charset="0"/>
              </a:rPr>
              <a:pPr/>
              <a:t>9</a:t>
            </a:fld>
            <a:endParaRPr lang="en-US" smtClean="0">
              <a:cs typeface="Arial" charset="0"/>
            </a:endParaRPr>
          </a:p>
        </p:txBody>
      </p:sp>
      <p:sp>
        <p:nvSpPr>
          <p:cNvPr id="20482" name="Rectangle 2"/>
          <p:cNvSpPr>
            <a:spLocks noGrp="1" noRot="1" noChangeAspect="1" noChangeArrowheads="1" noTextEdit="1"/>
          </p:cNvSpPr>
          <p:nvPr>
            <p:ph type="sldImg"/>
          </p:nvPr>
        </p:nvSpPr>
        <p:spPr>
          <a:xfrm>
            <a:off x="1498600" y="465138"/>
            <a:ext cx="3860800" cy="2171700"/>
          </a:xfrm>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4574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C22E062E-D479-40BF-96C8-F1F21F6C8E0A}" type="slidenum">
              <a:rPr lang="en-US" smtClean="0">
                <a:cs typeface="Arial" charset="0"/>
              </a:rPr>
              <a:pPr/>
              <a:t>10</a:t>
            </a:fld>
            <a:endParaRPr lang="en-US" smtClean="0">
              <a:cs typeface="Arial" charset="0"/>
            </a:endParaRPr>
          </a:p>
        </p:txBody>
      </p:sp>
      <p:sp>
        <p:nvSpPr>
          <p:cNvPr id="22530" name="Rectangle 2"/>
          <p:cNvSpPr>
            <a:spLocks noGrp="1" noRot="1" noChangeAspect="1" noChangeArrowheads="1" noTextEdit="1"/>
          </p:cNvSpPr>
          <p:nvPr>
            <p:ph type="sldImg"/>
          </p:nvPr>
        </p:nvSpPr>
        <p:spPr>
          <a:xfrm>
            <a:off x="1498600" y="465138"/>
            <a:ext cx="3860800" cy="2171700"/>
          </a:xfrm>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3314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54B190-5177-420F-9702-C286E1CE566D}" type="slidenum">
              <a:rPr lang="en-US" altLang="en-US"/>
              <a:pPr/>
              <a:t>11</a:t>
            </a:fld>
            <a:endParaRPr lang="en-US" altLang="en-US"/>
          </a:p>
        </p:txBody>
      </p:sp>
      <p:sp>
        <p:nvSpPr>
          <p:cNvPr id="108546" name="Rectangle 2"/>
          <p:cNvSpPr>
            <a:spLocks noGrp="1" noRot="1" noChangeAspect="1" noChangeArrowheads="1" noTextEdit="1"/>
          </p:cNvSpPr>
          <p:nvPr>
            <p:ph type="sldImg"/>
          </p:nvPr>
        </p:nvSpPr>
        <p:spPr>
          <a:xfrm>
            <a:off x="1498600" y="465138"/>
            <a:ext cx="3860800" cy="2171700"/>
          </a:xfrm>
          <a:ln/>
        </p:spPr>
      </p:sp>
      <p:sp>
        <p:nvSpPr>
          <p:cNvPr id="108547" name="Rectangle 3"/>
          <p:cNvSpPr>
            <a:spLocks noGrp="1" noChangeArrowheads="1"/>
          </p:cNvSpPr>
          <p:nvPr>
            <p:ph type="body" idx="1"/>
          </p:nvPr>
        </p:nvSpPr>
        <p:spPr/>
        <p:txBody>
          <a:bodyPr/>
          <a:lstStyle/>
          <a:p>
            <a:r>
              <a:rPr lang="en-US" altLang="en-US"/>
              <a:t>more recently, lisa nevett has looked into the question using archaeological evidence.</a:t>
            </a:r>
          </a:p>
          <a:p>
            <a:r>
              <a:rPr lang="en-US" altLang="en-US"/>
              <a:t>now, she has not been able to confirm or refute the conclusions of pomeroy and others, nor has she proposed a definitive interpretation for passages like the one just quoted.</a:t>
            </a:r>
          </a:p>
          <a:p>
            <a:r>
              <a:rPr lang="en-US" altLang="en-US"/>
              <a:t>she has, however, in examining the evidence for classical greek houses from a variety of places throughout the ancient greek world, noticed patterns allowing her to offer a more nuanced interpretation of our quote.</a:t>
            </a:r>
          </a:p>
          <a:p>
            <a:r>
              <a:rPr lang="en-US" altLang="en-US"/>
              <a:t>what she proposes is that classical greek houses probably did </a:t>
            </a:r>
            <a:r>
              <a:rPr lang="en-US" altLang="en-US" i="1"/>
              <a:t>not</a:t>
            </a:r>
            <a:r>
              <a:rPr lang="en-US" altLang="en-US"/>
              <a:t> feature discrete and well defined spaces exclusive to each of the two sexes, or at least one, a women’s quarters, from which non-kin men ordinarily would have been excluded, whether by a heavily bolted door or otherwise.</a:t>
            </a:r>
          </a:p>
          <a:p>
            <a:r>
              <a:rPr lang="en-US" altLang="en-US"/>
              <a:t>rather, what she tends to see is the </a:t>
            </a:r>
            <a:r>
              <a:rPr lang="en-US" altLang="en-US" i="1"/>
              <a:t>oikia</a:t>
            </a:r>
            <a:r>
              <a:rPr lang="en-US" altLang="en-US"/>
              <a:t> , the ouse itself, as space over which access was controlled by the householder, and to which access would be granted to outsiders in controlled ways.</a:t>
            </a:r>
          </a:p>
          <a:p>
            <a:r>
              <a:rPr lang="en-US" altLang="en-US"/>
              <a:t>a lot of this has to do with the andron, a room associated, as its names suggests, first and foremost, with men’s socializing - the symposium.</a:t>
            </a:r>
          </a:p>
          <a:p>
            <a:r>
              <a:rPr lang="en-US" altLang="en-US"/>
              <a:t>in several of the houses for which the evidence is good, it seems that guests would likely be admitted immediately to the open court, really, the heart of the anciwent greek house, and a space offering direct or indirect access to other spaces within.</a:t>
            </a:r>
          </a:p>
          <a:p>
            <a:r>
              <a:rPr lang="en-US" altLang="en-US"/>
              <a:t>this guest - we’re assuming a male guest - would then be conducted to the andron, whose placement and access in effect could cut it off from the rest of the house.</a:t>
            </a:r>
          </a:p>
          <a:p>
            <a:r>
              <a:rPr lang="en-US" altLang="en-US"/>
              <a:t>in effect, that andron became fro the duration of a symposium, an exlcusive space for male maerry-makers and their entertainers of whatevedr sex, and the rest of the house, a kind of off-limits space.</a:t>
            </a:r>
          </a:p>
        </p:txBody>
      </p:sp>
    </p:spTree>
    <p:extLst>
      <p:ext uri="{BB962C8B-B14F-4D97-AF65-F5344CB8AC3E}">
        <p14:creationId xmlns:p14="http://schemas.microsoft.com/office/powerpoint/2010/main" val="137218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2616E5-B941-451D-BA82-D0C29053BFEC}" type="slidenum">
              <a:rPr lang="en-US" altLang="en-US"/>
              <a:pPr/>
              <a:t>12</a:t>
            </a:fld>
            <a:endParaRPr lang="en-US" altLang="en-US"/>
          </a:p>
        </p:txBody>
      </p:sp>
      <p:sp>
        <p:nvSpPr>
          <p:cNvPr id="97282" name="Rectangle 2"/>
          <p:cNvSpPr>
            <a:spLocks noGrp="1" noRot="1" noChangeAspect="1" noChangeArrowheads="1" noTextEdit="1"/>
          </p:cNvSpPr>
          <p:nvPr>
            <p:ph type="sldImg"/>
          </p:nvPr>
        </p:nvSpPr>
        <p:spPr>
          <a:xfrm>
            <a:off x="1900238" y="450850"/>
            <a:ext cx="3059112" cy="1722438"/>
          </a:xfrm>
          <a:ln/>
        </p:spPr>
      </p:sp>
      <p:sp>
        <p:nvSpPr>
          <p:cNvPr id="97283" name="Rectangle 3"/>
          <p:cNvSpPr>
            <a:spLocks noGrp="1" noChangeArrowheads="1"/>
          </p:cNvSpPr>
          <p:nvPr>
            <p:ph type="body" idx="1"/>
          </p:nvPr>
        </p:nvSpPr>
        <p:spPr>
          <a:xfrm>
            <a:off x="304423" y="2277069"/>
            <a:ext cx="6249155" cy="6181946"/>
          </a:xfrm>
        </p:spPr>
        <p:txBody>
          <a:bodyPr/>
          <a:lstStyle/>
          <a:p>
            <a:r>
              <a:rPr lang="en-US" altLang="en-US"/>
              <a:t>otherwise, however, the rest of the house will have been accessible to occupants of both sexes, and rooms evidently put to multiple use, including perhaps the andron.</a:t>
            </a:r>
          </a:p>
          <a:p>
            <a:r>
              <a:rPr lang="en-US" altLang="en-US"/>
              <a:t>thus we see no strict sequestration of women any more than we see them excluded from space external to the houses in which they lived. indeed, we have good reason to believe that, the farther down the socio-economic ladder one went, the greater the likelihood that the women of the house would have to participate in breadwinning outside its walls.</a:t>
            </a:r>
          </a:p>
          <a:p>
            <a:r>
              <a:rPr lang="en-US" altLang="en-US"/>
              <a:t>at the same time, the ideology of sequestration remained strong - not wholly a social fiction, though an idea that derived strength from the prestige it lent to the well-to-do householder.</a:t>
            </a:r>
          </a:p>
        </p:txBody>
      </p:sp>
    </p:spTree>
    <p:extLst>
      <p:ext uri="{BB962C8B-B14F-4D97-AF65-F5344CB8AC3E}">
        <p14:creationId xmlns:p14="http://schemas.microsoft.com/office/powerpoint/2010/main" val="1988972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68" name="Rectangle 8"/>
          <p:cNvSpPr>
            <a:spLocks noGrp="1" noChangeArrowheads="1"/>
          </p:cNvSpPr>
          <p:nvPr>
            <p:ph type="ctrTitle"/>
          </p:nvPr>
        </p:nvSpPr>
        <p:spPr>
          <a:xfrm>
            <a:off x="914400" y="632211"/>
            <a:ext cx="10363200" cy="2057400"/>
          </a:xfrm>
          <a:effectLst/>
        </p:spPr>
        <p:txBody>
          <a:bodyPr anchor="b" anchorCtr="0"/>
          <a:lstStyle>
            <a:lvl1pPr algn="ctr">
              <a:lnSpc>
                <a:spcPct val="100000"/>
              </a:lnSpc>
              <a:defRPr sz="4400" smtClean="0">
                <a:effectLst>
                  <a:outerShdw blurRad="38100" dist="38100" dir="2700000" algn="tl">
                    <a:srgbClr val="000000">
                      <a:alpha val="43137"/>
                    </a:srgbClr>
                  </a:outerShdw>
                </a:effectLst>
                <a:latin typeface="Century Gothic" pitchFamily="34" charset="0"/>
              </a:defRPr>
            </a:lvl1pPr>
          </a:lstStyle>
          <a:p>
            <a:r>
              <a:rPr lang="en-US" smtClean="0"/>
              <a:t>Click to edit Master title style</a:t>
            </a:r>
            <a:endParaRPr lang="en-US" dirty="0" smtClean="0"/>
          </a:p>
        </p:txBody>
      </p:sp>
      <p:sp>
        <p:nvSpPr>
          <p:cNvPr id="40969" name="Rectangle 9"/>
          <p:cNvSpPr>
            <a:spLocks noGrp="1" noChangeArrowheads="1"/>
          </p:cNvSpPr>
          <p:nvPr>
            <p:ph type="subTitle" idx="1"/>
          </p:nvPr>
        </p:nvSpPr>
        <p:spPr>
          <a:xfrm>
            <a:off x="914400" y="2904915"/>
            <a:ext cx="10363200" cy="738664"/>
          </a:xfrm>
          <a:effectLst/>
        </p:spPr>
        <p:txBody>
          <a:bodyPr>
            <a:spAutoFit/>
          </a:bodyPr>
          <a:lstStyle>
            <a:lvl1pPr marL="0" indent="0" algn="ctr">
              <a:lnSpc>
                <a:spcPct val="150000"/>
              </a:lnSpc>
              <a:buFontTx/>
              <a:buNone/>
              <a:defRPr sz="2800" smtClean="0">
                <a:effectLst>
                  <a:outerShdw blurRad="38100" dist="38100" dir="2700000" algn="tl">
                    <a:srgbClr val="000000">
                      <a:alpha val="43137"/>
                    </a:srgbClr>
                  </a:outerShdw>
                </a:effectLst>
                <a:latin typeface="Century Gothic" pitchFamily="34" charset="0"/>
              </a:defRPr>
            </a:lvl1pPr>
          </a:lstStyle>
          <a:p>
            <a:r>
              <a:rPr lang="en-US" smtClean="0"/>
              <a:t>Click to edit Master subtitle style</a:t>
            </a:r>
            <a:endParaRPr lang="en-US" dirty="0" smtClean="0"/>
          </a:p>
        </p:txBody>
      </p:sp>
      <p:pic>
        <p:nvPicPr>
          <p:cNvPr id="7" name="Picture 6" descr="y.png"/>
          <p:cNvPicPr>
            <a:picLocks noChangeAspect="1"/>
          </p:cNvPicPr>
          <p:nvPr/>
        </p:nvPicPr>
        <p:blipFill>
          <a:blip r:embed="rId3" cstate="print"/>
          <a:stretch>
            <a:fillRect/>
          </a:stretch>
        </p:blipFill>
        <p:spPr>
          <a:xfrm>
            <a:off x="1516864" y="1206244"/>
            <a:ext cx="9158272" cy="47531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10"/>
          <p:cNvSpPr>
            <a:spLocks noGrp="1" noChangeArrowheads="1"/>
          </p:cNvSpPr>
          <p:nvPr>
            <p:ph type="dt" sz="half" idx="10"/>
          </p:nvPr>
        </p:nvSpPr>
        <p:spPr>
          <a:ln/>
        </p:spPr>
        <p:txBody>
          <a:bodyPr/>
          <a:lstStyle>
            <a:lvl1pPr>
              <a:defRPr/>
            </a:lvl1pPr>
          </a:lstStyle>
          <a:p>
            <a:r>
              <a:rPr lang="en-US" smtClean="0"/>
              <a:t>30-Aug 2010</a:t>
            </a:r>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Intro</a:t>
            </a:r>
            <a:endParaRPr lang="en-US"/>
          </a:p>
        </p:txBody>
      </p:sp>
      <p:sp>
        <p:nvSpPr>
          <p:cNvPr id="7" name="Rectangle 12"/>
          <p:cNvSpPr>
            <a:spLocks noGrp="1" noChangeArrowheads="1"/>
          </p:cNvSpPr>
          <p:nvPr>
            <p:ph type="sldNum" sz="quarter" idx="12"/>
          </p:nvPr>
        </p:nvSpPr>
        <p:spPr>
          <a:ln/>
        </p:spPr>
        <p:txBody>
          <a:bodyPr/>
          <a:lstStyle>
            <a:lvl1pPr>
              <a:defRPr/>
            </a:lvl1pPr>
          </a:lstStyle>
          <a:p>
            <a:fld id="{127D0635-BFE0-4443-95A6-96F2690AD13E}"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r>
              <a:rPr lang="en-US" smtClean="0"/>
              <a:t>30-Aug 2010</a:t>
            </a:r>
            <a:endParaRPr lang="en-US"/>
          </a:p>
        </p:txBody>
      </p:sp>
      <p:sp>
        <p:nvSpPr>
          <p:cNvPr id="5" name="Rectangle 11"/>
          <p:cNvSpPr>
            <a:spLocks noGrp="1" noChangeArrowheads="1"/>
          </p:cNvSpPr>
          <p:nvPr>
            <p:ph type="ftr" sz="quarter" idx="11"/>
          </p:nvPr>
        </p:nvSpPr>
        <p:spPr>
          <a:ln/>
        </p:spPr>
        <p:txBody>
          <a:bodyPr/>
          <a:lstStyle>
            <a:lvl1pPr>
              <a:defRPr/>
            </a:lvl1pPr>
          </a:lstStyle>
          <a:p>
            <a:r>
              <a:rPr lang="en-US" smtClean="0"/>
              <a:t>Intro</a:t>
            </a:r>
            <a:endParaRPr lang="en-US"/>
          </a:p>
        </p:txBody>
      </p:sp>
      <p:sp>
        <p:nvSpPr>
          <p:cNvPr id="6" name="Rectangle 12"/>
          <p:cNvSpPr>
            <a:spLocks noGrp="1" noChangeArrowheads="1"/>
          </p:cNvSpPr>
          <p:nvPr>
            <p:ph type="sldNum" sz="quarter" idx="12"/>
          </p:nvPr>
        </p:nvSpPr>
        <p:spPr>
          <a:ln/>
        </p:spPr>
        <p:txBody>
          <a:bodyPr/>
          <a:lstStyle>
            <a:lvl1pPr>
              <a:defRPr/>
            </a:lvl1pPr>
          </a:lstStyle>
          <a:p>
            <a:fld id="{B97B7239-82D3-4AEA-A1E2-3FBF8A0A1623}"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58900"/>
            <a:ext cx="2743200" cy="458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358900"/>
            <a:ext cx="8026400" cy="45847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r>
              <a:rPr lang="en-US" smtClean="0"/>
              <a:t>30-Aug 2010</a:t>
            </a:r>
            <a:endParaRPr lang="en-US"/>
          </a:p>
        </p:txBody>
      </p:sp>
      <p:sp>
        <p:nvSpPr>
          <p:cNvPr id="5" name="Rectangle 11"/>
          <p:cNvSpPr>
            <a:spLocks noGrp="1" noChangeArrowheads="1"/>
          </p:cNvSpPr>
          <p:nvPr>
            <p:ph type="ftr" sz="quarter" idx="11"/>
          </p:nvPr>
        </p:nvSpPr>
        <p:spPr>
          <a:ln/>
        </p:spPr>
        <p:txBody>
          <a:bodyPr/>
          <a:lstStyle>
            <a:lvl1pPr>
              <a:defRPr/>
            </a:lvl1pPr>
          </a:lstStyle>
          <a:p>
            <a:r>
              <a:rPr lang="en-US" smtClean="0"/>
              <a:t>Intro</a:t>
            </a:r>
            <a:endParaRPr lang="en-US"/>
          </a:p>
        </p:txBody>
      </p:sp>
      <p:sp>
        <p:nvSpPr>
          <p:cNvPr id="6" name="Rectangle 12"/>
          <p:cNvSpPr>
            <a:spLocks noGrp="1" noChangeArrowheads="1"/>
          </p:cNvSpPr>
          <p:nvPr>
            <p:ph type="sldNum" sz="quarter" idx="12"/>
          </p:nvPr>
        </p:nvSpPr>
        <p:spPr>
          <a:ln/>
        </p:spPr>
        <p:txBody>
          <a:bodyPr/>
          <a:lstStyle>
            <a:lvl1pPr>
              <a:defRPr/>
            </a:lvl1pPr>
          </a:lstStyle>
          <a:p>
            <a:fld id="{E43BECDB-55C0-4311-AD1E-8B08D68BF447}"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04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19200"/>
            <a:ext cx="10972800" cy="2286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9600" y="3657600"/>
            <a:ext cx="10972800" cy="2286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10"/>
          <p:cNvSpPr>
            <a:spLocks noGrp="1" noChangeArrowheads="1"/>
          </p:cNvSpPr>
          <p:nvPr>
            <p:ph type="dt" sz="half" idx="10"/>
          </p:nvPr>
        </p:nvSpPr>
        <p:spPr>
          <a:ln/>
        </p:spPr>
        <p:txBody>
          <a:bodyPr/>
          <a:lstStyle>
            <a:lvl1pPr>
              <a:defRPr/>
            </a:lvl1pPr>
          </a:lstStyle>
          <a:p>
            <a:r>
              <a:rPr lang="en-US" smtClean="0"/>
              <a:t>30-Aug 2010</a:t>
            </a:r>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Intro</a:t>
            </a:r>
            <a:endParaRPr lang="en-US"/>
          </a:p>
        </p:txBody>
      </p:sp>
      <p:sp>
        <p:nvSpPr>
          <p:cNvPr id="7" name="Rectangle 12"/>
          <p:cNvSpPr>
            <a:spLocks noGrp="1" noChangeArrowheads="1"/>
          </p:cNvSpPr>
          <p:nvPr>
            <p:ph type="sldNum" sz="quarter" idx="12"/>
          </p:nvPr>
        </p:nvSpPr>
        <p:spPr>
          <a:ln/>
        </p:spPr>
        <p:txBody>
          <a:bodyPr/>
          <a:lstStyle>
            <a:lvl1pPr>
              <a:defRPr/>
            </a:lvl1pPr>
          </a:lstStyle>
          <a:p>
            <a:fld id="{E75464D7-A24D-41B3-83A7-ABC0AE912C07}"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04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19200"/>
            <a:ext cx="5384800" cy="4724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6197600" y="1219200"/>
            <a:ext cx="5384800" cy="4724400"/>
          </a:xfrm>
        </p:spPr>
        <p:txBody>
          <a:bodyPr/>
          <a:lstStyle/>
          <a:p>
            <a:pPr lvl="0"/>
            <a:r>
              <a:rPr lang="en-US" noProof="0" smtClean="0"/>
              <a:t>Click icon to add online image</a:t>
            </a:r>
          </a:p>
        </p:txBody>
      </p:sp>
      <p:sp>
        <p:nvSpPr>
          <p:cNvPr id="5" name="Rectangle 10"/>
          <p:cNvSpPr>
            <a:spLocks noGrp="1" noChangeArrowheads="1"/>
          </p:cNvSpPr>
          <p:nvPr>
            <p:ph type="dt" sz="half" idx="10"/>
          </p:nvPr>
        </p:nvSpPr>
        <p:spPr>
          <a:ln/>
        </p:spPr>
        <p:txBody>
          <a:bodyPr/>
          <a:lstStyle>
            <a:lvl1pPr>
              <a:defRPr/>
            </a:lvl1pPr>
          </a:lstStyle>
          <a:p>
            <a:r>
              <a:rPr lang="en-US" smtClean="0"/>
              <a:t>30-Aug 2010</a:t>
            </a:r>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Intro</a:t>
            </a:r>
            <a:endParaRPr lang="en-US"/>
          </a:p>
        </p:txBody>
      </p:sp>
      <p:sp>
        <p:nvSpPr>
          <p:cNvPr id="7" name="Rectangle 12"/>
          <p:cNvSpPr>
            <a:spLocks noGrp="1" noChangeArrowheads="1"/>
          </p:cNvSpPr>
          <p:nvPr>
            <p:ph type="sldNum" sz="quarter" idx="12"/>
          </p:nvPr>
        </p:nvSpPr>
        <p:spPr>
          <a:ln/>
        </p:spPr>
        <p:txBody>
          <a:bodyPr/>
          <a:lstStyle>
            <a:lvl1pPr>
              <a:defRPr/>
            </a:lvl1pPr>
          </a:lstStyle>
          <a:p>
            <a:fld id="{3F4D5829-3FF6-4592-82F5-7E4BE69CF652}"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600"/>
            </a:lvl1pPr>
            <a:lvl2pPr>
              <a:defRPr sz="3200"/>
            </a:lvl2pPr>
            <a:lvl3pPr>
              <a:defRPr sz="3200"/>
            </a:lvl3pPr>
            <a:lvl4pPr>
              <a:defRPr sz="2800"/>
            </a:lvl4pPr>
            <a:lvl5pPr>
              <a:defRPr sz="2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0"/>
          <p:cNvSpPr>
            <a:spLocks noGrp="1" noChangeArrowheads="1"/>
          </p:cNvSpPr>
          <p:nvPr>
            <p:ph type="dt" sz="half" idx="10"/>
          </p:nvPr>
        </p:nvSpPr>
        <p:spPr>
          <a:ln/>
        </p:spPr>
        <p:txBody>
          <a:bodyPr/>
          <a:lstStyle>
            <a:lvl1pPr>
              <a:defRPr/>
            </a:lvl1pPr>
          </a:lstStyle>
          <a:p>
            <a:r>
              <a:rPr lang="en-US" smtClean="0"/>
              <a:t>30-Aug 2010</a:t>
            </a:r>
            <a:endParaRPr lang="en-US"/>
          </a:p>
        </p:txBody>
      </p:sp>
      <p:sp>
        <p:nvSpPr>
          <p:cNvPr id="5" name="Rectangle 11"/>
          <p:cNvSpPr>
            <a:spLocks noGrp="1" noChangeArrowheads="1"/>
          </p:cNvSpPr>
          <p:nvPr>
            <p:ph type="ftr" sz="quarter" idx="11"/>
          </p:nvPr>
        </p:nvSpPr>
        <p:spPr>
          <a:ln/>
        </p:spPr>
        <p:txBody>
          <a:bodyPr/>
          <a:lstStyle>
            <a:lvl1pPr>
              <a:defRPr/>
            </a:lvl1pPr>
          </a:lstStyle>
          <a:p>
            <a:r>
              <a:rPr lang="en-US" smtClean="0"/>
              <a:t>Intro</a:t>
            </a:r>
            <a:endParaRPr lang="en-US"/>
          </a:p>
        </p:txBody>
      </p:sp>
      <p:sp>
        <p:nvSpPr>
          <p:cNvPr id="6" name="Rectangle 12"/>
          <p:cNvSpPr>
            <a:spLocks noGrp="1" noChangeArrowheads="1"/>
          </p:cNvSpPr>
          <p:nvPr>
            <p:ph type="sldNum" sz="quarter" idx="12"/>
          </p:nvPr>
        </p:nvSpPr>
        <p:spPr>
          <a:ln/>
        </p:spPr>
        <p:txBody>
          <a:bodyPr/>
          <a:lstStyle>
            <a:lvl1pPr>
              <a:defRPr/>
            </a:lvl1pPr>
          </a:lstStyle>
          <a:p>
            <a:fld id="{9BA9BC8D-FBDF-4D4C-9663-D407DFA0A604}"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914284"/>
            <a:ext cx="10363200" cy="1362075"/>
          </a:xfrm>
        </p:spPr>
        <p:txBody>
          <a:bodyPr anchor="b" anchorCtr="0"/>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3084" y="4426225"/>
            <a:ext cx="10363200" cy="1500187"/>
          </a:xfrm>
        </p:spPr>
        <p:txBody>
          <a:bodyPr anchor="t" anchorCtr="0"/>
          <a:lstStyle>
            <a:lvl1pPr marL="0" indent="0">
              <a:buNone/>
              <a:defRPr sz="3200">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19200"/>
            <a:ext cx="5384800" cy="4967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219200"/>
            <a:ext cx="5384800" cy="4967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10"/>
          <p:cNvSpPr>
            <a:spLocks noGrp="1" noChangeArrowheads="1"/>
          </p:cNvSpPr>
          <p:nvPr>
            <p:ph type="dt" sz="half" idx="10"/>
          </p:nvPr>
        </p:nvSpPr>
        <p:spPr>
          <a:ln/>
        </p:spPr>
        <p:txBody>
          <a:bodyPr/>
          <a:lstStyle>
            <a:lvl1pPr>
              <a:defRPr/>
            </a:lvl1pPr>
          </a:lstStyle>
          <a:p>
            <a:r>
              <a:rPr lang="en-US" smtClean="0"/>
              <a:t>30-Aug 2010</a:t>
            </a:r>
            <a:endParaRPr lang="en-US" dirty="0"/>
          </a:p>
        </p:txBody>
      </p:sp>
      <p:sp>
        <p:nvSpPr>
          <p:cNvPr id="6" name="Rectangle 11"/>
          <p:cNvSpPr>
            <a:spLocks noGrp="1" noChangeArrowheads="1"/>
          </p:cNvSpPr>
          <p:nvPr>
            <p:ph type="ftr" sz="quarter" idx="11"/>
          </p:nvPr>
        </p:nvSpPr>
        <p:spPr>
          <a:ln/>
        </p:spPr>
        <p:txBody>
          <a:bodyPr/>
          <a:lstStyle>
            <a:lvl1pPr>
              <a:defRPr/>
            </a:lvl1pPr>
          </a:lstStyle>
          <a:p>
            <a:r>
              <a:rPr lang="en-US" smtClean="0"/>
              <a:t>Intro</a:t>
            </a:r>
            <a:endParaRPr lang="en-US"/>
          </a:p>
        </p:txBody>
      </p:sp>
      <p:sp>
        <p:nvSpPr>
          <p:cNvPr id="7" name="Rectangle 12"/>
          <p:cNvSpPr>
            <a:spLocks noGrp="1" noChangeArrowheads="1"/>
          </p:cNvSpPr>
          <p:nvPr>
            <p:ph type="sldNum" sz="quarter" idx="12"/>
          </p:nvPr>
        </p:nvSpPr>
        <p:spPr>
          <a:ln/>
        </p:spPr>
        <p:txBody>
          <a:bodyPr/>
          <a:lstStyle>
            <a:lvl1pPr>
              <a:defRPr/>
            </a:lvl1pPr>
          </a:lstStyle>
          <a:p>
            <a:fld id="{27A87A05-60DF-4E9B-9F33-EC5D06380B90}" type="slidenum">
              <a:rPr lang="en-US"/>
              <a:pPr/>
              <a:t>‹#›</a:t>
            </a:fld>
            <a:endParaRPr lang="en-US"/>
          </a:p>
        </p:txBody>
      </p:sp>
      <p:cxnSp>
        <p:nvCxnSpPr>
          <p:cNvPr id="9" name="Straight Connector 8"/>
          <p:cNvCxnSpPr/>
          <p:nvPr/>
        </p:nvCxnSpPr>
        <p:spPr>
          <a:xfrm rot="5400000" flipH="1" flipV="1">
            <a:off x="5082746" y="2903838"/>
            <a:ext cx="2026508" cy="0"/>
          </a:xfrm>
          <a:prstGeom prst="line">
            <a:avLst/>
          </a:prstGeom>
          <a:ln w="1905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06984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216152"/>
            <a:ext cx="5386917" cy="639762"/>
          </a:xfrm>
        </p:spPr>
        <p:txBody>
          <a:bodyPr anchor="b"/>
          <a:lstStyle>
            <a:lvl1pPr marL="0" indent="0">
              <a:buNone/>
              <a:defRPr sz="24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1865870"/>
            <a:ext cx="5386917" cy="43206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216152"/>
            <a:ext cx="5389033" cy="639762"/>
          </a:xfrm>
        </p:spPr>
        <p:txBody>
          <a:bodyPr anchor="b"/>
          <a:lstStyle>
            <a:lvl1pPr marL="0" indent="0">
              <a:buNone/>
              <a:defRPr sz="24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1865870"/>
            <a:ext cx="5389033" cy="43206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10"/>
          <p:cNvSpPr>
            <a:spLocks noGrp="1" noChangeArrowheads="1"/>
          </p:cNvSpPr>
          <p:nvPr>
            <p:ph type="dt" sz="half" idx="10"/>
          </p:nvPr>
        </p:nvSpPr>
        <p:spPr>
          <a:ln/>
        </p:spPr>
        <p:txBody>
          <a:bodyPr/>
          <a:lstStyle>
            <a:lvl1pPr>
              <a:defRPr/>
            </a:lvl1pPr>
          </a:lstStyle>
          <a:p>
            <a:r>
              <a:rPr lang="en-US" smtClean="0"/>
              <a:t>30-Aug 2010</a:t>
            </a:r>
            <a:endParaRPr lang="en-US"/>
          </a:p>
        </p:txBody>
      </p:sp>
      <p:sp>
        <p:nvSpPr>
          <p:cNvPr id="8" name="Rectangle 11"/>
          <p:cNvSpPr>
            <a:spLocks noGrp="1" noChangeArrowheads="1"/>
          </p:cNvSpPr>
          <p:nvPr>
            <p:ph type="ftr" sz="quarter" idx="11"/>
          </p:nvPr>
        </p:nvSpPr>
        <p:spPr>
          <a:ln/>
        </p:spPr>
        <p:txBody>
          <a:bodyPr/>
          <a:lstStyle>
            <a:lvl1pPr>
              <a:defRPr/>
            </a:lvl1pPr>
          </a:lstStyle>
          <a:p>
            <a:r>
              <a:rPr lang="en-US" smtClean="0"/>
              <a:t>Intro</a:t>
            </a:r>
            <a:endParaRPr lang="en-US"/>
          </a:p>
        </p:txBody>
      </p:sp>
      <p:sp>
        <p:nvSpPr>
          <p:cNvPr id="9" name="Rectangle 12"/>
          <p:cNvSpPr>
            <a:spLocks noGrp="1" noChangeArrowheads="1"/>
          </p:cNvSpPr>
          <p:nvPr>
            <p:ph type="sldNum" sz="quarter" idx="12"/>
          </p:nvPr>
        </p:nvSpPr>
        <p:spPr>
          <a:ln/>
        </p:spPr>
        <p:txBody>
          <a:bodyPr/>
          <a:lstStyle>
            <a:lvl1pPr>
              <a:defRPr/>
            </a:lvl1pPr>
          </a:lstStyle>
          <a:p>
            <a:fld id="{DCE4468D-A445-467D-8BDB-7B437CCC1781}" type="slidenum">
              <a:rPr lang="en-US"/>
              <a:pPr/>
              <a:t>‹#›</a:t>
            </a:fld>
            <a:endParaRPr lang="en-US"/>
          </a:p>
        </p:txBody>
      </p:sp>
      <p:cxnSp>
        <p:nvCxnSpPr>
          <p:cNvPr id="11" name="Straight Connector 10"/>
          <p:cNvCxnSpPr/>
          <p:nvPr/>
        </p:nvCxnSpPr>
        <p:spPr>
          <a:xfrm rot="5400000">
            <a:off x="4152900" y="3848100"/>
            <a:ext cx="3886200" cy="0"/>
          </a:xfrm>
          <a:prstGeom prst="line">
            <a:avLst/>
          </a:prstGeom>
          <a:ln w="25400" cap="rnd">
            <a:gradFill>
              <a:gsLst>
                <a:gs pos="0">
                  <a:schemeClr val="bg1">
                    <a:lumMod val="50000"/>
                  </a:schemeClr>
                </a:gs>
                <a:gs pos="0">
                  <a:schemeClr val="bg1">
                    <a:lumMod val="5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5082746" y="2903838"/>
            <a:ext cx="2026508" cy="0"/>
          </a:xfrm>
          <a:prstGeom prst="line">
            <a:avLst/>
          </a:prstGeom>
          <a:ln w="1905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lgn="ctr">
              <a:defRPr/>
            </a:lvl1pPr>
          </a:lstStyle>
          <a:p>
            <a:r>
              <a:rPr lang="en-US" smtClean="0"/>
              <a:t>Click to edit Master title style</a:t>
            </a:r>
            <a:endParaRPr lang="en-US" dirty="0"/>
          </a:p>
        </p:txBody>
      </p:sp>
      <p:sp>
        <p:nvSpPr>
          <p:cNvPr id="3" name="Rectangle 10"/>
          <p:cNvSpPr>
            <a:spLocks noGrp="1" noChangeArrowheads="1"/>
          </p:cNvSpPr>
          <p:nvPr>
            <p:ph type="dt" sz="half" idx="10"/>
          </p:nvPr>
        </p:nvSpPr>
        <p:spPr>
          <a:ln/>
        </p:spPr>
        <p:txBody>
          <a:bodyPr/>
          <a:lstStyle>
            <a:lvl1pPr>
              <a:defRPr/>
            </a:lvl1pPr>
          </a:lstStyle>
          <a:p>
            <a:r>
              <a:rPr lang="en-US" smtClean="0"/>
              <a:t>30-Aug 2010</a:t>
            </a:r>
            <a:endParaRPr lang="en-US"/>
          </a:p>
        </p:txBody>
      </p:sp>
      <p:sp>
        <p:nvSpPr>
          <p:cNvPr id="4" name="Rectangle 11"/>
          <p:cNvSpPr>
            <a:spLocks noGrp="1" noChangeArrowheads="1"/>
          </p:cNvSpPr>
          <p:nvPr>
            <p:ph type="ftr" sz="quarter" idx="11"/>
          </p:nvPr>
        </p:nvSpPr>
        <p:spPr>
          <a:ln/>
        </p:spPr>
        <p:txBody>
          <a:bodyPr/>
          <a:lstStyle>
            <a:lvl1pPr>
              <a:defRPr/>
            </a:lvl1pPr>
          </a:lstStyle>
          <a:p>
            <a:r>
              <a:rPr lang="en-US" smtClean="0"/>
              <a:t>Intro</a:t>
            </a:r>
            <a:endParaRPr lang="en-US"/>
          </a:p>
        </p:txBody>
      </p:sp>
      <p:sp>
        <p:nvSpPr>
          <p:cNvPr id="5" name="Rectangle 12"/>
          <p:cNvSpPr>
            <a:spLocks noGrp="1" noChangeArrowheads="1"/>
          </p:cNvSpPr>
          <p:nvPr>
            <p:ph type="sldNum" sz="quarter" idx="12"/>
          </p:nvPr>
        </p:nvSpPr>
        <p:spPr>
          <a:ln/>
        </p:spPr>
        <p:txBody>
          <a:bodyPr/>
          <a:lstStyle>
            <a:lvl1pPr>
              <a:defRPr/>
            </a:lvl1pPr>
          </a:lstStyle>
          <a:p>
            <a:fld id="{DD83451A-665C-4B28-A5CF-6D04A759056A}"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r>
              <a:rPr lang="en-US" smtClean="0"/>
              <a:t>30-Aug 2010</a:t>
            </a:r>
            <a:endParaRPr lang="en-US"/>
          </a:p>
        </p:txBody>
      </p:sp>
      <p:sp>
        <p:nvSpPr>
          <p:cNvPr id="3" name="Rectangle 11"/>
          <p:cNvSpPr>
            <a:spLocks noGrp="1" noChangeArrowheads="1"/>
          </p:cNvSpPr>
          <p:nvPr>
            <p:ph type="ftr" sz="quarter" idx="11"/>
          </p:nvPr>
        </p:nvSpPr>
        <p:spPr>
          <a:ln/>
        </p:spPr>
        <p:txBody>
          <a:bodyPr/>
          <a:lstStyle>
            <a:lvl1pPr>
              <a:defRPr/>
            </a:lvl1pPr>
          </a:lstStyle>
          <a:p>
            <a:r>
              <a:rPr lang="en-US" smtClean="0"/>
              <a:t>Intro</a:t>
            </a:r>
            <a:endParaRPr lang="en-US"/>
          </a:p>
        </p:txBody>
      </p:sp>
      <p:sp>
        <p:nvSpPr>
          <p:cNvPr id="4" name="Rectangle 12"/>
          <p:cNvSpPr>
            <a:spLocks noGrp="1" noChangeArrowheads="1"/>
          </p:cNvSpPr>
          <p:nvPr>
            <p:ph type="sldNum" sz="quarter" idx="12"/>
          </p:nvPr>
        </p:nvSpPr>
        <p:spPr>
          <a:ln/>
        </p:spPr>
        <p:txBody>
          <a:bodyPr/>
          <a:lstStyle>
            <a:lvl1pPr>
              <a:defRPr/>
            </a:lvl1pPr>
          </a:lstStyle>
          <a:p>
            <a:fld id="{4EA81F07-5310-4D74-9E1D-BDE9E5F3BD4B}"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435608"/>
            <a:ext cx="4011084" cy="1104392"/>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1435608"/>
            <a:ext cx="6815667" cy="46908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2551176"/>
            <a:ext cx="4011084" cy="35295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10"/>
          <p:cNvSpPr>
            <a:spLocks noGrp="1" noChangeArrowheads="1"/>
          </p:cNvSpPr>
          <p:nvPr>
            <p:ph type="dt" sz="half" idx="10"/>
          </p:nvPr>
        </p:nvSpPr>
        <p:spPr>
          <a:ln/>
        </p:spPr>
        <p:txBody>
          <a:bodyPr/>
          <a:lstStyle>
            <a:lvl1pPr>
              <a:defRPr/>
            </a:lvl1pPr>
          </a:lstStyle>
          <a:p>
            <a:r>
              <a:rPr lang="en-US" smtClean="0"/>
              <a:t>30-Aug 2010</a:t>
            </a:r>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Intro</a:t>
            </a:r>
            <a:endParaRPr lang="en-US"/>
          </a:p>
        </p:txBody>
      </p:sp>
      <p:sp>
        <p:nvSpPr>
          <p:cNvPr id="7" name="Rectangle 12"/>
          <p:cNvSpPr>
            <a:spLocks noGrp="1" noChangeArrowheads="1"/>
          </p:cNvSpPr>
          <p:nvPr>
            <p:ph type="sldNum" sz="quarter" idx="12"/>
          </p:nvPr>
        </p:nvSpPr>
        <p:spPr>
          <a:ln/>
        </p:spPr>
        <p:txBody>
          <a:bodyPr/>
          <a:lstStyle>
            <a:lvl1pPr>
              <a:defRPr/>
            </a:lvl1pPr>
          </a:lstStyle>
          <a:p>
            <a:fld id="{12026E08-CFFA-40AC-9B5D-6ED0A9B68853}"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32" name="Rectangle 8"/>
          <p:cNvSpPr>
            <a:spLocks noGrp="1" noChangeArrowheads="1"/>
          </p:cNvSpPr>
          <p:nvPr>
            <p:ph type="title"/>
          </p:nvPr>
        </p:nvSpPr>
        <p:spPr bwMode="auto">
          <a:xfrm>
            <a:off x="609600" y="76200"/>
            <a:ext cx="10972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1033" name="Rectangle 9"/>
          <p:cNvSpPr>
            <a:spLocks noGrp="1" noChangeArrowheads="1"/>
          </p:cNvSpPr>
          <p:nvPr>
            <p:ph type="body" idx="1"/>
          </p:nvPr>
        </p:nvSpPr>
        <p:spPr bwMode="auto">
          <a:xfrm>
            <a:off x="609600" y="1219200"/>
            <a:ext cx="10972800" cy="49468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4" name="Rectangle 10"/>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Calibri" pitchFamily="34" charset="0"/>
              </a:defRPr>
            </a:lvl1pPr>
          </a:lstStyle>
          <a:p>
            <a:r>
              <a:rPr lang="en-US" smtClean="0"/>
              <a:t>30-Aug 2010</a:t>
            </a:r>
            <a:endParaRPr lang="en-US" dirty="0"/>
          </a:p>
        </p:txBody>
      </p:sp>
      <p:sp>
        <p:nvSpPr>
          <p:cNvPr id="1035" name="Rectangle 11"/>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Calibri" pitchFamily="34" charset="0"/>
              </a:defRPr>
            </a:lvl1pPr>
          </a:lstStyle>
          <a:p>
            <a:r>
              <a:rPr lang="en-US" smtClean="0"/>
              <a:t>Intro</a:t>
            </a:r>
            <a:endParaRPr lang="en-US"/>
          </a:p>
        </p:txBody>
      </p:sp>
      <p:sp>
        <p:nvSpPr>
          <p:cNvPr id="1036" name="Rectangle 12"/>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Calibri" pitchFamily="34" charset="0"/>
              </a:defRPr>
            </a:lvl1pPr>
          </a:lstStyle>
          <a:p>
            <a:fld id="{F9D7BE8E-9176-4089-B894-E928AD5D68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5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fontAlgn="base" hangingPunct="1">
        <a:spcBef>
          <a:spcPct val="0"/>
        </a:spcBef>
        <a:spcAft>
          <a:spcPct val="0"/>
        </a:spcAft>
        <a:defRPr sz="4400" b="0">
          <a:solidFill>
            <a:srgbClr val="000000"/>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Calibri" pitchFamily="34" charset="0"/>
          <a:ea typeface="+mn-ea"/>
          <a:cs typeface="+mn-cs"/>
        </a:defRPr>
      </a:lvl1pPr>
      <a:lvl2pPr marL="742950" indent="-285750" algn="l" rtl="0" eaLnBrk="1" fontAlgn="base" hangingPunct="1">
        <a:spcBef>
          <a:spcPct val="20000"/>
        </a:spcBef>
        <a:spcAft>
          <a:spcPct val="0"/>
        </a:spcAft>
        <a:buClr>
          <a:schemeClr val="tx1"/>
        </a:buClr>
        <a:buFont typeface="Calibri" pitchFamily="34" charset="0"/>
        <a:buChar char="–"/>
        <a:defRPr sz="2600">
          <a:solidFill>
            <a:srgbClr val="000000"/>
          </a:solidFill>
          <a:latin typeface="Calibri" pitchFamily="34" charset="0"/>
        </a:defRPr>
      </a:lvl2pPr>
      <a:lvl3pPr marL="1143000" indent="-228600" algn="l" rtl="0" eaLnBrk="1" fontAlgn="base" hangingPunct="1">
        <a:spcBef>
          <a:spcPct val="20000"/>
        </a:spcBef>
        <a:spcAft>
          <a:spcPct val="0"/>
        </a:spcAft>
        <a:buClr>
          <a:schemeClr val="tx1"/>
        </a:buClr>
        <a:buFont typeface="Wingdings" pitchFamily="2" charset="2"/>
        <a:buChar char="§"/>
        <a:defRPr sz="2400">
          <a:solidFill>
            <a:srgbClr val="000000"/>
          </a:solidFill>
          <a:latin typeface="Calibri" pitchFamily="34" charset="0"/>
        </a:defRPr>
      </a:lvl3pPr>
      <a:lvl4pPr marL="1600200" indent="-228600" algn="l" rtl="0" eaLnBrk="1" fontAlgn="base" hangingPunct="1">
        <a:spcBef>
          <a:spcPct val="20000"/>
        </a:spcBef>
        <a:spcAft>
          <a:spcPct val="0"/>
        </a:spcAft>
        <a:buClr>
          <a:schemeClr val="tx1"/>
        </a:buClr>
        <a:buFont typeface="Courier New" pitchFamily="49" charset="0"/>
        <a:buChar char="o"/>
        <a:defRPr sz="2000">
          <a:solidFill>
            <a:srgbClr val="000000"/>
          </a:solidFill>
          <a:latin typeface="Calibri" pitchFamily="34" charset="0"/>
        </a:defRPr>
      </a:lvl4pPr>
      <a:lvl5pPr marL="2057400" indent="-228600" algn="l" rtl="0" eaLnBrk="1" fontAlgn="base" hangingPunct="1">
        <a:spcBef>
          <a:spcPct val="20000"/>
        </a:spcBef>
        <a:spcAft>
          <a:spcPct val="0"/>
        </a:spcAft>
        <a:buClr>
          <a:schemeClr val="tx1"/>
        </a:buClr>
        <a:buFont typeface="Calibri" pitchFamily="34" charset="0"/>
        <a:buChar char="‐"/>
        <a:defRPr sz="2000">
          <a:solidFill>
            <a:srgbClr val="000000"/>
          </a:solidFill>
          <a:latin typeface="Calibri" pitchFamily="34" charset="0"/>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dirty="0" smtClean="0"/>
              <a:t>ch3</a:t>
            </a:r>
            <a:endParaRPr lang="en-US" dirty="0"/>
          </a:p>
        </p:txBody>
      </p:sp>
      <p:sp>
        <p:nvSpPr>
          <p:cNvPr id="4099" name="Rectangle 3"/>
          <p:cNvSpPr>
            <a:spLocks noGrp="1" noChangeArrowheads="1"/>
          </p:cNvSpPr>
          <p:nvPr>
            <p:ph type="subTitle" idx="1"/>
          </p:nvPr>
        </p:nvSpPr>
        <p:spPr/>
        <p:txBody>
          <a:bodyPr/>
          <a:lstStyle/>
          <a:p>
            <a:r>
              <a:rPr lang="en-US" dirty="0" err="1" smtClean="0"/>
              <a:t>grk</a:t>
            </a:r>
            <a:r>
              <a:rPr lang="en-US" dirty="0" smtClean="0"/>
              <a:t> 101</a:t>
            </a:r>
            <a:endParaRPr lang="en-US" dirty="0"/>
          </a:p>
        </p:txBody>
      </p:sp>
    </p:spTree>
    <p:extLst>
      <p:ext uri="{BB962C8B-B14F-4D97-AF65-F5344CB8AC3E}">
        <p14:creationId xmlns:p14="http://schemas.microsoft.com/office/powerpoint/2010/main" val="26023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4" descr="Untitled"/>
          <p:cNvPicPr>
            <a:picLocks noChangeAspect="1" noChangeArrowheads="1"/>
          </p:cNvPicPr>
          <p:nvPr/>
        </p:nvPicPr>
        <p:blipFill>
          <a:blip r:embed="rId3" cstate="print"/>
          <a:srcRect/>
          <a:stretch>
            <a:fillRect/>
          </a:stretch>
        </p:blipFill>
        <p:spPr bwMode="auto">
          <a:xfrm>
            <a:off x="2941639" y="152400"/>
            <a:ext cx="6308725" cy="6553200"/>
          </a:xfrm>
          <a:prstGeom prst="rect">
            <a:avLst/>
          </a:prstGeom>
          <a:noFill/>
          <a:ln w="15875">
            <a:solidFill>
              <a:schemeClr val="tx1"/>
            </a:solidFill>
            <a:miter lim="800000"/>
            <a:headEnd/>
            <a:tailEnd/>
          </a:ln>
          <a:effectLst>
            <a:outerShdw blurRad="50800" dist="38100" dir="2700000" algn="tl" rotWithShape="0">
              <a:prstClr val="black">
                <a:alpha val="40000"/>
              </a:prstClr>
            </a:outerShdw>
          </a:effectLst>
        </p:spPr>
      </p:pic>
      <p:sp>
        <p:nvSpPr>
          <p:cNvPr id="3" name="Text Box 12"/>
          <p:cNvSpPr txBox="1">
            <a:spLocks noChangeArrowheads="1"/>
          </p:cNvSpPr>
          <p:nvPr/>
        </p:nvSpPr>
        <p:spPr bwMode="auto">
          <a:xfrm>
            <a:off x="5852788" y="2921262"/>
            <a:ext cx="1228221" cy="461665"/>
          </a:xfrm>
          <a:prstGeom prst="rect">
            <a:avLst/>
          </a:prstGeom>
          <a:solidFill>
            <a:srgbClr val="FFFFFF">
              <a:alpha val="50000"/>
            </a:srgbClr>
          </a:solidFill>
          <a:ln w="9525">
            <a:noFill/>
            <a:miter lim="800000"/>
            <a:headEnd/>
            <a:tailEnd/>
          </a:ln>
        </p:spPr>
        <p:txBody>
          <a:bodyPr wrap="none">
            <a:spAutoFit/>
          </a:bodyPr>
          <a:lstStyle/>
          <a:p>
            <a:r>
              <a:rPr lang="en-US" sz="2400" b="1" dirty="0">
                <a:solidFill>
                  <a:srgbClr val="FF0000"/>
                </a:solidFill>
              </a:rPr>
              <a:t>Athens</a:t>
            </a:r>
          </a:p>
        </p:txBody>
      </p:sp>
      <p:sp>
        <p:nvSpPr>
          <p:cNvPr id="4" name="Oval 13"/>
          <p:cNvSpPr>
            <a:spLocks noChangeArrowheads="1"/>
          </p:cNvSpPr>
          <p:nvPr/>
        </p:nvSpPr>
        <p:spPr bwMode="auto">
          <a:xfrm>
            <a:off x="5661764" y="2028173"/>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5" name="Text Box 14"/>
          <p:cNvSpPr txBox="1">
            <a:spLocks noChangeArrowheads="1"/>
          </p:cNvSpPr>
          <p:nvPr/>
        </p:nvSpPr>
        <p:spPr bwMode="auto">
          <a:xfrm>
            <a:off x="5902565" y="1697886"/>
            <a:ext cx="1221809" cy="338554"/>
          </a:xfrm>
          <a:prstGeom prst="rect">
            <a:avLst/>
          </a:prstGeom>
          <a:solidFill>
            <a:srgbClr val="FFFFFF">
              <a:alpha val="50000"/>
            </a:srgbClr>
          </a:solidFill>
          <a:ln w="9525">
            <a:noFill/>
            <a:miter lim="800000"/>
            <a:headEnd/>
            <a:tailEnd/>
          </a:ln>
        </p:spPr>
        <p:txBody>
          <a:bodyPr wrap="none">
            <a:spAutoFit/>
          </a:bodyPr>
          <a:lstStyle/>
          <a:p>
            <a:r>
              <a:rPr lang="en-US" sz="1600" b="1" dirty="0" err="1">
                <a:solidFill>
                  <a:srgbClr val="FF0000"/>
                </a:solidFill>
              </a:rPr>
              <a:t>Cholleidae</a:t>
            </a:r>
            <a:endParaRPr lang="en-US" sz="1600" b="1" dirty="0">
              <a:solidFill>
                <a:srgbClr val="FF0000"/>
              </a:solidFill>
            </a:endParaRPr>
          </a:p>
        </p:txBody>
      </p:sp>
      <p:sp>
        <p:nvSpPr>
          <p:cNvPr id="6" name="Oval 15"/>
          <p:cNvSpPr>
            <a:spLocks noChangeArrowheads="1"/>
          </p:cNvSpPr>
          <p:nvPr/>
        </p:nvSpPr>
        <p:spPr bwMode="auto">
          <a:xfrm>
            <a:off x="5553206" y="3023992"/>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7" name="Text Box 16"/>
          <p:cNvSpPr txBox="1">
            <a:spLocks noChangeArrowheads="1"/>
          </p:cNvSpPr>
          <p:nvPr/>
        </p:nvSpPr>
        <p:spPr bwMode="auto">
          <a:xfrm>
            <a:off x="4618753" y="5250494"/>
            <a:ext cx="1475660" cy="523220"/>
          </a:xfrm>
          <a:prstGeom prst="rect">
            <a:avLst/>
          </a:prstGeom>
          <a:noFill/>
          <a:ln w="9525">
            <a:noFill/>
            <a:miter lim="800000"/>
            <a:headEnd/>
            <a:tailEnd/>
          </a:ln>
        </p:spPr>
        <p:txBody>
          <a:bodyPr wrap="none">
            <a:spAutoFit/>
          </a:bodyPr>
          <a:lstStyle/>
          <a:p>
            <a:pPr algn="ctr"/>
            <a:r>
              <a:rPr lang="en-US" sz="2800" b="1" dirty="0">
                <a:solidFill>
                  <a:srgbClr val="FF0000"/>
                </a:solidFill>
              </a:rPr>
              <a:t>ATTICA</a:t>
            </a:r>
          </a:p>
        </p:txBody>
      </p:sp>
    </p:spTree>
    <p:extLst>
      <p:ext uri="{BB962C8B-B14F-4D97-AF65-F5344CB8AC3E}">
        <p14:creationId xmlns:p14="http://schemas.microsoft.com/office/powerpoint/2010/main" val="288110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a:xfrm>
            <a:off x="3126394" y="193358"/>
            <a:ext cx="5915401" cy="492443"/>
          </a:xfrm>
          <a:noFill/>
        </p:spPr>
        <p:txBody>
          <a:bodyPr wrap="none">
            <a:spAutoFit/>
          </a:bodyPr>
          <a:lstStyle/>
          <a:p>
            <a:pPr algn="ctr"/>
            <a:r>
              <a:rPr lang="en-US" altLang="en-US" sz="2600"/>
              <a:t>Greek House: Abdera, Thrace (300s BCE)</a:t>
            </a:r>
          </a:p>
        </p:txBody>
      </p:sp>
      <p:grpSp>
        <p:nvGrpSpPr>
          <p:cNvPr id="94219" name="Group 11"/>
          <p:cNvGrpSpPr>
            <a:grpSpLocks/>
          </p:cNvGrpSpPr>
          <p:nvPr/>
        </p:nvGrpSpPr>
        <p:grpSpPr bwMode="auto">
          <a:xfrm>
            <a:off x="6858000" y="1524000"/>
            <a:ext cx="2940050" cy="3048000"/>
            <a:chOff x="3764" y="864"/>
            <a:chExt cx="1852" cy="1920"/>
          </a:xfrm>
        </p:grpSpPr>
        <p:pic>
          <p:nvPicPr>
            <p:cNvPr id="94213" name="Picture 5"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 y="864"/>
              <a:ext cx="1852" cy="19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215" name="Text Box 7"/>
            <p:cNvSpPr txBox="1">
              <a:spLocks noChangeArrowheads="1"/>
            </p:cNvSpPr>
            <p:nvPr/>
          </p:nvSpPr>
          <p:spPr bwMode="auto">
            <a:xfrm>
              <a:off x="4586" y="919"/>
              <a:ext cx="388" cy="173"/>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lgn="r"/>
              <a:r>
                <a:rPr lang="en-US" altLang="en-US" sz="1200" b="1"/>
                <a:t>Abdera</a:t>
              </a:r>
            </a:p>
          </p:txBody>
        </p:sp>
        <p:sp>
          <p:nvSpPr>
            <p:cNvPr id="94214" name="Oval 6"/>
            <p:cNvSpPr>
              <a:spLocks noChangeArrowheads="1"/>
            </p:cNvSpPr>
            <p:nvPr/>
          </p:nvSpPr>
          <p:spPr bwMode="auto">
            <a:xfrm>
              <a:off x="4992" y="864"/>
              <a:ext cx="288" cy="288"/>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6" name="Oval 8"/>
            <p:cNvSpPr>
              <a:spLocks noChangeArrowheads="1"/>
            </p:cNvSpPr>
            <p:nvPr/>
          </p:nvSpPr>
          <p:spPr bwMode="auto">
            <a:xfrm>
              <a:off x="4736" y="1952"/>
              <a:ext cx="288" cy="288"/>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7" name="Text Box 9"/>
            <p:cNvSpPr txBox="1">
              <a:spLocks noChangeArrowheads="1"/>
            </p:cNvSpPr>
            <p:nvPr/>
          </p:nvSpPr>
          <p:spPr bwMode="auto">
            <a:xfrm>
              <a:off x="4325" y="1987"/>
              <a:ext cx="383" cy="173"/>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lgn="r"/>
              <a:r>
                <a:rPr lang="en-US" altLang="en-US" sz="1200" b="1"/>
                <a:t>Athens</a:t>
              </a:r>
            </a:p>
          </p:txBody>
        </p:sp>
      </p:grpSp>
      <p:pic>
        <p:nvPicPr>
          <p:cNvPr id="94218" name="Picture 10" descr="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963" y="914400"/>
            <a:ext cx="3275012" cy="5715000"/>
          </a:xfrm>
          <a:prstGeom prst="rect">
            <a:avLst/>
          </a:prstGeom>
          <a:noFill/>
          <a:extLst>
            <a:ext uri="{909E8E84-426E-40DD-AFC4-6F175D3DCCD1}">
              <a14:hiddenFill xmlns:a14="http://schemas.microsoft.com/office/drawing/2010/main">
                <a:solidFill>
                  <a:srgbClr val="FFFFFF"/>
                </a:solidFill>
              </a14:hiddenFill>
            </a:ext>
          </a:extLst>
        </p:spPr>
      </p:pic>
      <p:sp>
        <p:nvSpPr>
          <p:cNvPr id="94220" name="Text Box 12"/>
          <p:cNvSpPr txBox="1">
            <a:spLocks noChangeArrowheads="1"/>
          </p:cNvSpPr>
          <p:nvPr/>
        </p:nvSpPr>
        <p:spPr bwMode="auto">
          <a:xfrm>
            <a:off x="1600200" y="3937000"/>
            <a:ext cx="922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entrance</a:t>
            </a:r>
          </a:p>
        </p:txBody>
      </p:sp>
      <p:sp>
        <p:nvSpPr>
          <p:cNvPr id="94221" name="Text Box 13"/>
          <p:cNvSpPr txBox="1">
            <a:spLocks noChangeArrowheads="1"/>
          </p:cNvSpPr>
          <p:nvPr/>
        </p:nvSpPr>
        <p:spPr bwMode="auto">
          <a:xfrm>
            <a:off x="5562600" y="5181600"/>
            <a:ext cx="4838700"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a:defRPr>
                <a:solidFill>
                  <a:schemeClr val="tx1"/>
                </a:solidFill>
                <a:latin typeface="Arial" charset="0"/>
              </a:defRPr>
            </a:lvl1pPr>
            <a:lvl2pPr marL="57785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altLang="en-US"/>
              <a:t>Nevett, Lisa C. </a:t>
            </a:r>
            <a:r>
              <a:rPr lang="en-US" altLang="en-US" i="1"/>
              <a:t>House and Society in the Ancient Greek World</a:t>
            </a:r>
            <a:r>
              <a:rPr lang="en-US" altLang="en-US"/>
              <a:t>. New studies in Archaeology. Cambridge and New York: Cambridge University Press, 1999.</a:t>
            </a:r>
          </a:p>
        </p:txBody>
      </p:sp>
    </p:spTree>
    <p:extLst>
      <p:ext uri="{BB962C8B-B14F-4D97-AF65-F5344CB8AC3E}">
        <p14:creationId xmlns:p14="http://schemas.microsoft.com/office/powerpoint/2010/main" val="91024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6258" name="Picture 2"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42950"/>
            <a:ext cx="8534400" cy="5200650"/>
          </a:xfrm>
          <a:prstGeom prst="rect">
            <a:avLst/>
          </a:prstGeom>
          <a:noFill/>
          <a:extLst>
            <a:ext uri="{909E8E84-426E-40DD-AFC4-6F175D3DCCD1}">
              <a14:hiddenFill xmlns:a14="http://schemas.microsoft.com/office/drawing/2010/main">
                <a:solidFill>
                  <a:srgbClr val="FFFFFF"/>
                </a:solidFill>
              </a14:hiddenFill>
            </a:ext>
          </a:extLst>
        </p:spPr>
      </p:pic>
      <p:sp>
        <p:nvSpPr>
          <p:cNvPr id="96259" name="Text Box 3"/>
          <p:cNvSpPr txBox="1">
            <a:spLocks noChangeArrowheads="1"/>
          </p:cNvSpPr>
          <p:nvPr/>
        </p:nvSpPr>
        <p:spPr bwMode="auto">
          <a:xfrm>
            <a:off x="1855788" y="6059488"/>
            <a:ext cx="8520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t>Greek House (</a:t>
            </a:r>
            <a:r>
              <a:rPr lang="en-US" altLang="en-US" sz="2400" i="1"/>
              <a:t>oikia</a:t>
            </a:r>
            <a:r>
              <a:rPr lang="en-US" altLang="en-US" sz="2400"/>
              <a:t>)</a:t>
            </a:r>
            <a:r>
              <a:rPr lang="en-US" altLang="en-US" sz="2400" i="1"/>
              <a:t>,</a:t>
            </a:r>
            <a:r>
              <a:rPr lang="en-US" altLang="en-US" sz="2400"/>
              <a:t> Olynthus, 4th cent. BCE (reconstruction)</a:t>
            </a:r>
          </a:p>
        </p:txBody>
      </p:sp>
      <p:sp>
        <p:nvSpPr>
          <p:cNvPr id="96260" name="Line 4"/>
          <p:cNvSpPr>
            <a:spLocks noChangeShapeType="1"/>
          </p:cNvSpPr>
          <p:nvPr/>
        </p:nvSpPr>
        <p:spPr bwMode="auto">
          <a:xfrm>
            <a:off x="2362200" y="2438400"/>
            <a:ext cx="457200" cy="609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6261" name="Text Box 5"/>
          <p:cNvSpPr txBox="1">
            <a:spLocks noChangeArrowheads="1"/>
          </p:cNvSpPr>
          <p:nvPr/>
        </p:nvSpPr>
        <p:spPr bwMode="auto">
          <a:xfrm>
            <a:off x="1752600" y="1995488"/>
            <a:ext cx="8953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cs typeface="Arial" charset="0"/>
              </a:rPr>
              <a:t>andron</a:t>
            </a:r>
            <a:endParaRPr lang="en-US" altLang="en-US">
              <a:cs typeface="Arial" charset="0"/>
            </a:endParaRPr>
          </a:p>
        </p:txBody>
      </p:sp>
    </p:spTree>
    <p:extLst>
      <p:ext uri="{BB962C8B-B14F-4D97-AF65-F5344CB8AC3E}">
        <p14:creationId xmlns:p14="http://schemas.microsoft.com/office/powerpoint/2010/main" val="232105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 </a:t>
            </a:r>
            <a:r>
              <a:rPr lang="en-US" dirty="0"/>
              <a:t>Morphology. Old Forms Plus New Ones</a:t>
            </a:r>
          </a:p>
        </p:txBody>
      </p:sp>
      <p:pic>
        <p:nvPicPr>
          <p:cNvPr id="4" name="Picture 3"/>
          <p:cNvPicPr>
            <a:picLocks noChangeAspect="1"/>
          </p:cNvPicPr>
          <p:nvPr/>
        </p:nvPicPr>
        <p:blipFill>
          <a:blip r:embed="rId2"/>
          <a:stretch>
            <a:fillRect/>
          </a:stretch>
        </p:blipFill>
        <p:spPr>
          <a:xfrm>
            <a:off x="2286000" y="1989826"/>
            <a:ext cx="8463239" cy="3858768"/>
          </a:xfrm>
          <a:prstGeom prst="rect">
            <a:avLst/>
          </a:prstGeom>
        </p:spPr>
      </p:pic>
    </p:spTree>
    <p:extLst>
      <p:ext uri="{BB962C8B-B14F-4D97-AF65-F5344CB8AC3E}">
        <p14:creationId xmlns:p14="http://schemas.microsoft.com/office/powerpoint/2010/main" val="25075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 </a:t>
            </a:r>
            <a:r>
              <a:rPr lang="en-US" dirty="0"/>
              <a:t>Morphology. Old Forms Plus New Ones</a:t>
            </a:r>
          </a:p>
        </p:txBody>
      </p:sp>
      <p:pic>
        <p:nvPicPr>
          <p:cNvPr id="3" name="Picture 2"/>
          <p:cNvPicPr>
            <a:picLocks noChangeAspect="1"/>
          </p:cNvPicPr>
          <p:nvPr/>
        </p:nvPicPr>
        <p:blipFill>
          <a:blip r:embed="rId2"/>
          <a:stretch>
            <a:fillRect/>
          </a:stretch>
        </p:blipFill>
        <p:spPr>
          <a:xfrm>
            <a:off x="2281926" y="1996906"/>
            <a:ext cx="8466882" cy="3860429"/>
          </a:xfrm>
          <a:prstGeom prst="rect">
            <a:avLst/>
          </a:prstGeom>
        </p:spPr>
      </p:pic>
    </p:spTree>
    <p:extLst>
      <p:ext uri="{BB962C8B-B14F-4D97-AF65-F5344CB8AC3E}">
        <p14:creationId xmlns:p14="http://schemas.microsoft.com/office/powerpoint/2010/main" val="129039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ttps://images.squarespace-cdn.com/content/5cc3119529f2cc6c7e36e9c0/1556566361317-XN1L5HA1Z4NN3VD0SWEA/Goad+2.jpg?content-type=image%2F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36" y="1836636"/>
            <a:ext cx="5257800" cy="2266951"/>
          </a:xfrm>
          <a:prstGeom prst="rect">
            <a:avLst/>
          </a:prstGeom>
          <a:noFill/>
          <a:extLst>
            <a:ext uri="{909E8E84-426E-40DD-AFC4-6F175D3DCCD1}">
              <a14:hiddenFill xmlns:a14="http://schemas.microsoft.com/office/drawing/2010/main">
                <a:solidFill>
                  <a:srgbClr val="FFFFFF"/>
                </a:solidFill>
              </a14:hiddenFill>
            </a:ext>
          </a:extLst>
        </p:spPr>
      </p:pic>
      <p:sp>
        <p:nvSpPr>
          <p:cNvPr id="3" name="Line Callout 1 (No Border) 2"/>
          <p:cNvSpPr/>
          <p:nvPr/>
        </p:nvSpPr>
        <p:spPr>
          <a:xfrm>
            <a:off x="3018503" y="390833"/>
            <a:ext cx="2261420" cy="855407"/>
          </a:xfrm>
          <a:prstGeom prst="callout1">
            <a:avLst>
              <a:gd name="adj1" fmla="val 86566"/>
              <a:gd name="adj2" fmla="val 38623"/>
              <a:gd name="adj3" fmla="val 214799"/>
              <a:gd name="adj4" fmla="val 34276"/>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dirty="0" smtClean="0">
                <a:solidFill>
                  <a:schemeClr val="tx1"/>
                </a:solidFill>
              </a:rPr>
              <a:t>κέντρον</a:t>
            </a:r>
            <a:endParaRPr lang="en-US" sz="4400" dirty="0">
              <a:solidFill>
                <a:schemeClr val="tx1"/>
              </a:solidFill>
            </a:endParaRPr>
          </a:p>
        </p:txBody>
      </p:sp>
      <p:grpSp>
        <p:nvGrpSpPr>
          <p:cNvPr id="6" name="Group 5"/>
          <p:cNvGrpSpPr/>
          <p:nvPr/>
        </p:nvGrpSpPr>
        <p:grpSpPr>
          <a:xfrm>
            <a:off x="7274949" y="450572"/>
            <a:ext cx="4051813" cy="3986234"/>
            <a:chOff x="5387155" y="2375236"/>
            <a:chExt cx="4051813" cy="3986234"/>
          </a:xfrm>
        </p:grpSpPr>
        <p:pic>
          <p:nvPicPr>
            <p:cNvPr id="2" name="Picture 1" descr="Math clip 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873" y="2375236"/>
              <a:ext cx="2146095" cy="2985597"/>
            </a:xfrm>
            <a:prstGeom prst="rect">
              <a:avLst/>
            </a:prstGeom>
          </p:spPr>
        </p:pic>
        <p:sp>
          <p:nvSpPr>
            <p:cNvPr id="5" name="Line Callout 1 (No Border) 4"/>
            <p:cNvSpPr/>
            <p:nvPr/>
          </p:nvSpPr>
          <p:spPr>
            <a:xfrm>
              <a:off x="5387155" y="5506063"/>
              <a:ext cx="2261420" cy="855407"/>
            </a:xfrm>
            <a:prstGeom prst="callout1">
              <a:avLst>
                <a:gd name="adj1" fmla="val 61279"/>
                <a:gd name="adj2" fmla="val 93406"/>
                <a:gd name="adj3" fmla="val 21261"/>
                <a:gd name="adj4" fmla="val 114411"/>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dirty="0" smtClean="0">
                  <a:solidFill>
                    <a:schemeClr val="tx1"/>
                  </a:solidFill>
                </a:rPr>
                <a:t>κέντρον</a:t>
              </a:r>
              <a:endParaRPr lang="en-US" sz="4400" dirty="0">
                <a:solidFill>
                  <a:schemeClr val="tx1"/>
                </a:solidFill>
              </a:endParaRPr>
            </a:p>
          </p:txBody>
        </p:sp>
        <p:sp>
          <p:nvSpPr>
            <p:cNvPr id="4" name="Oval 3"/>
            <p:cNvSpPr/>
            <p:nvPr/>
          </p:nvSpPr>
          <p:spPr>
            <a:xfrm>
              <a:off x="7959268" y="4815075"/>
              <a:ext cx="1076960" cy="1029547"/>
            </a:xfrm>
            <a:prstGeom prst="ellipse">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7" name="Picture 6" descr="File:Circle and its center.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7705" y="5021826"/>
            <a:ext cx="1613030" cy="1613030"/>
          </a:xfrm>
          <a:prstGeom prst="rect">
            <a:avLst/>
          </a:prstGeom>
        </p:spPr>
      </p:pic>
      <p:sp>
        <p:nvSpPr>
          <p:cNvPr id="9" name="Line Callout 1 (No Border) 8"/>
          <p:cNvSpPr/>
          <p:nvPr/>
        </p:nvSpPr>
        <p:spPr>
          <a:xfrm>
            <a:off x="7425813" y="5100484"/>
            <a:ext cx="2261420" cy="855407"/>
          </a:xfrm>
          <a:prstGeom prst="callout1">
            <a:avLst>
              <a:gd name="adj1" fmla="val 61566"/>
              <a:gd name="adj2" fmla="val 6014"/>
              <a:gd name="adj3" fmla="val 82040"/>
              <a:gd name="adj4" fmla="val -47572"/>
            </a:avLst>
          </a:pr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dirty="0" smtClean="0">
                <a:solidFill>
                  <a:schemeClr val="tx1"/>
                </a:solidFill>
              </a:rPr>
              <a:t>κέντρον</a:t>
            </a:r>
            <a:endParaRPr lang="en-US" sz="4400" dirty="0">
              <a:solidFill>
                <a:schemeClr val="tx1"/>
              </a:solidFill>
            </a:endParaRPr>
          </a:p>
        </p:txBody>
      </p:sp>
    </p:spTree>
    <p:extLst>
      <p:ext uri="{BB962C8B-B14F-4D97-AF65-F5344CB8AC3E}">
        <p14:creationId xmlns:p14="http://schemas.microsoft.com/office/powerpoint/2010/main" val="143478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Quiz Quote</a:t>
            </a:r>
            <a:r>
              <a:rPr lang="el-GR" dirty="0" smtClean="0"/>
              <a:t>...</a:t>
            </a:r>
            <a:endParaRPr lang="en-US" dirty="0"/>
          </a:p>
        </p:txBody>
      </p:sp>
      <p:sp>
        <p:nvSpPr>
          <p:cNvPr id="2" name="Date Placeholder 1"/>
          <p:cNvSpPr>
            <a:spLocks noGrp="1"/>
          </p:cNvSpPr>
          <p:nvPr>
            <p:ph type="dt" sz="half" idx="10"/>
          </p:nvPr>
        </p:nvSpPr>
        <p:spPr/>
        <p:txBody>
          <a:bodyPr/>
          <a:lstStyle/>
          <a:p>
            <a:fld id="{63B27FD9-7674-4A49-B3F9-A4DCD569B115}" type="datetime1">
              <a:rPr lang="en-US" smtClean="0"/>
              <a:t>3/12/2021</a:t>
            </a:fld>
            <a:endParaRPr lang="en-US"/>
          </a:p>
        </p:txBody>
      </p:sp>
      <p:sp>
        <p:nvSpPr>
          <p:cNvPr id="3" name="Footer Placeholder 2"/>
          <p:cNvSpPr>
            <a:spLocks noGrp="1"/>
          </p:cNvSpPr>
          <p:nvPr>
            <p:ph type="ftr" sz="quarter" idx="11"/>
          </p:nvPr>
        </p:nvSpPr>
        <p:spPr/>
        <p:txBody>
          <a:bodyPr/>
          <a:lstStyle/>
          <a:p>
            <a:r>
              <a:rPr lang="en-US" smtClean="0"/>
              <a:t>grk 101</a:t>
            </a:r>
            <a:endParaRPr lang="en-US"/>
          </a:p>
        </p:txBody>
      </p:sp>
      <p:sp>
        <p:nvSpPr>
          <p:cNvPr id="4" name="Slide Number Placeholder 3"/>
          <p:cNvSpPr>
            <a:spLocks noGrp="1"/>
          </p:cNvSpPr>
          <p:nvPr>
            <p:ph type="sldNum" sz="quarter" idx="12"/>
          </p:nvPr>
        </p:nvSpPr>
        <p:spPr/>
        <p:txBody>
          <a:bodyPr/>
          <a:lstStyle/>
          <a:p>
            <a:fld id="{4EA81F07-5310-4D74-9E1D-BDE9E5F3BD4B}" type="slidenum">
              <a:rPr lang="en-US" smtClean="0"/>
              <a:pPr/>
              <a:t>5</a:t>
            </a:fld>
            <a:endParaRPr lang="en-US"/>
          </a:p>
        </p:txBody>
      </p:sp>
      <p:sp>
        <p:nvSpPr>
          <p:cNvPr id="7" name="Rectangle 6"/>
          <p:cNvSpPr/>
          <p:nvPr/>
        </p:nvSpPr>
        <p:spPr>
          <a:xfrm>
            <a:off x="2432980" y="2875006"/>
            <a:ext cx="7326044" cy="1107996"/>
          </a:xfrm>
          <a:prstGeom prst="rect">
            <a:avLst/>
          </a:prstGeom>
        </p:spPr>
        <p:txBody>
          <a:bodyPr wrap="none" anchor="ctr" anchorCtr="0">
            <a:spAutoFit/>
          </a:bodyPr>
          <a:lstStyle/>
          <a:p>
            <a:pPr algn="ctr"/>
            <a:r>
              <a:rPr lang="el-GR" sz="6600" b="1" kern="800" spc="100" dirty="0">
                <a:latin typeface="Calibri" panose="020F0502020204030204" pitchFamily="34" charset="0"/>
                <a:ea typeface="Arial Unicode MS" panose="020B0604020202020204" pitchFamily="34" charset="-128"/>
              </a:rPr>
              <a:t>κοινὰ τὰ τῶν φίλων</a:t>
            </a:r>
            <a:endParaRPr lang="en-US" sz="6600" b="1" kern="800" spc="100" dirty="0">
              <a:latin typeface="Calibri" panose="020F0502020204030204" pitchFamily="34" charset="0"/>
            </a:endParaRPr>
          </a:p>
        </p:txBody>
      </p:sp>
    </p:spTree>
    <p:extLst>
      <p:ext uri="{BB962C8B-B14F-4D97-AF65-F5344CB8AC3E}">
        <p14:creationId xmlns:p14="http://schemas.microsoft.com/office/powerpoint/2010/main" val="412478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a:t>
            </a:r>
            <a:r>
              <a:rPr lang="en-US" dirty="0"/>
              <a:t>Declension Masc. &amp; </a:t>
            </a:r>
            <a:r>
              <a:rPr lang="en-US" dirty="0" err="1"/>
              <a:t>Neut</a:t>
            </a:r>
            <a:r>
              <a:rPr lang="en-US" dirty="0"/>
              <a:t>, Full Paradigm</a:t>
            </a:r>
          </a:p>
        </p:txBody>
      </p:sp>
      <p:pic>
        <p:nvPicPr>
          <p:cNvPr id="4" name="Picture 3"/>
          <p:cNvPicPr>
            <a:picLocks noChangeAspect="1"/>
          </p:cNvPicPr>
          <p:nvPr/>
        </p:nvPicPr>
        <p:blipFill>
          <a:blip r:embed="rId2"/>
          <a:stretch>
            <a:fillRect/>
          </a:stretch>
        </p:blipFill>
        <p:spPr>
          <a:xfrm>
            <a:off x="1341456" y="1333500"/>
            <a:ext cx="9069728" cy="5266944"/>
          </a:xfrm>
          <a:prstGeom prst="rect">
            <a:avLst/>
          </a:prstGeom>
        </p:spPr>
      </p:pic>
      <p:pic>
        <p:nvPicPr>
          <p:cNvPr id="11" name="Picture 10" descr="Pebble Stone PNG Transparent Images | PNG All"/>
          <p:cNvPicPr>
            <a:picLocks noChangeAspect="1"/>
          </p:cNvPicPr>
          <p:nvPr/>
        </p:nvPicPr>
        <p:blipFill rotWithShape="1">
          <a:blip r:embed="rId3" cstate="print">
            <a:extLst>
              <a:ext uri="{28A0092B-C50C-407E-A947-70E740481C1C}">
                <a14:useLocalDpi xmlns:a14="http://schemas.microsoft.com/office/drawing/2010/main" val="0"/>
              </a:ext>
            </a:extLst>
          </a:blip>
          <a:srcRect l="24753" t="29778" r="26016" b="10915"/>
          <a:stretch/>
        </p:blipFill>
        <p:spPr>
          <a:xfrm>
            <a:off x="518747" y="1853264"/>
            <a:ext cx="615461" cy="494282"/>
          </a:xfrm>
          <a:prstGeom prst="rect">
            <a:avLst/>
          </a:prstGeom>
        </p:spPr>
      </p:pic>
      <p:pic>
        <p:nvPicPr>
          <p:cNvPr id="12" name="Picture 11" descr="Stone 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766" y="4483315"/>
            <a:ext cx="1457035" cy="1206510"/>
          </a:xfrm>
          <a:prstGeom prst="rect">
            <a:avLst/>
          </a:prstGeom>
        </p:spPr>
      </p:pic>
      <p:pic>
        <p:nvPicPr>
          <p:cNvPr id="13" name="Picture 12" descr="Clip art spaghetti dinner | Penn State | Flick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4039" y="1333500"/>
            <a:ext cx="1191358" cy="1191358"/>
          </a:xfrm>
          <a:prstGeom prst="rect">
            <a:avLst/>
          </a:prstGeom>
        </p:spPr>
      </p:pic>
      <p:pic>
        <p:nvPicPr>
          <p:cNvPr id="15" name="Picture 14" descr="Clip art spaghetti dinner | Penn State | Flick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5146" y="4780085"/>
            <a:ext cx="1191358" cy="1191358"/>
          </a:xfrm>
          <a:prstGeom prst="rect">
            <a:avLst/>
          </a:prstGeom>
        </p:spPr>
      </p:pic>
      <p:pic>
        <p:nvPicPr>
          <p:cNvPr id="14" name="Picture 13" descr="Clip art spaghetti dinner | Penn State | Flick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2640" y="3707424"/>
            <a:ext cx="1191358" cy="1191358"/>
          </a:xfrm>
          <a:prstGeom prst="rect">
            <a:avLst/>
          </a:prstGeom>
        </p:spPr>
      </p:pic>
      <p:pic>
        <p:nvPicPr>
          <p:cNvPr id="16" name="Picture 15" descr="Clip art spaghetti dinner | Penn State | Flick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642" y="5360377"/>
            <a:ext cx="1191358" cy="1191358"/>
          </a:xfrm>
          <a:prstGeom prst="rect">
            <a:avLst/>
          </a:prstGeom>
        </p:spPr>
      </p:pic>
    </p:spTree>
    <p:extLst>
      <p:ext uri="{BB962C8B-B14F-4D97-AF65-F5344CB8AC3E}">
        <p14:creationId xmlns:p14="http://schemas.microsoft.com/office/powerpoint/2010/main" val="223248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a:t>
            </a:r>
            <a:r>
              <a:rPr lang="en-US" dirty="0"/>
              <a:t>Declension Masc. &amp; </a:t>
            </a:r>
            <a:r>
              <a:rPr lang="en-US" dirty="0" err="1"/>
              <a:t>Neut</a:t>
            </a:r>
            <a:r>
              <a:rPr lang="en-US" dirty="0"/>
              <a:t>, Full Paradigm</a:t>
            </a:r>
          </a:p>
        </p:txBody>
      </p:sp>
      <p:pic>
        <p:nvPicPr>
          <p:cNvPr id="3" name="Picture 2"/>
          <p:cNvPicPr>
            <a:picLocks noChangeAspect="1"/>
          </p:cNvPicPr>
          <p:nvPr/>
        </p:nvPicPr>
        <p:blipFill rotWithShape="1">
          <a:blip r:embed="rId2"/>
          <a:srcRect l="6766" r="4324" b="4793"/>
          <a:stretch/>
        </p:blipFill>
        <p:spPr>
          <a:xfrm>
            <a:off x="293299" y="1333500"/>
            <a:ext cx="8065698" cy="5015542"/>
          </a:xfrm>
          <a:prstGeom prst="rect">
            <a:avLst/>
          </a:prstGeom>
        </p:spPr>
      </p:pic>
      <p:sp>
        <p:nvSpPr>
          <p:cNvPr id="9" name="TextBox 8"/>
          <p:cNvSpPr txBox="1"/>
          <p:nvPr/>
        </p:nvSpPr>
        <p:spPr>
          <a:xfrm>
            <a:off x="8402128" y="1333500"/>
            <a:ext cx="3260785" cy="5121210"/>
          </a:xfrm>
          <a:prstGeom prst="rect">
            <a:avLst/>
          </a:prstGeom>
          <a:noFill/>
        </p:spPr>
        <p:txBody>
          <a:bodyPr wrap="square" rtlCol="0">
            <a:spAutoFit/>
          </a:bodyPr>
          <a:lstStyle/>
          <a:p>
            <a:pPr>
              <a:lnSpc>
                <a:spcPct val="114000"/>
              </a:lnSpc>
              <a:spcAft>
                <a:spcPts val="0"/>
              </a:spcAft>
            </a:pPr>
            <a:r>
              <a:rPr lang="LID9216" sz="2400" dirty="0" smtClean="0">
                <a:latin typeface="Palatino Linotype" panose="02040502050505030304" pitchFamily="18" charset="0"/>
              </a:rPr>
              <a:t>ἐστί</a:t>
            </a:r>
          </a:p>
          <a:p>
            <a:pPr>
              <a:lnSpc>
                <a:spcPct val="114000"/>
              </a:lnSpc>
              <a:spcAft>
                <a:spcPts val="0"/>
              </a:spcAft>
            </a:pPr>
            <a:r>
              <a:rPr lang="LID9216" sz="2400" dirty="0" smtClean="0">
                <a:latin typeface="Palatino Linotype" panose="02040502050505030304" pitchFamily="18" charset="0"/>
              </a:rPr>
              <a:t>πονέω</a:t>
            </a:r>
          </a:p>
          <a:p>
            <a:pPr>
              <a:lnSpc>
                <a:spcPct val="114000"/>
              </a:lnSpc>
              <a:spcAft>
                <a:spcPts val="0"/>
              </a:spcAft>
            </a:pPr>
            <a:r>
              <a:rPr lang="LID9216" sz="2400" dirty="0" smtClean="0">
                <a:latin typeface="Palatino Linotype" panose="02040502050505030304" pitchFamily="18" charset="0"/>
              </a:rPr>
              <a:t>αἴρω</a:t>
            </a:r>
          </a:p>
          <a:p>
            <a:pPr>
              <a:lnSpc>
                <a:spcPct val="114000"/>
              </a:lnSpc>
              <a:spcAft>
                <a:spcPts val="0"/>
              </a:spcAft>
            </a:pPr>
            <a:r>
              <a:rPr lang="LID9216" sz="2400" dirty="0" smtClean="0">
                <a:latin typeface="Palatino Linotype" panose="02040502050505030304" pitchFamily="18" charset="0"/>
              </a:rPr>
              <a:t>φέρω</a:t>
            </a:r>
          </a:p>
          <a:p>
            <a:pPr>
              <a:lnSpc>
                <a:spcPct val="114000"/>
              </a:lnSpc>
              <a:spcAft>
                <a:spcPts val="0"/>
              </a:spcAft>
            </a:pPr>
            <a:r>
              <a:rPr lang="el-GR" sz="2400" dirty="0">
                <a:latin typeface="Palatino Linotype" panose="02040502050505030304" pitchFamily="18" charset="0"/>
              </a:rPr>
              <a:t>(οὐ) δυνατόν ἐστι</a:t>
            </a:r>
            <a:endParaRPr lang="LID9216" sz="2400" dirty="0" smtClean="0">
              <a:latin typeface="Palatino Linotype" panose="02040502050505030304" pitchFamily="18" charset="0"/>
            </a:endParaRPr>
          </a:p>
          <a:p>
            <a:pPr>
              <a:lnSpc>
                <a:spcPct val="114000"/>
              </a:lnSpc>
              <a:spcAft>
                <a:spcPts val="0"/>
              </a:spcAft>
            </a:pPr>
            <a:r>
              <a:rPr lang="en-US" sz="2400" dirty="0" smtClean="0">
                <a:latin typeface="Palatino Linotype" panose="02040502050505030304" pitchFamily="18" charset="0"/>
              </a:rPr>
              <a:t>—</a:t>
            </a:r>
          </a:p>
          <a:p>
            <a:pPr>
              <a:lnSpc>
                <a:spcPct val="114000"/>
              </a:lnSpc>
              <a:spcAft>
                <a:spcPts val="0"/>
              </a:spcAft>
            </a:pPr>
            <a:r>
              <a:rPr lang="LID9216" sz="2400" dirty="0" smtClean="0">
                <a:latin typeface="Palatino Linotype" panose="02040502050505030304" pitchFamily="18" charset="0"/>
              </a:rPr>
              <a:t>ἐν</a:t>
            </a:r>
          </a:p>
          <a:p>
            <a:pPr>
              <a:lnSpc>
                <a:spcPct val="114000"/>
              </a:lnSpc>
              <a:spcAft>
                <a:spcPts val="0"/>
              </a:spcAft>
            </a:pPr>
            <a:r>
              <a:rPr lang="LID9216" sz="2400" dirty="0" smtClean="0">
                <a:latin typeface="Palatino Linotype" panose="02040502050505030304" pitchFamily="18" charset="0"/>
              </a:rPr>
              <a:t>πρός</a:t>
            </a:r>
          </a:p>
          <a:p>
            <a:pPr>
              <a:lnSpc>
                <a:spcPct val="114000"/>
              </a:lnSpc>
              <a:spcAft>
                <a:spcPts val="0"/>
              </a:spcAft>
            </a:pPr>
            <a:r>
              <a:rPr lang="LID9216" sz="2400" dirty="0" smtClean="0">
                <a:latin typeface="Palatino Linotype" panose="02040502050505030304" pitchFamily="18" charset="0"/>
              </a:rPr>
              <a:t>ἐκ</a:t>
            </a:r>
            <a:endParaRPr lang="en-US" sz="2400" dirty="0" smtClean="0">
              <a:latin typeface="Palatino Linotype" panose="02040502050505030304" pitchFamily="18" charset="0"/>
            </a:endParaRPr>
          </a:p>
          <a:p>
            <a:pPr>
              <a:lnSpc>
                <a:spcPct val="114000"/>
              </a:lnSpc>
              <a:spcAft>
                <a:spcPts val="0"/>
              </a:spcAft>
            </a:pPr>
            <a:r>
              <a:rPr lang="en-US" sz="2400" dirty="0" smtClean="0">
                <a:latin typeface="Palatino Linotype" panose="02040502050505030304" pitchFamily="18" charset="0"/>
              </a:rPr>
              <a:t>—</a:t>
            </a:r>
          </a:p>
          <a:p>
            <a:pPr>
              <a:lnSpc>
                <a:spcPct val="114000"/>
              </a:lnSpc>
              <a:spcAft>
                <a:spcPts val="0"/>
              </a:spcAft>
            </a:pPr>
            <a:r>
              <a:rPr lang="LID9216" sz="2400" dirty="0" smtClean="0">
                <a:latin typeface="Palatino Linotype" panose="02040502050505030304" pitchFamily="18" charset="0"/>
              </a:rPr>
              <a:t>ὁ ἀγρός</a:t>
            </a:r>
          </a:p>
          <a:p>
            <a:pPr>
              <a:lnSpc>
                <a:spcPct val="114000"/>
              </a:lnSpc>
              <a:spcAft>
                <a:spcPts val="0"/>
              </a:spcAft>
            </a:pPr>
            <a:r>
              <a:rPr lang="LID9216" sz="2400" dirty="0" smtClean="0">
                <a:latin typeface="Palatino Linotype" panose="02040502050505030304" pitchFamily="18" charset="0"/>
              </a:rPr>
              <a:t>τὸ ἄροτρον</a:t>
            </a:r>
            <a:endParaRPr lang="en-US" sz="2400" dirty="0" smtClean="0">
              <a:latin typeface="Palatino Linotype" panose="02040502050505030304" pitchFamily="18" charset="0"/>
            </a:endParaRPr>
          </a:p>
        </p:txBody>
      </p:sp>
    </p:spTree>
    <p:extLst>
      <p:ext uri="{BB962C8B-B14F-4D97-AF65-F5344CB8AC3E}">
        <p14:creationId xmlns:p14="http://schemas.microsoft.com/office/powerpoint/2010/main" val="118599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Deme and </a:t>
            </a:r>
            <a:r>
              <a:rPr lang="en-US" i="1" dirty="0" smtClean="0"/>
              <a:t>Polis</a:t>
            </a:r>
            <a:endParaRPr lang="en-US" i="1" dirty="0"/>
          </a:p>
        </p:txBody>
      </p:sp>
      <p:sp>
        <p:nvSpPr>
          <p:cNvPr id="3" name="Title 2"/>
          <p:cNvSpPr>
            <a:spLocks noGrp="1"/>
          </p:cNvSpPr>
          <p:nvPr>
            <p:ph type="title"/>
          </p:nvPr>
        </p:nvSpPr>
        <p:spPr/>
        <p:txBody>
          <a:bodyPr/>
          <a:lstStyle/>
          <a:p>
            <a:r>
              <a:rPr lang="en-US" dirty="0" smtClean="0"/>
              <a:t>CH3 Civilization</a:t>
            </a:r>
            <a:endParaRPr lang="en-US" dirty="0"/>
          </a:p>
        </p:txBody>
      </p:sp>
    </p:spTree>
    <p:extLst>
      <p:ext uri="{BB962C8B-B14F-4D97-AF65-F5344CB8AC3E}">
        <p14:creationId xmlns:p14="http://schemas.microsoft.com/office/powerpoint/2010/main" val="171710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2"/>
          <p:cNvSpPr>
            <a:spLocks noGrp="1" noChangeArrowheads="1"/>
          </p:cNvSpPr>
          <p:nvPr>
            <p:ph type="title"/>
          </p:nvPr>
        </p:nvSpPr>
        <p:spPr/>
        <p:txBody>
          <a:bodyPr/>
          <a:lstStyle/>
          <a:p>
            <a:pPr eaLnBrk="1" hangingPunct="1"/>
            <a:r>
              <a:rPr lang="en-US" i="1" dirty="0" smtClean="0"/>
              <a:t>Polis</a:t>
            </a:r>
            <a:r>
              <a:rPr lang="en-US" dirty="0" smtClean="0"/>
              <a:t>, Deme …</a:t>
            </a:r>
          </a:p>
        </p:txBody>
      </p:sp>
      <p:graphicFrame>
        <p:nvGraphicFramePr>
          <p:cNvPr id="12" name="Content Placeholder 11"/>
          <p:cNvGraphicFramePr>
            <a:graphicFrameLocks noGrp="1"/>
          </p:cNvGraphicFramePr>
          <p:nvPr>
            <p:ph idx="1"/>
          </p:nvPr>
        </p:nvGraphicFramePr>
        <p:xfrm>
          <a:off x="1887255" y="1271393"/>
          <a:ext cx="8392438" cy="4023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ounded Rectangle 12"/>
          <p:cNvSpPr/>
          <p:nvPr/>
        </p:nvSpPr>
        <p:spPr>
          <a:xfrm>
            <a:off x="4245114" y="5223355"/>
            <a:ext cx="3789456" cy="1328023"/>
          </a:xfrm>
          <a:prstGeom prst="roundRect">
            <a:avLst/>
          </a:prstGeom>
          <a:solidFill>
            <a:srgbClr val="FFFFFF"/>
          </a:solidFill>
          <a:ln>
            <a:solidFill>
              <a:srgbClr val="3366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400" b="1" i="1" dirty="0" err="1">
                <a:solidFill>
                  <a:schemeClr val="tx1"/>
                </a:solidFill>
                <a:latin typeface="Calibri" pitchFamily="34" charset="0"/>
                <a:cs typeface="Tahoma" pitchFamily="34" charset="0"/>
              </a:rPr>
              <a:t>Hē</a:t>
            </a:r>
            <a:r>
              <a:rPr lang="en-US" sz="2400" b="1" i="1" dirty="0">
                <a:solidFill>
                  <a:schemeClr val="tx1"/>
                </a:solidFill>
                <a:latin typeface="Calibri" pitchFamily="34" charset="0"/>
                <a:cs typeface="Tahoma" pitchFamily="34" charset="0"/>
              </a:rPr>
              <a:t> polis </a:t>
            </a:r>
            <a:r>
              <a:rPr lang="en-US" sz="2400" b="1" i="1" dirty="0" err="1">
                <a:solidFill>
                  <a:schemeClr val="tx1"/>
                </a:solidFill>
                <a:latin typeface="Calibri" pitchFamily="34" charset="0"/>
                <a:cs typeface="Tahoma" pitchFamily="34" charset="0"/>
              </a:rPr>
              <a:t>hē</a:t>
            </a:r>
            <a:r>
              <a:rPr lang="en-US" sz="2400" b="1" i="1" dirty="0">
                <a:solidFill>
                  <a:schemeClr val="tx1"/>
                </a:solidFill>
                <a:latin typeface="Calibri" pitchFamily="34" charset="0"/>
                <a:cs typeface="Tahoma" pitchFamily="34" charset="0"/>
              </a:rPr>
              <a:t> </a:t>
            </a:r>
            <a:r>
              <a:rPr lang="en-US" sz="2400" b="1" i="1" dirty="0" err="1">
                <a:solidFill>
                  <a:schemeClr val="tx1"/>
                </a:solidFill>
                <a:latin typeface="Calibri" pitchFamily="34" charset="0"/>
                <a:cs typeface="Tahoma" pitchFamily="34" charset="0"/>
              </a:rPr>
              <a:t>tōn</a:t>
            </a:r>
            <a:r>
              <a:rPr lang="en-US" sz="2400" b="1" i="1" dirty="0">
                <a:solidFill>
                  <a:schemeClr val="tx1"/>
                </a:solidFill>
                <a:latin typeface="Calibri" pitchFamily="34" charset="0"/>
                <a:cs typeface="Tahoma" pitchFamily="34" charset="0"/>
              </a:rPr>
              <a:t> </a:t>
            </a:r>
            <a:r>
              <a:rPr lang="en-US" sz="2400" b="1" i="1" dirty="0" err="1">
                <a:solidFill>
                  <a:schemeClr val="tx1"/>
                </a:solidFill>
                <a:latin typeface="Calibri" pitchFamily="34" charset="0"/>
                <a:cs typeface="Tahoma" pitchFamily="34" charset="0"/>
              </a:rPr>
              <a:t>Athēnaiōn</a:t>
            </a:r>
            <a:r>
              <a:rPr lang="en-US" sz="2400" b="1" i="1" dirty="0">
                <a:solidFill>
                  <a:schemeClr val="tx1"/>
                </a:solidFill>
                <a:latin typeface="Calibri" pitchFamily="34" charset="0"/>
                <a:cs typeface="Tahoma" pitchFamily="34" charset="0"/>
              </a:rPr>
              <a:t/>
            </a:r>
            <a:br>
              <a:rPr lang="en-US" sz="2400" b="1" i="1" dirty="0">
                <a:solidFill>
                  <a:schemeClr val="tx1"/>
                </a:solidFill>
                <a:latin typeface="Calibri" pitchFamily="34" charset="0"/>
                <a:cs typeface="Tahoma" pitchFamily="34" charset="0"/>
              </a:rPr>
            </a:br>
            <a:r>
              <a:rPr lang="en-US" sz="2400" b="1" dirty="0">
                <a:solidFill>
                  <a:schemeClr val="tx1"/>
                </a:solidFill>
                <a:latin typeface="New Athena Unicode" pitchFamily="2" charset="0"/>
                <a:cs typeface="New Athena Unicode" pitchFamily="2" charset="0"/>
              </a:rPr>
              <a:t>ἡ </a:t>
            </a:r>
            <a:r>
              <a:rPr lang="en-US" sz="2400" b="1" dirty="0" err="1">
                <a:solidFill>
                  <a:schemeClr val="tx1"/>
                </a:solidFill>
                <a:latin typeface="New Athena Unicode" pitchFamily="2" charset="0"/>
                <a:cs typeface="New Athena Unicode" pitchFamily="2" charset="0"/>
              </a:rPr>
              <a:t>πόλις</a:t>
            </a:r>
            <a:r>
              <a:rPr lang="en-US" sz="2400" b="1" dirty="0">
                <a:solidFill>
                  <a:schemeClr val="tx1"/>
                </a:solidFill>
                <a:latin typeface="New Athena Unicode" pitchFamily="2" charset="0"/>
                <a:cs typeface="New Athena Unicode" pitchFamily="2" charset="0"/>
              </a:rPr>
              <a:t> ἡ </a:t>
            </a:r>
            <a:r>
              <a:rPr lang="en-US" sz="2400" b="1" dirty="0" err="1">
                <a:solidFill>
                  <a:schemeClr val="tx1"/>
                </a:solidFill>
                <a:latin typeface="New Athena Unicode" pitchFamily="2" charset="0"/>
                <a:cs typeface="New Athena Unicode" pitchFamily="2" charset="0"/>
              </a:rPr>
              <a:t>τῶν</a:t>
            </a:r>
            <a:r>
              <a:rPr lang="en-US" sz="2400" b="1" dirty="0">
                <a:solidFill>
                  <a:schemeClr val="tx1"/>
                </a:solidFill>
                <a:latin typeface="New Athena Unicode" pitchFamily="2" charset="0"/>
                <a:cs typeface="New Athena Unicode" pitchFamily="2" charset="0"/>
              </a:rPr>
              <a:t> </a:t>
            </a:r>
            <a:r>
              <a:rPr lang="en-US" sz="2400" b="1" dirty="0" err="1">
                <a:solidFill>
                  <a:schemeClr val="tx1"/>
                </a:solidFill>
                <a:latin typeface="New Athena Unicode" pitchFamily="2" charset="0"/>
                <a:cs typeface="New Athena Unicode" pitchFamily="2" charset="0"/>
              </a:rPr>
              <a:t>Ἀθηναίων</a:t>
            </a:r>
            <a:r>
              <a:rPr lang="en-US" sz="2400" b="1" dirty="0">
                <a:solidFill>
                  <a:schemeClr val="tx1"/>
                </a:solidFill>
                <a:latin typeface="New Athena Unicode" pitchFamily="2" charset="0"/>
                <a:cs typeface="New Athena Unicode" pitchFamily="2" charset="0"/>
              </a:rPr>
              <a:t/>
            </a:r>
            <a:br>
              <a:rPr lang="en-US" sz="2400" b="1" dirty="0">
                <a:solidFill>
                  <a:schemeClr val="tx1"/>
                </a:solidFill>
                <a:latin typeface="New Athena Unicode" pitchFamily="2" charset="0"/>
                <a:cs typeface="New Athena Unicode" pitchFamily="2" charset="0"/>
              </a:rPr>
            </a:br>
            <a:r>
              <a:rPr lang="en-US" sz="2400" b="1" dirty="0">
                <a:solidFill>
                  <a:schemeClr val="tx1"/>
                </a:solidFill>
                <a:latin typeface="Calibri" pitchFamily="34" charset="0"/>
                <a:cs typeface="Tahoma" pitchFamily="34" charset="0"/>
              </a:rPr>
              <a:t>“The City of the Athenians”</a:t>
            </a:r>
          </a:p>
        </p:txBody>
      </p:sp>
    </p:spTree>
    <p:extLst>
      <p:ext uri="{BB962C8B-B14F-4D97-AF65-F5344CB8AC3E}">
        <p14:creationId xmlns:p14="http://schemas.microsoft.com/office/powerpoint/2010/main" val="252076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grk101-102">
  <a:themeElements>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tailEnd type="triangle"/>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mn-lt"/>
          </a:defRPr>
        </a:defPPr>
      </a:lstStyle>
    </a:txDef>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rk101-102" id="{75D09EC5-0C05-44A1-AACC-90DA010DF522}" vid="{6A07018C-997D-4FEF-BC37-EC0CD632C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grk101-102</Template>
  <TotalTime>864</TotalTime>
  <Words>633</Words>
  <Application>Microsoft Office PowerPoint</Application>
  <PresentationFormat>Widescreen</PresentationFormat>
  <Paragraphs>66</Paragraphs>
  <Slides>12</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Arial Unicode MS</vt:lpstr>
      <vt:lpstr>Calibri</vt:lpstr>
      <vt:lpstr>Century Gothic</vt:lpstr>
      <vt:lpstr>Courier New</vt:lpstr>
      <vt:lpstr>Gill Sans MT</vt:lpstr>
      <vt:lpstr>New Athena Unicode</vt:lpstr>
      <vt:lpstr>Palatino Linotype</vt:lpstr>
      <vt:lpstr>Tahoma</vt:lpstr>
      <vt:lpstr>Wingdings</vt:lpstr>
      <vt:lpstr>grk101-102</vt:lpstr>
      <vt:lpstr>ch3</vt:lpstr>
      <vt:lpstr>Verb Morphology. Old Forms Plus New Ones</vt:lpstr>
      <vt:lpstr>Verb Morphology. Old Forms Plus New Ones</vt:lpstr>
      <vt:lpstr>PowerPoint Presentation</vt:lpstr>
      <vt:lpstr>Quiz Quote...</vt:lpstr>
      <vt:lpstr>Second Declension Masc. &amp; Neut, Full Paradigm</vt:lpstr>
      <vt:lpstr>Second Declension Masc. &amp; Neut, Full Paradigm</vt:lpstr>
      <vt:lpstr>CH3 Civilization</vt:lpstr>
      <vt:lpstr>Polis, Deme …</vt:lpstr>
      <vt:lpstr>PowerPoint Presentation</vt:lpstr>
      <vt:lpstr>Greek House: Abdera, Thrace (300s BCE)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ch3 various: grammar, etc.</dc:title>
  <dc:creator>Scholtz, Andrew</dc:creator>
  <cp:lastModifiedBy>Scholtz, Andrew</cp:lastModifiedBy>
  <cp:revision>40</cp:revision>
  <cp:lastPrinted>2020-02-28T16:53:22Z</cp:lastPrinted>
  <dcterms:created xsi:type="dcterms:W3CDTF">2019-02-21T13:11:41Z</dcterms:created>
  <dcterms:modified xsi:type="dcterms:W3CDTF">2021-03-12T18:47:44Z</dcterms:modified>
</cp:coreProperties>
</file>